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ab8475a4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dab8475a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smoothen the data we took the LOGARITHMIC values ot the two parameters(Poverty and Uninsured). Notice that the histogram has a shorter tail and is closer to a </a:t>
            </a:r>
            <a:r>
              <a:rPr b="1" lang="en"/>
              <a:t>BELL CURVE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dab8475a4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dab8475a4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generated a Random Forest Regression and noticed a small reduction in the overall R2 score form 0.22 to 0.19. The scatter plot is very similar to the Linear Regression.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dab8475a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dab8475a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dab8475a4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dab8475a4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now added a second feature(% unemployed)  to our data set.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ab8475a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dab8475a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notice that the correlation between Uninsured and Poverty is 47%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correlation between Uninsured and Unemployed is 32%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dab8475a4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dab8475a4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R2 score of the model still remains low around 0.18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dab8475a4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dab8475a4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a subplot for Uninsured vs Poverty and Uninsured vs Unemployment.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predictions of both the plots lie in the centre of the actual data. However the plot for the unemployment covers the variation in the actual data.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dab8475a4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dab8475a4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a histogram for Uninsured , Poverty and Unemployment.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appears to be skewed, which is reflected by the histogram having a Long Tail.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dab8475a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dab8475a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smoothen the data we used the log values of the data set and noticed a small increment in the score of the model , 0.23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dab8475a4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dab8475a4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2 subplots of the LOG data and notice that the prediction does cover a larger portion of the actual data set.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dab8475a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dab8475a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dab8475a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dab8475a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histogram of the three attributes shows a close resemblance to a bell BELL CURVE!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dab8475a4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dab8475a4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Random Forest Regression reduces the score of the model drastically.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 the prediction does cover a large portion of the actual data set.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dab8475a4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dab8475a4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Stacked bar of Poverty / Unemployment / Uninsured by State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 Time series line graph of </a:t>
            </a:r>
            <a:r>
              <a:rPr lang="en"/>
              <a:t>Poverty / Unemployment / Uninsured by State along with trend lines for each attribute</a:t>
            </a:r>
            <a:endParaRPr/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 county wise visualization of each theme with each feature being in a different color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dca20a2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dca20a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Agile Scrum methodology to manage project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dca20a2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dca20a2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Burndown Chart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dab8475a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dab8475a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dab8475a4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dab8475a4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dab8475a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dab8475a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ab8475a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ab8475a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a Univariate Linear Regression and calculated the correlation , R2 score and Mean Square Error.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between Poverty and people without Insurance is 47%.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R2 score is around 0.17.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dab8475a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dab8475a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as scatter plot and notice that the prediction of the model (shown in red), lies in between the actual data set, showing a positive correlation between the two parameters.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counties on the line of best fit have the greatest correlation between poverty and uninsured.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dab8475a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dab8475a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next step was to draw a histogram of Uninsured and poverty. The data is skewed as we can see from the long tail of the histogram.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dab8475a4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dab8475a4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smoothen the data we took the LOGARITHMIC values ot the two parameters(Poverty and Uninsured). The scatter plot pretty much tells the same story.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nujpandya3105/Machine_Learning_Project3" TargetMode="External"/><Relationship Id="rId4" Type="http://schemas.openxmlformats.org/officeDocument/2006/relationships/hyperlink" Target="https://github.com/anujpandya3105/Machine_Learning_Project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hyperlink" Target="https://github.com/anujpandya3105/Machine_Learning_Project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anujpandya3105/Machine_Learning_Project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hyperlink" Target="https://github.com/anujpandya3105/Machine_Learning_Project3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nujpandya3105/Machine_Learning_Project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hyperlink" Target="https://github.com/anujpandya3105/Machine_Learning_Project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nujpandya3105/Machine_Learning_Project3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nujpandya3105/Machine_Learning_Project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github.com/anujpandya3105/Machine_Learning_Project3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github.com/anujpandya3105/Machine_Learning_Project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the Rate of Uninsured Individuals in the United States as a function of: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Poverty 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Poverty and Unemployment 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819600"/>
            <a:ext cx="76881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George Varkey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Jonathan Paradiso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Anuj Pandya</a:t>
            </a:r>
            <a:br>
              <a:rPr lang="en" sz="1800"/>
            </a:br>
            <a:r>
              <a:rPr lang="en" sz="1800"/>
              <a:t>											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GitHub Link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 Reference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ctrTitle"/>
          </p:nvPr>
        </p:nvSpPr>
        <p:spPr>
          <a:xfrm>
            <a:off x="232000" y="818025"/>
            <a:ext cx="8053200" cy="4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Univariate Regression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0" name="Google Shape;150;p22"/>
          <p:cNvSpPr txBox="1"/>
          <p:nvPr>
            <p:ph idx="1" type="subTitle"/>
          </p:nvPr>
        </p:nvSpPr>
        <p:spPr>
          <a:xfrm>
            <a:off x="729625" y="4091025"/>
            <a:ext cx="768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40" y="0"/>
            <a:ext cx="828392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866550" y="555700"/>
            <a:ext cx="32085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Univariate Regression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Uninsured as a function of Poverty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ctrTitle"/>
          </p:nvPr>
        </p:nvSpPr>
        <p:spPr>
          <a:xfrm>
            <a:off x="1624250" y="553975"/>
            <a:ext cx="71979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Univariate Regression </a:t>
            </a:r>
            <a:endParaRPr sz="3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 - RANDOM FOREST</a:t>
            </a:r>
            <a:endParaRPr sz="3000"/>
          </a:p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0" y="3172900"/>
            <a:ext cx="3038750" cy="11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550" y="2101575"/>
            <a:ext cx="5873375" cy="29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238350" y="4478625"/>
            <a:ext cx="18567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GitHub Link Reference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729450" y="1322450"/>
            <a:ext cx="7688100" cy="3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 of the Univariate Regression</a:t>
            </a:r>
            <a:endParaRPr sz="3000"/>
          </a:p>
          <a:p>
            <a:pPr indent="0" lvl="0" marL="190500" marR="190500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see a positive correlation between % of poverty and % of uninsured people. It means that there is a direct relationship between these two parameters.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other words, if % of poverty goes up, the % of 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uninsured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people also goes up. However, the correlation value is approx. 0.47, which signifies a fairly strong correlation.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from the regression the R2 score is 0.22 , not very good. Therefore, it seems modeling the exact % of uninsured people from % of poverty is not straightforward , but the graph and correlation show a positive relationship.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Linear Regression is better suited for the chosen data set.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90500" marR="190500" rtl="0">
              <a:spcBef>
                <a:spcPts val="2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729625" y="4465450"/>
            <a:ext cx="76881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7325100" y="4365600"/>
            <a:ext cx="18189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GitHub Link Reference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729450" y="1322450"/>
            <a:ext cx="7688100" cy="23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Multivariate Regression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 and Unemployment - LINEAR REGRESSION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729625" y="2745150"/>
            <a:ext cx="76881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0" y="2856750"/>
            <a:ext cx="9144002" cy="19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ctrTitle"/>
          </p:nvPr>
        </p:nvSpPr>
        <p:spPr>
          <a:xfrm>
            <a:off x="729450" y="1322450"/>
            <a:ext cx="7688100" cy="18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Multivariate Regression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 and Unemployment</a:t>
            </a:r>
            <a:endParaRPr sz="3000"/>
          </a:p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727950" y="2745150"/>
            <a:ext cx="76881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Uninsured/Poverty and Uninsured/Unemployment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59425"/>
            <a:ext cx="9144000" cy="16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ctrTitle"/>
          </p:nvPr>
        </p:nvSpPr>
        <p:spPr>
          <a:xfrm>
            <a:off x="729450" y="1322450"/>
            <a:ext cx="7688100" cy="18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Multivariate Regression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 and Unemployment</a:t>
            </a:r>
            <a:endParaRPr sz="3000"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727950" y="2745150"/>
            <a:ext cx="76881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Score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400" y="2814450"/>
            <a:ext cx="6723800" cy="17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ctrTitle"/>
          </p:nvPr>
        </p:nvSpPr>
        <p:spPr>
          <a:xfrm>
            <a:off x="729450" y="642200"/>
            <a:ext cx="7688100" cy="11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Multivariate Regression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 and Unemployment</a:t>
            </a:r>
            <a:endParaRPr sz="3000"/>
          </a:p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727950" y="2745150"/>
            <a:ext cx="76881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" y="2138675"/>
            <a:ext cx="9143999" cy="28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ctrTitle"/>
          </p:nvPr>
        </p:nvSpPr>
        <p:spPr>
          <a:xfrm>
            <a:off x="699450" y="603625"/>
            <a:ext cx="7688100" cy="15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Multivariate Regression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 and Unemployment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2" name="Google Shape;202;p29"/>
          <p:cNvSpPr txBox="1"/>
          <p:nvPr>
            <p:ph idx="1" type="subTitle"/>
          </p:nvPr>
        </p:nvSpPr>
        <p:spPr>
          <a:xfrm>
            <a:off x="727950" y="2745150"/>
            <a:ext cx="76881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00" y="2079125"/>
            <a:ext cx="8278200" cy="30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ctrTitle"/>
          </p:nvPr>
        </p:nvSpPr>
        <p:spPr>
          <a:xfrm>
            <a:off x="729450" y="731400"/>
            <a:ext cx="7688100" cy="15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Multivariate Regression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 and Unemployment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727950" y="2745150"/>
            <a:ext cx="76881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150" y="2230350"/>
            <a:ext cx="6709350" cy="18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/>
        </p:nvSpPr>
        <p:spPr>
          <a:xfrm>
            <a:off x="7552175" y="4466075"/>
            <a:ext cx="1591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GitHub Link Reference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ctrTitle"/>
          </p:nvPr>
        </p:nvSpPr>
        <p:spPr>
          <a:xfrm>
            <a:off x="729450" y="553000"/>
            <a:ext cx="7688100" cy="1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Multivariate Regression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 and Unemployment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727950" y="2745150"/>
            <a:ext cx="76881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8050"/>
            <a:ext cx="9144000" cy="28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22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/ Roles</a:t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Anuj Pandya - Data Analyst / Scrum Master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Jonathan Paradiso - </a:t>
            </a:r>
            <a:r>
              <a:rPr lang="en" sz="2400"/>
              <a:t>Data Sourcing /Data Cleansing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George</a:t>
            </a:r>
            <a:r>
              <a:rPr lang="en" sz="2400"/>
              <a:t> Varkey - Visualizations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						</a:t>
            </a:r>
            <a:r>
              <a:rPr b="0" lang="en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GitHub Link Reference</a:t>
            </a:r>
            <a:endParaRPr sz="2400"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 flipH="1">
            <a:off x="729625" y="3713925"/>
            <a:ext cx="76881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ctrTitle"/>
          </p:nvPr>
        </p:nvSpPr>
        <p:spPr>
          <a:xfrm>
            <a:off x="729450" y="553000"/>
            <a:ext cx="76881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Multivariate Regression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 and Unemployment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24" name="Google Shape;224;p32"/>
          <p:cNvSpPr txBox="1"/>
          <p:nvPr>
            <p:ph idx="1" type="subTitle"/>
          </p:nvPr>
        </p:nvSpPr>
        <p:spPr>
          <a:xfrm>
            <a:off x="727950" y="2745150"/>
            <a:ext cx="76881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75" y="2099025"/>
            <a:ext cx="8231051" cy="30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ctrTitle"/>
          </p:nvPr>
        </p:nvSpPr>
        <p:spPr>
          <a:xfrm>
            <a:off x="729450" y="553000"/>
            <a:ext cx="7688100" cy="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Multivariate Regression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 and Unemployment - RANDOM FOREST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31" name="Google Shape;231;p33"/>
          <p:cNvSpPr txBox="1"/>
          <p:nvPr>
            <p:ph idx="1" type="subTitle"/>
          </p:nvPr>
        </p:nvSpPr>
        <p:spPr>
          <a:xfrm>
            <a:off x="727950" y="2745150"/>
            <a:ext cx="76881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22" y="2050450"/>
            <a:ext cx="30057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9850" y="2050450"/>
            <a:ext cx="6698250" cy="32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1892"/>
            <a:ext cx="9144001" cy="4424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48150" y="2078875"/>
            <a:ext cx="1887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Product Backlog</a:t>
            </a:r>
            <a:endParaRPr b="1"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050" y="1096125"/>
            <a:ext cx="7160401" cy="371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Burndown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4350" y="0"/>
            <a:ext cx="9278351" cy="48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7950" y="861700"/>
            <a:ext cx="76881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Sources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APIs from the US Census </a:t>
            </a:r>
            <a:r>
              <a:rPr lang="en" sz="1800"/>
              <a:t>Bureau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 Bureau of Labor Statistics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Inkplant.com</a:t>
            </a:r>
            <a:endParaRPr sz="18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-82800" y="2122475"/>
            <a:ext cx="79668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County data for each state from 2008 - 2016 has been used in the project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25" y="2534950"/>
            <a:ext cx="6534150" cy="26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7527075" y="4340600"/>
            <a:ext cx="15306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GitHub Link Reference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729450" y="1322450"/>
            <a:ext cx="7688100" cy="3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Project Journey</a:t>
            </a:r>
            <a:endParaRPr sz="30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 we go through the presentation we may not see perfect correlations, perfect R2 scores or a near zero mean square error value.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perfect score was not the sole objective of the project. The experiments with the dataset , fine tuning the data were a key factor is coming to picking up our regression model.</a:t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						</a:t>
            </a:r>
            <a:r>
              <a:rPr b="0" lang="en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GitHub Link Reference</a:t>
            </a:r>
            <a:endParaRPr sz="2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ctrTitle"/>
          </p:nvPr>
        </p:nvSpPr>
        <p:spPr>
          <a:xfrm>
            <a:off x="840575" y="1251200"/>
            <a:ext cx="7688100" cy="47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Technologies Used: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Pandas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Matplotlib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Scikit Learn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Numpy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Jupyter Notebook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Sqlite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MS-Excel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Tableau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Agile Scrum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								</a:t>
            </a:r>
            <a:r>
              <a:rPr b="0" lang="en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GitHub Link Reference</a:t>
            </a:r>
            <a:endParaRPr sz="2400"/>
          </a:p>
          <a:p>
            <a:pPr indent="0" lvl="0" marL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445975" y="1322450"/>
            <a:ext cx="7971600" cy="22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Univariate Regression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LINEAR REGRESSION</a:t>
            </a:r>
            <a:endParaRPr sz="3000"/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29625" y="4091025"/>
            <a:ext cx="768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0" y="2870950"/>
            <a:ext cx="4163225" cy="19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825" y="2842450"/>
            <a:ext cx="4706475" cy="20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232000" y="818025"/>
            <a:ext cx="8053200" cy="4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Univariate Regression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729625" y="4091025"/>
            <a:ext cx="768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1837975"/>
            <a:ext cx="6843924" cy="32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7702700" y="4206775"/>
            <a:ext cx="1354800" cy="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GitHub Link Reference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232000" y="818025"/>
            <a:ext cx="8053200" cy="4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Univariate Regression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729625" y="4091025"/>
            <a:ext cx="768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600" y="1880725"/>
            <a:ext cx="6213601" cy="319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7552175" y="4388325"/>
            <a:ext cx="14553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GitHub Link Reference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ctrTitle"/>
          </p:nvPr>
        </p:nvSpPr>
        <p:spPr>
          <a:xfrm>
            <a:off x="263575" y="818025"/>
            <a:ext cx="8053200" cy="4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Univariate Regression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Uninsured as a function of Poverty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729625" y="4091025"/>
            <a:ext cx="7688100" cy="2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75" y="2405875"/>
            <a:ext cx="2045550" cy="6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625" y="1849000"/>
            <a:ext cx="6350600" cy="329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075" y="3378625"/>
            <a:ext cx="2045550" cy="5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