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71746-D3BE-4AFC-94B5-D611E9B24FB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5CD56E-1130-4BE6-8CC1-7570119A1058}">
      <dgm:prSet/>
      <dgm:spPr/>
      <dgm:t>
        <a:bodyPr/>
        <a:lstStyle/>
        <a:p>
          <a:r>
            <a:rPr lang="en-US" b="1" i="0" baseline="0"/>
            <a:t>Dataset:</a:t>
          </a:r>
          <a:r>
            <a:rPr lang="en-US" b="0" i="0" baseline="0"/>
            <a:t> Taobao User Behavior Data (Nov 25 - Dec 2, 2017) </a:t>
          </a:r>
          <a:endParaRPr lang="en-US"/>
        </a:p>
      </dgm:t>
    </dgm:pt>
    <dgm:pt modelId="{05508741-5234-4818-B8A1-B31FC8E97A69}" type="parTrans" cxnId="{257BB49F-49FD-4060-AA3C-CE371EF6AD06}">
      <dgm:prSet/>
      <dgm:spPr/>
      <dgm:t>
        <a:bodyPr/>
        <a:lstStyle/>
        <a:p>
          <a:endParaRPr lang="en-US"/>
        </a:p>
      </dgm:t>
    </dgm:pt>
    <dgm:pt modelId="{FAEC917A-828C-415B-AA31-4EA163AA322F}" type="sibTrans" cxnId="{257BB49F-49FD-4060-AA3C-CE371EF6AD06}">
      <dgm:prSet/>
      <dgm:spPr/>
      <dgm:t>
        <a:bodyPr/>
        <a:lstStyle/>
        <a:p>
          <a:endParaRPr lang="en-US"/>
        </a:p>
      </dgm:t>
    </dgm:pt>
    <dgm:pt modelId="{68BAC278-BEF2-4733-8363-309C21BD38C9}">
      <dgm:prSet/>
      <dgm:spPr/>
      <dgm:t>
        <a:bodyPr/>
        <a:lstStyle/>
        <a:p>
          <a:r>
            <a:rPr lang="en-US" b="1" i="0" baseline="0"/>
            <a:t>Scale:</a:t>
          </a:r>
          <a:r>
            <a:rPr lang="en-US" b="0" i="0" baseline="0"/>
            <a:t> </a:t>
          </a:r>
          <a:endParaRPr lang="en-US"/>
        </a:p>
      </dgm:t>
    </dgm:pt>
    <dgm:pt modelId="{3B77FEB6-67E2-48C2-8A47-7BE5B25A44A6}" type="parTrans" cxnId="{636721B9-7CA4-4D01-89BC-9B64FF10A239}">
      <dgm:prSet/>
      <dgm:spPr/>
      <dgm:t>
        <a:bodyPr/>
        <a:lstStyle/>
        <a:p>
          <a:endParaRPr lang="en-US"/>
        </a:p>
      </dgm:t>
    </dgm:pt>
    <dgm:pt modelId="{26CBF1BD-681F-4277-AF14-F214693FA546}" type="sibTrans" cxnId="{636721B9-7CA4-4D01-89BC-9B64FF10A239}">
      <dgm:prSet/>
      <dgm:spPr/>
      <dgm:t>
        <a:bodyPr/>
        <a:lstStyle/>
        <a:p>
          <a:endParaRPr lang="en-US"/>
        </a:p>
      </dgm:t>
    </dgm:pt>
    <dgm:pt modelId="{6A0D8C3F-6AC5-474E-AE8F-0715151574CB}">
      <dgm:prSet/>
      <dgm:spPr/>
      <dgm:t>
        <a:bodyPr/>
        <a:lstStyle/>
        <a:p>
          <a:r>
            <a:rPr lang="en-US" b="0" i="0" baseline="0"/>
            <a:t>86.9M interactions </a:t>
          </a:r>
          <a:endParaRPr lang="en-US"/>
        </a:p>
      </dgm:t>
    </dgm:pt>
    <dgm:pt modelId="{90A196B8-0891-4E97-B155-2FCC3BA9845F}" type="parTrans" cxnId="{3ECCE584-6633-4D42-A9C7-004222326770}">
      <dgm:prSet/>
      <dgm:spPr/>
      <dgm:t>
        <a:bodyPr/>
        <a:lstStyle/>
        <a:p>
          <a:endParaRPr lang="en-US"/>
        </a:p>
      </dgm:t>
    </dgm:pt>
    <dgm:pt modelId="{85624B01-CDC4-4C0F-9308-98BFF82BB900}" type="sibTrans" cxnId="{3ECCE584-6633-4D42-A9C7-004222326770}">
      <dgm:prSet/>
      <dgm:spPr/>
      <dgm:t>
        <a:bodyPr/>
        <a:lstStyle/>
        <a:p>
          <a:endParaRPr lang="en-US"/>
        </a:p>
      </dgm:t>
    </dgm:pt>
    <dgm:pt modelId="{65EA1D99-B351-4AED-BFA7-0E49CB6BCD8F}">
      <dgm:prSet/>
      <dgm:spPr/>
      <dgm:t>
        <a:bodyPr/>
        <a:lstStyle/>
        <a:p>
          <a:r>
            <a:rPr lang="en-US" b="0" i="0" baseline="0"/>
            <a:t>987K users </a:t>
          </a:r>
          <a:endParaRPr lang="en-US"/>
        </a:p>
      </dgm:t>
    </dgm:pt>
    <dgm:pt modelId="{65736102-7B03-498C-9E9A-86248C3DDCB3}" type="parTrans" cxnId="{0ADD9DB1-9888-4528-BF55-14E50E86861A}">
      <dgm:prSet/>
      <dgm:spPr/>
      <dgm:t>
        <a:bodyPr/>
        <a:lstStyle/>
        <a:p>
          <a:endParaRPr lang="en-US"/>
        </a:p>
      </dgm:t>
    </dgm:pt>
    <dgm:pt modelId="{88B26E06-BF72-4E3A-BA44-C7F729F6673B}" type="sibTrans" cxnId="{0ADD9DB1-9888-4528-BF55-14E50E86861A}">
      <dgm:prSet/>
      <dgm:spPr/>
      <dgm:t>
        <a:bodyPr/>
        <a:lstStyle/>
        <a:p>
          <a:endParaRPr lang="en-US"/>
        </a:p>
      </dgm:t>
    </dgm:pt>
    <dgm:pt modelId="{C94FB154-A870-4F1F-886A-D98F2990CFD4}">
      <dgm:prSet/>
      <dgm:spPr/>
      <dgm:t>
        <a:bodyPr/>
        <a:lstStyle/>
        <a:p>
          <a:r>
            <a:rPr lang="en-US" b="0" i="0" baseline="0"/>
            <a:t>3.9M items </a:t>
          </a:r>
          <a:endParaRPr lang="en-US"/>
        </a:p>
      </dgm:t>
    </dgm:pt>
    <dgm:pt modelId="{7D34CA8B-1C38-491C-8C5B-6555F68D4C9D}" type="parTrans" cxnId="{AF37C852-30A1-4632-9877-A735CED30519}">
      <dgm:prSet/>
      <dgm:spPr/>
      <dgm:t>
        <a:bodyPr/>
        <a:lstStyle/>
        <a:p>
          <a:endParaRPr lang="en-US"/>
        </a:p>
      </dgm:t>
    </dgm:pt>
    <dgm:pt modelId="{FC659265-0A7D-4CC9-93CA-25A1D8A727A7}" type="sibTrans" cxnId="{AF37C852-30A1-4632-9877-A735CED30519}">
      <dgm:prSet/>
      <dgm:spPr/>
      <dgm:t>
        <a:bodyPr/>
        <a:lstStyle/>
        <a:p>
          <a:endParaRPr lang="en-US"/>
        </a:p>
      </dgm:t>
    </dgm:pt>
    <dgm:pt modelId="{B9AC314E-9ED5-408C-A0B6-C5952F880D1F}">
      <dgm:prSet/>
      <dgm:spPr/>
      <dgm:t>
        <a:bodyPr/>
        <a:lstStyle/>
        <a:p>
          <a:r>
            <a:rPr lang="en-US" b="1" i="0" baseline="0"/>
            <a:t>Features:</a:t>
          </a:r>
          <a:r>
            <a:rPr lang="en-US" b="0" i="0" baseline="0"/>
            <a:t> </a:t>
          </a:r>
          <a:r>
            <a:rPr lang="en-US" b="0" i="0" baseline="0" err="1"/>
            <a:t>UserID</a:t>
          </a:r>
          <a:r>
            <a:rPr lang="en-US" b="0" i="0" baseline="0"/>
            <a:t>, </a:t>
          </a:r>
          <a:r>
            <a:rPr lang="en-US" b="0" i="0" baseline="0" err="1"/>
            <a:t>ItemID</a:t>
          </a:r>
          <a:r>
            <a:rPr lang="en-US" b="0" i="0" baseline="0"/>
            <a:t>, </a:t>
          </a:r>
          <a:r>
            <a:rPr lang="en-US" b="0" i="0" baseline="0" err="1"/>
            <a:t>CategoryID</a:t>
          </a:r>
          <a:r>
            <a:rPr lang="en-US" b="0" i="0" baseline="0"/>
            <a:t>, </a:t>
          </a:r>
          <a:r>
            <a:rPr lang="en-US" b="0" i="0" baseline="0" err="1"/>
            <a:t>BehaviorType</a:t>
          </a:r>
          <a:r>
            <a:rPr lang="en-US" b="0" i="0" baseline="0"/>
            <a:t> (view, cart, favorite, buy), Timestamp </a:t>
          </a:r>
          <a:endParaRPr lang="en-US"/>
        </a:p>
      </dgm:t>
    </dgm:pt>
    <dgm:pt modelId="{08300EC1-56ED-4461-930A-9DF0DDE6565C}" type="parTrans" cxnId="{D23ECA1E-137D-4450-834E-488871FF0A36}">
      <dgm:prSet/>
      <dgm:spPr/>
      <dgm:t>
        <a:bodyPr/>
        <a:lstStyle/>
        <a:p>
          <a:endParaRPr lang="en-US"/>
        </a:p>
      </dgm:t>
    </dgm:pt>
    <dgm:pt modelId="{954DB480-D1CB-41D6-AABB-C436E1C72C48}" type="sibTrans" cxnId="{D23ECA1E-137D-4450-834E-488871FF0A36}">
      <dgm:prSet/>
      <dgm:spPr/>
      <dgm:t>
        <a:bodyPr/>
        <a:lstStyle/>
        <a:p>
          <a:endParaRPr lang="en-US"/>
        </a:p>
      </dgm:t>
    </dgm:pt>
    <dgm:pt modelId="{019CD41B-240A-4598-A184-F4EC9AD6F566}">
      <dgm:prSet/>
      <dgm:spPr/>
      <dgm:t>
        <a:bodyPr/>
        <a:lstStyle/>
        <a:p>
          <a:r>
            <a:rPr lang="en-US" b="1" i="0" baseline="0"/>
            <a:t>Approach:</a:t>
          </a:r>
          <a:r>
            <a:rPr lang="en-US" b="0" i="0" baseline="0"/>
            <a:t> </a:t>
          </a:r>
          <a:endParaRPr lang="en-US"/>
        </a:p>
      </dgm:t>
    </dgm:pt>
    <dgm:pt modelId="{50F670A5-264F-4C50-82AB-F6BA2425D648}" type="parTrans" cxnId="{6C8EFB43-181F-4780-9C45-8CE8BE1F1385}">
      <dgm:prSet/>
      <dgm:spPr/>
      <dgm:t>
        <a:bodyPr/>
        <a:lstStyle/>
        <a:p>
          <a:endParaRPr lang="en-US"/>
        </a:p>
      </dgm:t>
    </dgm:pt>
    <dgm:pt modelId="{B0077565-664C-4EC0-A9ED-2C107F329A2F}" type="sibTrans" cxnId="{6C8EFB43-181F-4780-9C45-8CE8BE1F1385}">
      <dgm:prSet/>
      <dgm:spPr/>
      <dgm:t>
        <a:bodyPr/>
        <a:lstStyle/>
        <a:p>
          <a:endParaRPr lang="en-US"/>
        </a:p>
      </dgm:t>
    </dgm:pt>
    <dgm:pt modelId="{A095D404-3C6F-4B06-8171-4552DFF95B9F}">
      <dgm:prSet/>
      <dgm:spPr/>
      <dgm:t>
        <a:bodyPr/>
        <a:lstStyle/>
        <a:p>
          <a:r>
            <a:rPr lang="en-US" b="1" i="0" baseline="0"/>
            <a:t>Data Processing:</a:t>
          </a:r>
          <a:r>
            <a:rPr lang="en-US" b="0" i="0" baseline="0"/>
            <a:t> Python (pandas) </a:t>
          </a:r>
          <a:endParaRPr lang="en-US"/>
        </a:p>
      </dgm:t>
    </dgm:pt>
    <dgm:pt modelId="{0CBFC6BE-15F1-462C-8B5A-732F87478B47}" type="parTrans" cxnId="{BA32CA4B-3C9A-484B-B9FF-34141778C014}">
      <dgm:prSet/>
      <dgm:spPr/>
      <dgm:t>
        <a:bodyPr/>
        <a:lstStyle/>
        <a:p>
          <a:endParaRPr lang="en-US"/>
        </a:p>
      </dgm:t>
    </dgm:pt>
    <dgm:pt modelId="{6EC5A1B3-1274-4345-87B5-67EA49849B50}" type="sibTrans" cxnId="{BA32CA4B-3C9A-484B-B9FF-34141778C014}">
      <dgm:prSet/>
      <dgm:spPr/>
      <dgm:t>
        <a:bodyPr/>
        <a:lstStyle/>
        <a:p>
          <a:endParaRPr lang="en-US"/>
        </a:p>
      </dgm:t>
    </dgm:pt>
    <dgm:pt modelId="{BBE541A1-B181-483D-9652-79286CAB5A94}">
      <dgm:prSet/>
      <dgm:spPr/>
      <dgm:t>
        <a:bodyPr/>
        <a:lstStyle/>
        <a:p>
          <a:r>
            <a:rPr lang="en-US" b="1" i="0" baseline="0"/>
            <a:t>Visualization:</a:t>
          </a:r>
          <a:r>
            <a:rPr lang="en-US" b="0" i="0" baseline="0"/>
            <a:t> Interactive funnel charts, time series plots (</a:t>
          </a:r>
          <a:r>
            <a:rPr lang="en-US" b="0" i="0" baseline="0" err="1"/>
            <a:t>Plotly</a:t>
          </a:r>
          <a:r>
            <a:rPr lang="en-US" b="0" i="0" baseline="0"/>
            <a:t>/Dash) </a:t>
          </a:r>
          <a:endParaRPr lang="en-US"/>
        </a:p>
      </dgm:t>
    </dgm:pt>
    <dgm:pt modelId="{CD5553F7-309C-4EA0-ACB5-185B4EC00F02}" type="parTrans" cxnId="{43EE2AC2-602C-416B-ABB5-BD51C4CB16FA}">
      <dgm:prSet/>
      <dgm:spPr/>
      <dgm:t>
        <a:bodyPr/>
        <a:lstStyle/>
        <a:p>
          <a:endParaRPr lang="en-US"/>
        </a:p>
      </dgm:t>
    </dgm:pt>
    <dgm:pt modelId="{FA391797-38E3-46F6-B2DF-3A2CA83CD621}" type="sibTrans" cxnId="{43EE2AC2-602C-416B-ABB5-BD51C4CB16FA}">
      <dgm:prSet/>
      <dgm:spPr/>
      <dgm:t>
        <a:bodyPr/>
        <a:lstStyle/>
        <a:p>
          <a:endParaRPr lang="en-US"/>
        </a:p>
      </dgm:t>
    </dgm:pt>
    <dgm:pt modelId="{CDAC72E1-38E0-4C2E-859F-2DE410B0B828}">
      <dgm:prSet/>
      <dgm:spPr/>
      <dgm:t>
        <a:bodyPr/>
        <a:lstStyle/>
        <a:p>
          <a:r>
            <a:rPr lang="en-US" b="1" i="0" baseline="0"/>
            <a:t>Analysis:</a:t>
          </a:r>
          <a:r>
            <a:rPr lang="en-US" b="0" i="0" baseline="0"/>
            <a:t> Calculate conversion rates, identify drop-offs</a:t>
          </a:r>
          <a:endParaRPr lang="en-US"/>
        </a:p>
      </dgm:t>
    </dgm:pt>
    <dgm:pt modelId="{52D0D5D0-9AD1-41A7-B20A-018F0ACD9BD7}" type="parTrans" cxnId="{94D125AD-CB8B-4988-BDE3-EBD7FA2045A2}">
      <dgm:prSet/>
      <dgm:spPr/>
      <dgm:t>
        <a:bodyPr/>
        <a:lstStyle/>
        <a:p>
          <a:endParaRPr lang="en-US"/>
        </a:p>
      </dgm:t>
    </dgm:pt>
    <dgm:pt modelId="{54D3DD0D-F347-4BD1-AEFC-EB96D28AD4EB}" type="sibTrans" cxnId="{94D125AD-CB8B-4988-BDE3-EBD7FA2045A2}">
      <dgm:prSet/>
      <dgm:spPr/>
      <dgm:t>
        <a:bodyPr/>
        <a:lstStyle/>
        <a:p>
          <a:endParaRPr lang="en-US"/>
        </a:p>
      </dgm:t>
    </dgm:pt>
    <dgm:pt modelId="{7009A771-FF76-4939-9752-47119D56BA07}" type="pres">
      <dgm:prSet presAssocID="{CCB71746-D3BE-4AFC-94B5-D611E9B24FB9}" presName="vert0" presStyleCnt="0">
        <dgm:presLayoutVars>
          <dgm:dir/>
          <dgm:animOne val="branch"/>
          <dgm:animLvl val="lvl"/>
        </dgm:presLayoutVars>
      </dgm:prSet>
      <dgm:spPr/>
    </dgm:pt>
    <dgm:pt modelId="{13FA8DD4-3DB5-440D-A5F2-D2C4C95E3F68}" type="pres">
      <dgm:prSet presAssocID="{605CD56E-1130-4BE6-8CC1-7570119A1058}" presName="thickLine" presStyleLbl="alignNode1" presStyleIdx="0" presStyleCnt="10"/>
      <dgm:spPr/>
    </dgm:pt>
    <dgm:pt modelId="{08DC9C29-CDFF-4003-B975-CA0DDA14C57A}" type="pres">
      <dgm:prSet presAssocID="{605CD56E-1130-4BE6-8CC1-7570119A1058}" presName="horz1" presStyleCnt="0"/>
      <dgm:spPr/>
    </dgm:pt>
    <dgm:pt modelId="{95C1530C-B069-48E1-8D86-0B54CAEBBAD3}" type="pres">
      <dgm:prSet presAssocID="{605CD56E-1130-4BE6-8CC1-7570119A1058}" presName="tx1" presStyleLbl="revTx" presStyleIdx="0" presStyleCnt="10"/>
      <dgm:spPr/>
    </dgm:pt>
    <dgm:pt modelId="{C6D6774B-42B9-4D89-96E2-03EA5F838BE5}" type="pres">
      <dgm:prSet presAssocID="{605CD56E-1130-4BE6-8CC1-7570119A1058}" presName="vert1" presStyleCnt="0"/>
      <dgm:spPr/>
    </dgm:pt>
    <dgm:pt modelId="{58F5A0A5-03F3-4CFF-BDE2-DE42E8213252}" type="pres">
      <dgm:prSet presAssocID="{68BAC278-BEF2-4733-8363-309C21BD38C9}" presName="thickLine" presStyleLbl="alignNode1" presStyleIdx="1" presStyleCnt="10"/>
      <dgm:spPr/>
    </dgm:pt>
    <dgm:pt modelId="{51937670-661C-4052-97CE-B9F7B23F9753}" type="pres">
      <dgm:prSet presAssocID="{68BAC278-BEF2-4733-8363-309C21BD38C9}" presName="horz1" presStyleCnt="0"/>
      <dgm:spPr/>
    </dgm:pt>
    <dgm:pt modelId="{55F1D53F-08DB-4B56-8279-AB61D9BE5E32}" type="pres">
      <dgm:prSet presAssocID="{68BAC278-BEF2-4733-8363-309C21BD38C9}" presName="tx1" presStyleLbl="revTx" presStyleIdx="1" presStyleCnt="10"/>
      <dgm:spPr/>
    </dgm:pt>
    <dgm:pt modelId="{AECBA76C-7A55-4E1F-B32D-D4A3B502ACCB}" type="pres">
      <dgm:prSet presAssocID="{68BAC278-BEF2-4733-8363-309C21BD38C9}" presName="vert1" presStyleCnt="0"/>
      <dgm:spPr/>
    </dgm:pt>
    <dgm:pt modelId="{FA5EB51F-358E-4CAD-8150-F93D422189AE}" type="pres">
      <dgm:prSet presAssocID="{6A0D8C3F-6AC5-474E-AE8F-0715151574CB}" presName="thickLine" presStyleLbl="alignNode1" presStyleIdx="2" presStyleCnt="10"/>
      <dgm:spPr/>
    </dgm:pt>
    <dgm:pt modelId="{85B1DDF0-D9AF-476C-AA61-F78C27E2EC6D}" type="pres">
      <dgm:prSet presAssocID="{6A0D8C3F-6AC5-474E-AE8F-0715151574CB}" presName="horz1" presStyleCnt="0"/>
      <dgm:spPr/>
    </dgm:pt>
    <dgm:pt modelId="{491AC8E0-6EA9-4CB4-BACF-A27F4788A357}" type="pres">
      <dgm:prSet presAssocID="{6A0D8C3F-6AC5-474E-AE8F-0715151574CB}" presName="tx1" presStyleLbl="revTx" presStyleIdx="2" presStyleCnt="10"/>
      <dgm:spPr/>
    </dgm:pt>
    <dgm:pt modelId="{74F2A33D-13DB-419A-B9E3-D8229A4CD740}" type="pres">
      <dgm:prSet presAssocID="{6A0D8C3F-6AC5-474E-AE8F-0715151574CB}" presName="vert1" presStyleCnt="0"/>
      <dgm:spPr/>
    </dgm:pt>
    <dgm:pt modelId="{4AF41AA1-3F89-4080-A90C-07B2795C5D6F}" type="pres">
      <dgm:prSet presAssocID="{65EA1D99-B351-4AED-BFA7-0E49CB6BCD8F}" presName="thickLine" presStyleLbl="alignNode1" presStyleIdx="3" presStyleCnt="10"/>
      <dgm:spPr/>
    </dgm:pt>
    <dgm:pt modelId="{500A3C9E-F044-4D06-9E2A-14C5283CFAB7}" type="pres">
      <dgm:prSet presAssocID="{65EA1D99-B351-4AED-BFA7-0E49CB6BCD8F}" presName="horz1" presStyleCnt="0"/>
      <dgm:spPr/>
    </dgm:pt>
    <dgm:pt modelId="{81F330FA-2FE9-4FCA-BF11-EC2227591244}" type="pres">
      <dgm:prSet presAssocID="{65EA1D99-B351-4AED-BFA7-0E49CB6BCD8F}" presName="tx1" presStyleLbl="revTx" presStyleIdx="3" presStyleCnt="10"/>
      <dgm:spPr/>
    </dgm:pt>
    <dgm:pt modelId="{FC18E8CC-5CDC-4A92-B104-BD1FF0A2F517}" type="pres">
      <dgm:prSet presAssocID="{65EA1D99-B351-4AED-BFA7-0E49CB6BCD8F}" presName="vert1" presStyleCnt="0"/>
      <dgm:spPr/>
    </dgm:pt>
    <dgm:pt modelId="{BCA3051D-F84D-458C-BEDF-61D1041704B8}" type="pres">
      <dgm:prSet presAssocID="{C94FB154-A870-4F1F-886A-D98F2990CFD4}" presName="thickLine" presStyleLbl="alignNode1" presStyleIdx="4" presStyleCnt="10"/>
      <dgm:spPr/>
    </dgm:pt>
    <dgm:pt modelId="{F24BC816-7367-46A3-ADC8-2F664A7E743C}" type="pres">
      <dgm:prSet presAssocID="{C94FB154-A870-4F1F-886A-D98F2990CFD4}" presName="horz1" presStyleCnt="0"/>
      <dgm:spPr/>
    </dgm:pt>
    <dgm:pt modelId="{848355A4-24EE-4B62-B402-8546E1D67774}" type="pres">
      <dgm:prSet presAssocID="{C94FB154-A870-4F1F-886A-D98F2990CFD4}" presName="tx1" presStyleLbl="revTx" presStyleIdx="4" presStyleCnt="10"/>
      <dgm:spPr/>
    </dgm:pt>
    <dgm:pt modelId="{59AF3C00-36A7-4333-9950-36DCB243FD86}" type="pres">
      <dgm:prSet presAssocID="{C94FB154-A870-4F1F-886A-D98F2990CFD4}" presName="vert1" presStyleCnt="0"/>
      <dgm:spPr/>
    </dgm:pt>
    <dgm:pt modelId="{7EB8E127-C2C0-4B49-8BCC-9E9FA1214622}" type="pres">
      <dgm:prSet presAssocID="{B9AC314E-9ED5-408C-A0B6-C5952F880D1F}" presName="thickLine" presStyleLbl="alignNode1" presStyleIdx="5" presStyleCnt="10"/>
      <dgm:spPr/>
    </dgm:pt>
    <dgm:pt modelId="{A1F4B3CC-877E-41A9-AA06-352D7B8C85E8}" type="pres">
      <dgm:prSet presAssocID="{B9AC314E-9ED5-408C-A0B6-C5952F880D1F}" presName="horz1" presStyleCnt="0"/>
      <dgm:spPr/>
    </dgm:pt>
    <dgm:pt modelId="{6D68C22D-E1C9-442B-887B-A76DEC6A0891}" type="pres">
      <dgm:prSet presAssocID="{B9AC314E-9ED5-408C-A0B6-C5952F880D1F}" presName="tx1" presStyleLbl="revTx" presStyleIdx="5" presStyleCnt="10"/>
      <dgm:spPr/>
    </dgm:pt>
    <dgm:pt modelId="{89676669-18D9-4B2A-BD85-55F5A4EDC538}" type="pres">
      <dgm:prSet presAssocID="{B9AC314E-9ED5-408C-A0B6-C5952F880D1F}" presName="vert1" presStyleCnt="0"/>
      <dgm:spPr/>
    </dgm:pt>
    <dgm:pt modelId="{D4F925B6-3FB9-4CF2-8716-A4FFBE4AB85F}" type="pres">
      <dgm:prSet presAssocID="{019CD41B-240A-4598-A184-F4EC9AD6F566}" presName="thickLine" presStyleLbl="alignNode1" presStyleIdx="6" presStyleCnt="10"/>
      <dgm:spPr/>
    </dgm:pt>
    <dgm:pt modelId="{DE92CF08-EAFC-409D-A44E-CF8D764A1069}" type="pres">
      <dgm:prSet presAssocID="{019CD41B-240A-4598-A184-F4EC9AD6F566}" presName="horz1" presStyleCnt="0"/>
      <dgm:spPr/>
    </dgm:pt>
    <dgm:pt modelId="{BE690792-EA6A-444D-92CB-976C72304C5F}" type="pres">
      <dgm:prSet presAssocID="{019CD41B-240A-4598-A184-F4EC9AD6F566}" presName="tx1" presStyleLbl="revTx" presStyleIdx="6" presStyleCnt="10"/>
      <dgm:spPr/>
    </dgm:pt>
    <dgm:pt modelId="{29AD76FF-816F-47BC-8BE8-FD6D9E3A7DDD}" type="pres">
      <dgm:prSet presAssocID="{019CD41B-240A-4598-A184-F4EC9AD6F566}" presName="vert1" presStyleCnt="0"/>
      <dgm:spPr/>
    </dgm:pt>
    <dgm:pt modelId="{A5B486CF-1E48-485A-B4BF-63F1C98432BC}" type="pres">
      <dgm:prSet presAssocID="{A095D404-3C6F-4B06-8171-4552DFF95B9F}" presName="thickLine" presStyleLbl="alignNode1" presStyleIdx="7" presStyleCnt="10"/>
      <dgm:spPr/>
    </dgm:pt>
    <dgm:pt modelId="{A111407C-6C07-43CF-9FEC-BB853B14B237}" type="pres">
      <dgm:prSet presAssocID="{A095D404-3C6F-4B06-8171-4552DFF95B9F}" presName="horz1" presStyleCnt="0"/>
      <dgm:spPr/>
    </dgm:pt>
    <dgm:pt modelId="{4E0D69EA-B3D1-4456-B00D-28726992D60A}" type="pres">
      <dgm:prSet presAssocID="{A095D404-3C6F-4B06-8171-4552DFF95B9F}" presName="tx1" presStyleLbl="revTx" presStyleIdx="7" presStyleCnt="10"/>
      <dgm:spPr/>
    </dgm:pt>
    <dgm:pt modelId="{023C7CE8-8BE9-4E92-B3FD-553BB04416D4}" type="pres">
      <dgm:prSet presAssocID="{A095D404-3C6F-4B06-8171-4552DFF95B9F}" presName="vert1" presStyleCnt="0"/>
      <dgm:spPr/>
    </dgm:pt>
    <dgm:pt modelId="{0FD8F6FE-E2FE-4FD5-8D11-382E99CF169D}" type="pres">
      <dgm:prSet presAssocID="{BBE541A1-B181-483D-9652-79286CAB5A94}" presName="thickLine" presStyleLbl="alignNode1" presStyleIdx="8" presStyleCnt="10"/>
      <dgm:spPr/>
    </dgm:pt>
    <dgm:pt modelId="{089A2269-F23F-4953-82D1-3248CE144B20}" type="pres">
      <dgm:prSet presAssocID="{BBE541A1-B181-483D-9652-79286CAB5A94}" presName="horz1" presStyleCnt="0"/>
      <dgm:spPr/>
    </dgm:pt>
    <dgm:pt modelId="{526981D6-CC44-4FB2-B738-69F747D22390}" type="pres">
      <dgm:prSet presAssocID="{BBE541A1-B181-483D-9652-79286CAB5A94}" presName="tx1" presStyleLbl="revTx" presStyleIdx="8" presStyleCnt="10"/>
      <dgm:spPr/>
    </dgm:pt>
    <dgm:pt modelId="{D8D0897F-F9AC-4285-8BD8-4B50FFDA4866}" type="pres">
      <dgm:prSet presAssocID="{BBE541A1-B181-483D-9652-79286CAB5A94}" presName="vert1" presStyleCnt="0"/>
      <dgm:spPr/>
    </dgm:pt>
    <dgm:pt modelId="{76508912-E76D-4B5C-87B5-0611AF9CA50D}" type="pres">
      <dgm:prSet presAssocID="{CDAC72E1-38E0-4C2E-859F-2DE410B0B828}" presName="thickLine" presStyleLbl="alignNode1" presStyleIdx="9" presStyleCnt="10"/>
      <dgm:spPr/>
    </dgm:pt>
    <dgm:pt modelId="{6EEFC615-342A-4362-A150-9D9134E72900}" type="pres">
      <dgm:prSet presAssocID="{CDAC72E1-38E0-4C2E-859F-2DE410B0B828}" presName="horz1" presStyleCnt="0"/>
      <dgm:spPr/>
    </dgm:pt>
    <dgm:pt modelId="{F75F757B-86CC-45A1-A91B-A7E0225BD833}" type="pres">
      <dgm:prSet presAssocID="{CDAC72E1-38E0-4C2E-859F-2DE410B0B828}" presName="tx1" presStyleLbl="revTx" presStyleIdx="9" presStyleCnt="10"/>
      <dgm:spPr/>
    </dgm:pt>
    <dgm:pt modelId="{0747C053-7297-4A31-8BB4-D7420DBB229A}" type="pres">
      <dgm:prSet presAssocID="{CDAC72E1-38E0-4C2E-859F-2DE410B0B828}" presName="vert1" presStyleCnt="0"/>
      <dgm:spPr/>
    </dgm:pt>
  </dgm:ptLst>
  <dgm:cxnLst>
    <dgm:cxn modelId="{F9394B04-0247-4EF8-9CBC-D596D96586DB}" type="presOf" srcId="{C94FB154-A870-4F1F-886A-D98F2990CFD4}" destId="{848355A4-24EE-4B62-B402-8546E1D67774}" srcOrd="0" destOrd="0" presId="urn:microsoft.com/office/officeart/2008/layout/LinedList"/>
    <dgm:cxn modelId="{D23ECA1E-137D-4450-834E-488871FF0A36}" srcId="{CCB71746-D3BE-4AFC-94B5-D611E9B24FB9}" destId="{B9AC314E-9ED5-408C-A0B6-C5952F880D1F}" srcOrd="5" destOrd="0" parTransId="{08300EC1-56ED-4461-930A-9DF0DDE6565C}" sibTransId="{954DB480-D1CB-41D6-AABB-C436E1C72C48}"/>
    <dgm:cxn modelId="{6C8EFB43-181F-4780-9C45-8CE8BE1F1385}" srcId="{CCB71746-D3BE-4AFC-94B5-D611E9B24FB9}" destId="{019CD41B-240A-4598-A184-F4EC9AD6F566}" srcOrd="6" destOrd="0" parTransId="{50F670A5-264F-4C50-82AB-F6BA2425D648}" sibTransId="{B0077565-664C-4EC0-A9ED-2C107F329A2F}"/>
    <dgm:cxn modelId="{1F651144-6B4B-4BFE-9207-00CBA640626E}" type="presOf" srcId="{CDAC72E1-38E0-4C2E-859F-2DE410B0B828}" destId="{F75F757B-86CC-45A1-A91B-A7E0225BD833}" srcOrd="0" destOrd="0" presId="urn:microsoft.com/office/officeart/2008/layout/LinedList"/>
    <dgm:cxn modelId="{BA32CA4B-3C9A-484B-B9FF-34141778C014}" srcId="{CCB71746-D3BE-4AFC-94B5-D611E9B24FB9}" destId="{A095D404-3C6F-4B06-8171-4552DFF95B9F}" srcOrd="7" destOrd="0" parTransId="{0CBFC6BE-15F1-462C-8B5A-732F87478B47}" sibTransId="{6EC5A1B3-1274-4345-87B5-67EA49849B50}"/>
    <dgm:cxn modelId="{FCF70872-73CC-485D-89E4-59A50D45119A}" type="presOf" srcId="{65EA1D99-B351-4AED-BFA7-0E49CB6BCD8F}" destId="{81F330FA-2FE9-4FCA-BF11-EC2227591244}" srcOrd="0" destOrd="0" presId="urn:microsoft.com/office/officeart/2008/layout/LinedList"/>
    <dgm:cxn modelId="{AF37C852-30A1-4632-9877-A735CED30519}" srcId="{CCB71746-D3BE-4AFC-94B5-D611E9B24FB9}" destId="{C94FB154-A870-4F1F-886A-D98F2990CFD4}" srcOrd="4" destOrd="0" parTransId="{7D34CA8B-1C38-491C-8C5B-6555F68D4C9D}" sibTransId="{FC659265-0A7D-4CC9-93CA-25A1D8A727A7}"/>
    <dgm:cxn modelId="{3ECCE584-6633-4D42-A9C7-004222326770}" srcId="{CCB71746-D3BE-4AFC-94B5-D611E9B24FB9}" destId="{6A0D8C3F-6AC5-474E-AE8F-0715151574CB}" srcOrd="2" destOrd="0" parTransId="{90A196B8-0891-4E97-B155-2FCC3BA9845F}" sibTransId="{85624B01-CDC4-4C0F-9308-98BFF82BB900}"/>
    <dgm:cxn modelId="{7CDCDB90-19FC-4544-9A3F-89DDCC3F97CD}" type="presOf" srcId="{CCB71746-D3BE-4AFC-94B5-D611E9B24FB9}" destId="{7009A771-FF76-4939-9752-47119D56BA07}" srcOrd="0" destOrd="0" presId="urn:microsoft.com/office/officeart/2008/layout/LinedList"/>
    <dgm:cxn modelId="{E57D0D94-9080-4E3E-81A9-F6CD84674F94}" type="presOf" srcId="{019CD41B-240A-4598-A184-F4EC9AD6F566}" destId="{BE690792-EA6A-444D-92CB-976C72304C5F}" srcOrd="0" destOrd="0" presId="urn:microsoft.com/office/officeart/2008/layout/LinedList"/>
    <dgm:cxn modelId="{D201D39C-F64B-4002-8515-2DA4D6C1A85C}" type="presOf" srcId="{605CD56E-1130-4BE6-8CC1-7570119A1058}" destId="{95C1530C-B069-48E1-8D86-0B54CAEBBAD3}" srcOrd="0" destOrd="0" presId="urn:microsoft.com/office/officeart/2008/layout/LinedList"/>
    <dgm:cxn modelId="{257BB49F-49FD-4060-AA3C-CE371EF6AD06}" srcId="{CCB71746-D3BE-4AFC-94B5-D611E9B24FB9}" destId="{605CD56E-1130-4BE6-8CC1-7570119A1058}" srcOrd="0" destOrd="0" parTransId="{05508741-5234-4818-B8A1-B31FC8E97A69}" sibTransId="{FAEC917A-828C-415B-AA31-4EA163AA322F}"/>
    <dgm:cxn modelId="{94D125AD-CB8B-4988-BDE3-EBD7FA2045A2}" srcId="{CCB71746-D3BE-4AFC-94B5-D611E9B24FB9}" destId="{CDAC72E1-38E0-4C2E-859F-2DE410B0B828}" srcOrd="9" destOrd="0" parTransId="{52D0D5D0-9AD1-41A7-B20A-018F0ACD9BD7}" sibTransId="{54D3DD0D-F347-4BD1-AEFC-EB96D28AD4EB}"/>
    <dgm:cxn modelId="{0ADD9DB1-9888-4528-BF55-14E50E86861A}" srcId="{CCB71746-D3BE-4AFC-94B5-D611E9B24FB9}" destId="{65EA1D99-B351-4AED-BFA7-0E49CB6BCD8F}" srcOrd="3" destOrd="0" parTransId="{65736102-7B03-498C-9E9A-86248C3DDCB3}" sibTransId="{88B26E06-BF72-4E3A-BA44-C7F729F6673B}"/>
    <dgm:cxn modelId="{636721B9-7CA4-4D01-89BC-9B64FF10A239}" srcId="{CCB71746-D3BE-4AFC-94B5-D611E9B24FB9}" destId="{68BAC278-BEF2-4733-8363-309C21BD38C9}" srcOrd="1" destOrd="0" parTransId="{3B77FEB6-67E2-48C2-8A47-7BE5B25A44A6}" sibTransId="{26CBF1BD-681F-4277-AF14-F214693FA546}"/>
    <dgm:cxn modelId="{0CA0E8BE-FF02-411C-A34D-3089CF9AA994}" type="presOf" srcId="{6A0D8C3F-6AC5-474E-AE8F-0715151574CB}" destId="{491AC8E0-6EA9-4CB4-BACF-A27F4788A357}" srcOrd="0" destOrd="0" presId="urn:microsoft.com/office/officeart/2008/layout/LinedList"/>
    <dgm:cxn modelId="{43EE2AC2-602C-416B-ABB5-BD51C4CB16FA}" srcId="{CCB71746-D3BE-4AFC-94B5-D611E9B24FB9}" destId="{BBE541A1-B181-483D-9652-79286CAB5A94}" srcOrd="8" destOrd="0" parTransId="{CD5553F7-309C-4EA0-ACB5-185B4EC00F02}" sibTransId="{FA391797-38E3-46F6-B2DF-3A2CA83CD621}"/>
    <dgm:cxn modelId="{946720CA-349C-46A7-8795-FDE9FC0B4ACC}" type="presOf" srcId="{B9AC314E-9ED5-408C-A0B6-C5952F880D1F}" destId="{6D68C22D-E1C9-442B-887B-A76DEC6A0891}" srcOrd="0" destOrd="0" presId="urn:microsoft.com/office/officeart/2008/layout/LinedList"/>
    <dgm:cxn modelId="{105BB2D9-9496-4165-9E3A-D569C42FFC6C}" type="presOf" srcId="{A095D404-3C6F-4B06-8171-4552DFF95B9F}" destId="{4E0D69EA-B3D1-4456-B00D-28726992D60A}" srcOrd="0" destOrd="0" presId="urn:microsoft.com/office/officeart/2008/layout/LinedList"/>
    <dgm:cxn modelId="{363042EC-2B85-4117-81D1-6C635EEA8923}" type="presOf" srcId="{68BAC278-BEF2-4733-8363-309C21BD38C9}" destId="{55F1D53F-08DB-4B56-8279-AB61D9BE5E32}" srcOrd="0" destOrd="0" presId="urn:microsoft.com/office/officeart/2008/layout/LinedList"/>
    <dgm:cxn modelId="{C782C2F9-CE6B-47E5-8B27-10AFDB59DC3F}" type="presOf" srcId="{BBE541A1-B181-483D-9652-79286CAB5A94}" destId="{526981D6-CC44-4FB2-B738-69F747D22390}" srcOrd="0" destOrd="0" presId="urn:microsoft.com/office/officeart/2008/layout/LinedList"/>
    <dgm:cxn modelId="{90D4949A-6DB9-4279-AAF7-111AA8DD6008}" type="presParOf" srcId="{7009A771-FF76-4939-9752-47119D56BA07}" destId="{13FA8DD4-3DB5-440D-A5F2-D2C4C95E3F68}" srcOrd="0" destOrd="0" presId="urn:microsoft.com/office/officeart/2008/layout/LinedList"/>
    <dgm:cxn modelId="{F0368F40-DB47-4D7D-A9B7-031F1953F2EA}" type="presParOf" srcId="{7009A771-FF76-4939-9752-47119D56BA07}" destId="{08DC9C29-CDFF-4003-B975-CA0DDA14C57A}" srcOrd="1" destOrd="0" presId="urn:microsoft.com/office/officeart/2008/layout/LinedList"/>
    <dgm:cxn modelId="{8FB24A39-E310-4F60-AB2C-6C61DCA41880}" type="presParOf" srcId="{08DC9C29-CDFF-4003-B975-CA0DDA14C57A}" destId="{95C1530C-B069-48E1-8D86-0B54CAEBBAD3}" srcOrd="0" destOrd="0" presId="urn:microsoft.com/office/officeart/2008/layout/LinedList"/>
    <dgm:cxn modelId="{93861D60-1104-47E1-9E38-40327861B226}" type="presParOf" srcId="{08DC9C29-CDFF-4003-B975-CA0DDA14C57A}" destId="{C6D6774B-42B9-4D89-96E2-03EA5F838BE5}" srcOrd="1" destOrd="0" presId="urn:microsoft.com/office/officeart/2008/layout/LinedList"/>
    <dgm:cxn modelId="{AA26056C-7670-4CB0-AB74-68A7D92935E8}" type="presParOf" srcId="{7009A771-FF76-4939-9752-47119D56BA07}" destId="{58F5A0A5-03F3-4CFF-BDE2-DE42E8213252}" srcOrd="2" destOrd="0" presId="urn:microsoft.com/office/officeart/2008/layout/LinedList"/>
    <dgm:cxn modelId="{17F3429C-4828-4F53-AFFA-5D5AD97CFB02}" type="presParOf" srcId="{7009A771-FF76-4939-9752-47119D56BA07}" destId="{51937670-661C-4052-97CE-B9F7B23F9753}" srcOrd="3" destOrd="0" presId="urn:microsoft.com/office/officeart/2008/layout/LinedList"/>
    <dgm:cxn modelId="{A27F6129-4AC4-4C52-9CC8-B53F59979214}" type="presParOf" srcId="{51937670-661C-4052-97CE-B9F7B23F9753}" destId="{55F1D53F-08DB-4B56-8279-AB61D9BE5E32}" srcOrd="0" destOrd="0" presId="urn:microsoft.com/office/officeart/2008/layout/LinedList"/>
    <dgm:cxn modelId="{D100023E-5EE8-41B4-8BB5-E99170C4D2CA}" type="presParOf" srcId="{51937670-661C-4052-97CE-B9F7B23F9753}" destId="{AECBA76C-7A55-4E1F-B32D-D4A3B502ACCB}" srcOrd="1" destOrd="0" presId="urn:microsoft.com/office/officeart/2008/layout/LinedList"/>
    <dgm:cxn modelId="{A2ED2AAC-B57B-4CDB-A741-EE16BD3A73D7}" type="presParOf" srcId="{7009A771-FF76-4939-9752-47119D56BA07}" destId="{FA5EB51F-358E-4CAD-8150-F93D422189AE}" srcOrd="4" destOrd="0" presId="urn:microsoft.com/office/officeart/2008/layout/LinedList"/>
    <dgm:cxn modelId="{5AFB51E9-24C3-4938-80A1-24120CFFA264}" type="presParOf" srcId="{7009A771-FF76-4939-9752-47119D56BA07}" destId="{85B1DDF0-D9AF-476C-AA61-F78C27E2EC6D}" srcOrd="5" destOrd="0" presId="urn:microsoft.com/office/officeart/2008/layout/LinedList"/>
    <dgm:cxn modelId="{3AFA727E-5B5B-4BB3-BA77-1A990A7C4CB3}" type="presParOf" srcId="{85B1DDF0-D9AF-476C-AA61-F78C27E2EC6D}" destId="{491AC8E0-6EA9-4CB4-BACF-A27F4788A357}" srcOrd="0" destOrd="0" presId="urn:microsoft.com/office/officeart/2008/layout/LinedList"/>
    <dgm:cxn modelId="{C71F0100-05D6-41D5-B614-B85DEE1A7AC5}" type="presParOf" srcId="{85B1DDF0-D9AF-476C-AA61-F78C27E2EC6D}" destId="{74F2A33D-13DB-419A-B9E3-D8229A4CD740}" srcOrd="1" destOrd="0" presId="urn:microsoft.com/office/officeart/2008/layout/LinedList"/>
    <dgm:cxn modelId="{248C4A9B-08AA-49B4-B2AB-54F2CA367E51}" type="presParOf" srcId="{7009A771-FF76-4939-9752-47119D56BA07}" destId="{4AF41AA1-3F89-4080-A90C-07B2795C5D6F}" srcOrd="6" destOrd="0" presId="urn:microsoft.com/office/officeart/2008/layout/LinedList"/>
    <dgm:cxn modelId="{8F46C7FC-C400-4ED4-B87A-B9788B798690}" type="presParOf" srcId="{7009A771-FF76-4939-9752-47119D56BA07}" destId="{500A3C9E-F044-4D06-9E2A-14C5283CFAB7}" srcOrd="7" destOrd="0" presId="urn:microsoft.com/office/officeart/2008/layout/LinedList"/>
    <dgm:cxn modelId="{7C5CF005-11C4-4D60-A39C-D2DB8B572F7A}" type="presParOf" srcId="{500A3C9E-F044-4D06-9E2A-14C5283CFAB7}" destId="{81F330FA-2FE9-4FCA-BF11-EC2227591244}" srcOrd="0" destOrd="0" presId="urn:microsoft.com/office/officeart/2008/layout/LinedList"/>
    <dgm:cxn modelId="{2901AE84-7606-473A-80A5-21140E447C38}" type="presParOf" srcId="{500A3C9E-F044-4D06-9E2A-14C5283CFAB7}" destId="{FC18E8CC-5CDC-4A92-B104-BD1FF0A2F517}" srcOrd="1" destOrd="0" presId="urn:microsoft.com/office/officeart/2008/layout/LinedList"/>
    <dgm:cxn modelId="{2C2162DA-2B87-426F-81BF-7B9BBF474399}" type="presParOf" srcId="{7009A771-FF76-4939-9752-47119D56BA07}" destId="{BCA3051D-F84D-458C-BEDF-61D1041704B8}" srcOrd="8" destOrd="0" presId="urn:microsoft.com/office/officeart/2008/layout/LinedList"/>
    <dgm:cxn modelId="{89461265-CE0D-4E25-A2A3-9A8CF0F55DE5}" type="presParOf" srcId="{7009A771-FF76-4939-9752-47119D56BA07}" destId="{F24BC816-7367-46A3-ADC8-2F664A7E743C}" srcOrd="9" destOrd="0" presId="urn:microsoft.com/office/officeart/2008/layout/LinedList"/>
    <dgm:cxn modelId="{2849D306-D926-404B-8C7E-46BD6B85247F}" type="presParOf" srcId="{F24BC816-7367-46A3-ADC8-2F664A7E743C}" destId="{848355A4-24EE-4B62-B402-8546E1D67774}" srcOrd="0" destOrd="0" presId="urn:microsoft.com/office/officeart/2008/layout/LinedList"/>
    <dgm:cxn modelId="{63484F23-BAFE-4D92-8B7B-E5299297DB44}" type="presParOf" srcId="{F24BC816-7367-46A3-ADC8-2F664A7E743C}" destId="{59AF3C00-36A7-4333-9950-36DCB243FD86}" srcOrd="1" destOrd="0" presId="urn:microsoft.com/office/officeart/2008/layout/LinedList"/>
    <dgm:cxn modelId="{DA1DEBC3-DF79-4B90-833B-62DC9AD10EB3}" type="presParOf" srcId="{7009A771-FF76-4939-9752-47119D56BA07}" destId="{7EB8E127-C2C0-4B49-8BCC-9E9FA1214622}" srcOrd="10" destOrd="0" presId="urn:microsoft.com/office/officeart/2008/layout/LinedList"/>
    <dgm:cxn modelId="{C7E03677-D652-417D-B6B7-54552241B62F}" type="presParOf" srcId="{7009A771-FF76-4939-9752-47119D56BA07}" destId="{A1F4B3CC-877E-41A9-AA06-352D7B8C85E8}" srcOrd="11" destOrd="0" presId="urn:microsoft.com/office/officeart/2008/layout/LinedList"/>
    <dgm:cxn modelId="{256D04F3-CA2B-4039-B511-02B963A25814}" type="presParOf" srcId="{A1F4B3CC-877E-41A9-AA06-352D7B8C85E8}" destId="{6D68C22D-E1C9-442B-887B-A76DEC6A0891}" srcOrd="0" destOrd="0" presId="urn:microsoft.com/office/officeart/2008/layout/LinedList"/>
    <dgm:cxn modelId="{CADD482F-EFB5-4158-BB9E-8F544FD1C2D9}" type="presParOf" srcId="{A1F4B3CC-877E-41A9-AA06-352D7B8C85E8}" destId="{89676669-18D9-4B2A-BD85-55F5A4EDC538}" srcOrd="1" destOrd="0" presId="urn:microsoft.com/office/officeart/2008/layout/LinedList"/>
    <dgm:cxn modelId="{34F70272-E9BC-4B7C-80C8-2E25380DB244}" type="presParOf" srcId="{7009A771-FF76-4939-9752-47119D56BA07}" destId="{D4F925B6-3FB9-4CF2-8716-A4FFBE4AB85F}" srcOrd="12" destOrd="0" presId="urn:microsoft.com/office/officeart/2008/layout/LinedList"/>
    <dgm:cxn modelId="{5246955A-3E30-424A-9A34-7B52E5473E96}" type="presParOf" srcId="{7009A771-FF76-4939-9752-47119D56BA07}" destId="{DE92CF08-EAFC-409D-A44E-CF8D764A1069}" srcOrd="13" destOrd="0" presId="urn:microsoft.com/office/officeart/2008/layout/LinedList"/>
    <dgm:cxn modelId="{4663350E-894A-496E-8CF6-3654F876416A}" type="presParOf" srcId="{DE92CF08-EAFC-409D-A44E-CF8D764A1069}" destId="{BE690792-EA6A-444D-92CB-976C72304C5F}" srcOrd="0" destOrd="0" presId="urn:microsoft.com/office/officeart/2008/layout/LinedList"/>
    <dgm:cxn modelId="{5A4B66A7-9BEA-475A-9E36-CD841F48ACD9}" type="presParOf" srcId="{DE92CF08-EAFC-409D-A44E-CF8D764A1069}" destId="{29AD76FF-816F-47BC-8BE8-FD6D9E3A7DDD}" srcOrd="1" destOrd="0" presId="urn:microsoft.com/office/officeart/2008/layout/LinedList"/>
    <dgm:cxn modelId="{D03868C0-9EBB-4261-9B67-2746891E07E1}" type="presParOf" srcId="{7009A771-FF76-4939-9752-47119D56BA07}" destId="{A5B486CF-1E48-485A-B4BF-63F1C98432BC}" srcOrd="14" destOrd="0" presId="urn:microsoft.com/office/officeart/2008/layout/LinedList"/>
    <dgm:cxn modelId="{DD4076E5-3153-42A6-A474-CD9F8102CF11}" type="presParOf" srcId="{7009A771-FF76-4939-9752-47119D56BA07}" destId="{A111407C-6C07-43CF-9FEC-BB853B14B237}" srcOrd="15" destOrd="0" presId="urn:microsoft.com/office/officeart/2008/layout/LinedList"/>
    <dgm:cxn modelId="{3F901B2E-8B97-408B-9EC5-B0589A93480E}" type="presParOf" srcId="{A111407C-6C07-43CF-9FEC-BB853B14B237}" destId="{4E0D69EA-B3D1-4456-B00D-28726992D60A}" srcOrd="0" destOrd="0" presId="urn:microsoft.com/office/officeart/2008/layout/LinedList"/>
    <dgm:cxn modelId="{FF69D275-295C-4FC8-B663-B25857B8AAB0}" type="presParOf" srcId="{A111407C-6C07-43CF-9FEC-BB853B14B237}" destId="{023C7CE8-8BE9-4E92-B3FD-553BB04416D4}" srcOrd="1" destOrd="0" presId="urn:microsoft.com/office/officeart/2008/layout/LinedList"/>
    <dgm:cxn modelId="{BFF2A3E5-D893-4FB1-A0A5-13C1960CDF92}" type="presParOf" srcId="{7009A771-FF76-4939-9752-47119D56BA07}" destId="{0FD8F6FE-E2FE-4FD5-8D11-382E99CF169D}" srcOrd="16" destOrd="0" presId="urn:microsoft.com/office/officeart/2008/layout/LinedList"/>
    <dgm:cxn modelId="{F26E3597-E5A8-4D8D-B545-37E0D1935BFA}" type="presParOf" srcId="{7009A771-FF76-4939-9752-47119D56BA07}" destId="{089A2269-F23F-4953-82D1-3248CE144B20}" srcOrd="17" destOrd="0" presId="urn:microsoft.com/office/officeart/2008/layout/LinedList"/>
    <dgm:cxn modelId="{70F526A2-681D-4939-8FFE-8F7ADD88151E}" type="presParOf" srcId="{089A2269-F23F-4953-82D1-3248CE144B20}" destId="{526981D6-CC44-4FB2-B738-69F747D22390}" srcOrd="0" destOrd="0" presId="urn:microsoft.com/office/officeart/2008/layout/LinedList"/>
    <dgm:cxn modelId="{4A387357-F020-471D-9C86-4B8DBC3AA100}" type="presParOf" srcId="{089A2269-F23F-4953-82D1-3248CE144B20}" destId="{D8D0897F-F9AC-4285-8BD8-4B50FFDA4866}" srcOrd="1" destOrd="0" presId="urn:microsoft.com/office/officeart/2008/layout/LinedList"/>
    <dgm:cxn modelId="{23992708-A29E-4518-ACA9-5EC5714B9A2F}" type="presParOf" srcId="{7009A771-FF76-4939-9752-47119D56BA07}" destId="{76508912-E76D-4B5C-87B5-0611AF9CA50D}" srcOrd="18" destOrd="0" presId="urn:microsoft.com/office/officeart/2008/layout/LinedList"/>
    <dgm:cxn modelId="{B1126270-F4BB-42F4-A887-274A70846207}" type="presParOf" srcId="{7009A771-FF76-4939-9752-47119D56BA07}" destId="{6EEFC615-342A-4362-A150-9D9134E72900}" srcOrd="19" destOrd="0" presId="urn:microsoft.com/office/officeart/2008/layout/LinedList"/>
    <dgm:cxn modelId="{39B530B2-000B-43CD-A345-5D8FC9C5B256}" type="presParOf" srcId="{6EEFC615-342A-4362-A150-9D9134E72900}" destId="{F75F757B-86CC-45A1-A91B-A7E0225BD833}" srcOrd="0" destOrd="0" presId="urn:microsoft.com/office/officeart/2008/layout/LinedList"/>
    <dgm:cxn modelId="{EE78A914-8B28-4584-B344-55E505CB1D20}" type="presParOf" srcId="{6EEFC615-342A-4362-A150-9D9134E72900}" destId="{0747C053-7297-4A31-8BB4-D7420DBB22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A8DD4-3DB5-440D-A5F2-D2C4C95E3F68}">
      <dsp:nvSpPr>
        <dsp:cNvPr id="0" name=""/>
        <dsp:cNvSpPr/>
      </dsp:nvSpPr>
      <dsp:spPr>
        <a:xfrm>
          <a:off x="0" y="49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1530C-B069-48E1-8D86-0B54CAEBBAD3}">
      <dsp:nvSpPr>
        <dsp:cNvPr id="0" name=""/>
        <dsp:cNvSpPr/>
      </dsp:nvSpPr>
      <dsp:spPr>
        <a:xfrm>
          <a:off x="0" y="492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Dataset:</a:t>
          </a:r>
          <a:r>
            <a:rPr lang="en-US" sz="1800" b="0" i="0" kern="1200" baseline="0"/>
            <a:t> Taobao User Behavior Data (Nov 25 - Dec 2, 2017) </a:t>
          </a:r>
          <a:endParaRPr lang="en-US" sz="1800" kern="1200"/>
        </a:p>
      </dsp:txBody>
      <dsp:txXfrm>
        <a:off x="0" y="492"/>
        <a:ext cx="10972800" cy="403554"/>
      </dsp:txXfrm>
    </dsp:sp>
    <dsp:sp modelId="{58F5A0A5-03F3-4CFF-BDE2-DE42E8213252}">
      <dsp:nvSpPr>
        <dsp:cNvPr id="0" name=""/>
        <dsp:cNvSpPr/>
      </dsp:nvSpPr>
      <dsp:spPr>
        <a:xfrm>
          <a:off x="0" y="404047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1D53F-08DB-4B56-8279-AB61D9BE5E32}">
      <dsp:nvSpPr>
        <dsp:cNvPr id="0" name=""/>
        <dsp:cNvSpPr/>
      </dsp:nvSpPr>
      <dsp:spPr>
        <a:xfrm>
          <a:off x="0" y="404047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Scale:</a:t>
          </a:r>
          <a:r>
            <a:rPr lang="en-US" sz="1800" b="0" i="0" kern="1200" baseline="0"/>
            <a:t> </a:t>
          </a:r>
          <a:endParaRPr lang="en-US" sz="1800" kern="1200"/>
        </a:p>
      </dsp:txBody>
      <dsp:txXfrm>
        <a:off x="0" y="404047"/>
        <a:ext cx="10972800" cy="403554"/>
      </dsp:txXfrm>
    </dsp:sp>
    <dsp:sp modelId="{FA5EB51F-358E-4CAD-8150-F93D422189AE}">
      <dsp:nvSpPr>
        <dsp:cNvPr id="0" name=""/>
        <dsp:cNvSpPr/>
      </dsp:nvSpPr>
      <dsp:spPr>
        <a:xfrm>
          <a:off x="0" y="80760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AC8E0-6EA9-4CB4-BACF-A27F4788A357}">
      <dsp:nvSpPr>
        <dsp:cNvPr id="0" name=""/>
        <dsp:cNvSpPr/>
      </dsp:nvSpPr>
      <dsp:spPr>
        <a:xfrm>
          <a:off x="0" y="807602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86.9M interactions </a:t>
          </a:r>
          <a:endParaRPr lang="en-US" sz="1800" kern="1200"/>
        </a:p>
      </dsp:txBody>
      <dsp:txXfrm>
        <a:off x="0" y="807602"/>
        <a:ext cx="10972800" cy="403554"/>
      </dsp:txXfrm>
    </dsp:sp>
    <dsp:sp modelId="{4AF41AA1-3F89-4080-A90C-07B2795C5D6F}">
      <dsp:nvSpPr>
        <dsp:cNvPr id="0" name=""/>
        <dsp:cNvSpPr/>
      </dsp:nvSpPr>
      <dsp:spPr>
        <a:xfrm>
          <a:off x="0" y="1211157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330FA-2FE9-4FCA-BF11-EC2227591244}">
      <dsp:nvSpPr>
        <dsp:cNvPr id="0" name=""/>
        <dsp:cNvSpPr/>
      </dsp:nvSpPr>
      <dsp:spPr>
        <a:xfrm>
          <a:off x="0" y="1211157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987K users </a:t>
          </a:r>
          <a:endParaRPr lang="en-US" sz="1800" kern="1200"/>
        </a:p>
      </dsp:txBody>
      <dsp:txXfrm>
        <a:off x="0" y="1211157"/>
        <a:ext cx="10972800" cy="403554"/>
      </dsp:txXfrm>
    </dsp:sp>
    <dsp:sp modelId="{BCA3051D-F84D-458C-BEDF-61D1041704B8}">
      <dsp:nvSpPr>
        <dsp:cNvPr id="0" name=""/>
        <dsp:cNvSpPr/>
      </dsp:nvSpPr>
      <dsp:spPr>
        <a:xfrm>
          <a:off x="0" y="161471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355A4-24EE-4B62-B402-8546E1D67774}">
      <dsp:nvSpPr>
        <dsp:cNvPr id="0" name=""/>
        <dsp:cNvSpPr/>
      </dsp:nvSpPr>
      <dsp:spPr>
        <a:xfrm>
          <a:off x="0" y="1614712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3.9M items </a:t>
          </a:r>
          <a:endParaRPr lang="en-US" sz="1800" kern="1200"/>
        </a:p>
      </dsp:txBody>
      <dsp:txXfrm>
        <a:off x="0" y="1614712"/>
        <a:ext cx="10972800" cy="403554"/>
      </dsp:txXfrm>
    </dsp:sp>
    <dsp:sp modelId="{7EB8E127-C2C0-4B49-8BCC-9E9FA1214622}">
      <dsp:nvSpPr>
        <dsp:cNvPr id="0" name=""/>
        <dsp:cNvSpPr/>
      </dsp:nvSpPr>
      <dsp:spPr>
        <a:xfrm>
          <a:off x="0" y="2018267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8C22D-E1C9-442B-887B-A76DEC6A0891}">
      <dsp:nvSpPr>
        <dsp:cNvPr id="0" name=""/>
        <dsp:cNvSpPr/>
      </dsp:nvSpPr>
      <dsp:spPr>
        <a:xfrm>
          <a:off x="0" y="2018267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Features:</a:t>
          </a:r>
          <a:r>
            <a:rPr lang="en-US" sz="1800" b="0" i="0" kern="1200" baseline="0"/>
            <a:t> </a:t>
          </a:r>
          <a:r>
            <a:rPr lang="en-US" sz="1800" b="0" i="0" kern="1200" baseline="0" err="1"/>
            <a:t>UserID</a:t>
          </a:r>
          <a:r>
            <a:rPr lang="en-US" sz="1800" b="0" i="0" kern="1200" baseline="0"/>
            <a:t>, </a:t>
          </a:r>
          <a:r>
            <a:rPr lang="en-US" sz="1800" b="0" i="0" kern="1200" baseline="0" err="1"/>
            <a:t>ItemID</a:t>
          </a:r>
          <a:r>
            <a:rPr lang="en-US" sz="1800" b="0" i="0" kern="1200" baseline="0"/>
            <a:t>, </a:t>
          </a:r>
          <a:r>
            <a:rPr lang="en-US" sz="1800" b="0" i="0" kern="1200" baseline="0" err="1"/>
            <a:t>CategoryID</a:t>
          </a:r>
          <a:r>
            <a:rPr lang="en-US" sz="1800" b="0" i="0" kern="1200" baseline="0"/>
            <a:t>, </a:t>
          </a:r>
          <a:r>
            <a:rPr lang="en-US" sz="1800" b="0" i="0" kern="1200" baseline="0" err="1"/>
            <a:t>BehaviorType</a:t>
          </a:r>
          <a:r>
            <a:rPr lang="en-US" sz="1800" b="0" i="0" kern="1200" baseline="0"/>
            <a:t> (view, cart, favorite, buy), Timestamp </a:t>
          </a:r>
          <a:endParaRPr lang="en-US" sz="1800" kern="1200"/>
        </a:p>
      </dsp:txBody>
      <dsp:txXfrm>
        <a:off x="0" y="2018267"/>
        <a:ext cx="10972800" cy="403554"/>
      </dsp:txXfrm>
    </dsp:sp>
    <dsp:sp modelId="{D4F925B6-3FB9-4CF2-8716-A4FFBE4AB85F}">
      <dsp:nvSpPr>
        <dsp:cNvPr id="0" name=""/>
        <dsp:cNvSpPr/>
      </dsp:nvSpPr>
      <dsp:spPr>
        <a:xfrm>
          <a:off x="0" y="242182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90792-EA6A-444D-92CB-976C72304C5F}">
      <dsp:nvSpPr>
        <dsp:cNvPr id="0" name=""/>
        <dsp:cNvSpPr/>
      </dsp:nvSpPr>
      <dsp:spPr>
        <a:xfrm>
          <a:off x="0" y="2421821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Approach:</a:t>
          </a:r>
          <a:r>
            <a:rPr lang="en-US" sz="1800" b="0" i="0" kern="1200" baseline="0"/>
            <a:t> </a:t>
          </a:r>
          <a:endParaRPr lang="en-US" sz="1800" kern="1200"/>
        </a:p>
      </dsp:txBody>
      <dsp:txXfrm>
        <a:off x="0" y="2421821"/>
        <a:ext cx="10972800" cy="403554"/>
      </dsp:txXfrm>
    </dsp:sp>
    <dsp:sp modelId="{A5B486CF-1E48-485A-B4BF-63F1C98432BC}">
      <dsp:nvSpPr>
        <dsp:cNvPr id="0" name=""/>
        <dsp:cNvSpPr/>
      </dsp:nvSpPr>
      <dsp:spPr>
        <a:xfrm>
          <a:off x="0" y="2825376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D69EA-B3D1-4456-B00D-28726992D60A}">
      <dsp:nvSpPr>
        <dsp:cNvPr id="0" name=""/>
        <dsp:cNvSpPr/>
      </dsp:nvSpPr>
      <dsp:spPr>
        <a:xfrm>
          <a:off x="0" y="2825376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Data Processing:</a:t>
          </a:r>
          <a:r>
            <a:rPr lang="en-US" sz="1800" b="0" i="0" kern="1200" baseline="0"/>
            <a:t> Python (pandas) </a:t>
          </a:r>
          <a:endParaRPr lang="en-US" sz="1800" kern="1200"/>
        </a:p>
      </dsp:txBody>
      <dsp:txXfrm>
        <a:off x="0" y="2825376"/>
        <a:ext cx="10972800" cy="403554"/>
      </dsp:txXfrm>
    </dsp:sp>
    <dsp:sp modelId="{0FD8F6FE-E2FE-4FD5-8D11-382E99CF169D}">
      <dsp:nvSpPr>
        <dsp:cNvPr id="0" name=""/>
        <dsp:cNvSpPr/>
      </dsp:nvSpPr>
      <dsp:spPr>
        <a:xfrm>
          <a:off x="0" y="322893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981D6-CC44-4FB2-B738-69F747D22390}">
      <dsp:nvSpPr>
        <dsp:cNvPr id="0" name=""/>
        <dsp:cNvSpPr/>
      </dsp:nvSpPr>
      <dsp:spPr>
        <a:xfrm>
          <a:off x="0" y="3228931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Visualization:</a:t>
          </a:r>
          <a:r>
            <a:rPr lang="en-US" sz="1800" b="0" i="0" kern="1200" baseline="0"/>
            <a:t> Interactive funnel charts, time series plots (</a:t>
          </a:r>
          <a:r>
            <a:rPr lang="en-US" sz="1800" b="0" i="0" kern="1200" baseline="0" err="1"/>
            <a:t>Plotly</a:t>
          </a:r>
          <a:r>
            <a:rPr lang="en-US" sz="1800" b="0" i="0" kern="1200" baseline="0"/>
            <a:t>/Dash) </a:t>
          </a:r>
          <a:endParaRPr lang="en-US" sz="1800" kern="1200"/>
        </a:p>
      </dsp:txBody>
      <dsp:txXfrm>
        <a:off x="0" y="3228931"/>
        <a:ext cx="10972800" cy="403554"/>
      </dsp:txXfrm>
    </dsp:sp>
    <dsp:sp modelId="{76508912-E76D-4B5C-87B5-0611AF9CA50D}">
      <dsp:nvSpPr>
        <dsp:cNvPr id="0" name=""/>
        <dsp:cNvSpPr/>
      </dsp:nvSpPr>
      <dsp:spPr>
        <a:xfrm>
          <a:off x="0" y="3632486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F757B-86CC-45A1-A91B-A7E0225BD833}">
      <dsp:nvSpPr>
        <dsp:cNvPr id="0" name=""/>
        <dsp:cNvSpPr/>
      </dsp:nvSpPr>
      <dsp:spPr>
        <a:xfrm>
          <a:off x="0" y="3632486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Analysis:</a:t>
          </a:r>
          <a:r>
            <a:rPr lang="en-US" sz="1800" b="0" i="0" kern="1200" baseline="0"/>
            <a:t> Calculate conversion rates, identify drop-offs</a:t>
          </a:r>
          <a:endParaRPr lang="en-US" sz="1800" kern="1200"/>
        </a:p>
      </dsp:txBody>
      <dsp:txXfrm>
        <a:off x="0" y="3632486"/>
        <a:ext cx="10972800" cy="403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9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5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8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2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7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9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3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0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9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22" name="Picture 21" descr="A close-up of a network&#10;&#10;AI-generated content may be incorrect.">
            <a:extLst>
              <a:ext uri="{FF2B5EF4-FFF2-40B4-BE49-F238E27FC236}">
                <a16:creationId xmlns:a16="http://schemas.microsoft.com/office/drawing/2014/main" id="{73ECB91D-A929-C221-4869-9461B3B732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3642"/>
          <a:stretch/>
        </p:blipFill>
        <p:spPr>
          <a:xfrm>
            <a:off x="837986" y="10"/>
            <a:ext cx="10615629" cy="6857990"/>
          </a:xfrm>
          <a:custGeom>
            <a:avLst/>
            <a:gdLst/>
            <a:ahLst/>
            <a:cxnLst/>
            <a:rect l="l" t="t" r="r" b="b"/>
            <a:pathLst>
              <a:path w="10615629" h="6858000">
                <a:moveTo>
                  <a:pt x="7169276" y="5665107"/>
                </a:moveTo>
                <a:cubicBezTo>
                  <a:pt x="7360157" y="5665107"/>
                  <a:pt x="7514897" y="5819847"/>
                  <a:pt x="7514897" y="6010728"/>
                </a:cubicBezTo>
                <a:cubicBezTo>
                  <a:pt x="7514897" y="6201609"/>
                  <a:pt x="7360157" y="6356349"/>
                  <a:pt x="7169276" y="6356349"/>
                </a:cubicBezTo>
                <a:cubicBezTo>
                  <a:pt x="6978395" y="6356349"/>
                  <a:pt x="6823655" y="6201609"/>
                  <a:pt x="6823655" y="6010728"/>
                </a:cubicBezTo>
                <a:cubicBezTo>
                  <a:pt x="6823655" y="5819847"/>
                  <a:pt x="6978395" y="5665107"/>
                  <a:pt x="7169276" y="5665107"/>
                </a:cubicBezTo>
                <a:close/>
                <a:moveTo>
                  <a:pt x="10010446" y="2285546"/>
                </a:moveTo>
                <a:cubicBezTo>
                  <a:pt x="10256938" y="2285546"/>
                  <a:pt x="10456760" y="2485368"/>
                  <a:pt x="10456760" y="2731860"/>
                </a:cubicBezTo>
                <a:cubicBezTo>
                  <a:pt x="10456760" y="2978352"/>
                  <a:pt x="10256938" y="3178174"/>
                  <a:pt x="10010446" y="3178174"/>
                </a:cubicBezTo>
                <a:cubicBezTo>
                  <a:pt x="9763954" y="3178174"/>
                  <a:pt x="9564132" y="2978352"/>
                  <a:pt x="9564132" y="2731860"/>
                </a:cubicBezTo>
                <a:cubicBezTo>
                  <a:pt x="9564132" y="2485368"/>
                  <a:pt x="9763954" y="2285546"/>
                  <a:pt x="10010446" y="2285546"/>
                </a:cubicBezTo>
                <a:close/>
                <a:moveTo>
                  <a:pt x="10354145" y="1626054"/>
                </a:moveTo>
                <a:cubicBezTo>
                  <a:pt x="10498559" y="1626054"/>
                  <a:pt x="10615629" y="1743124"/>
                  <a:pt x="10615629" y="1887538"/>
                </a:cubicBezTo>
                <a:cubicBezTo>
                  <a:pt x="10615629" y="2031953"/>
                  <a:pt x="10498559" y="2149022"/>
                  <a:pt x="10354145" y="2149022"/>
                </a:cubicBezTo>
                <a:cubicBezTo>
                  <a:pt x="10209731" y="2149022"/>
                  <a:pt x="10092661" y="2031953"/>
                  <a:pt x="10092661" y="1887538"/>
                </a:cubicBezTo>
                <a:cubicBezTo>
                  <a:pt x="10092661" y="1743124"/>
                  <a:pt x="10209731" y="1626054"/>
                  <a:pt x="10354145" y="1626054"/>
                </a:cubicBezTo>
                <a:close/>
                <a:moveTo>
                  <a:pt x="1458900" y="620485"/>
                </a:moveTo>
                <a:cubicBezTo>
                  <a:pt x="1705392" y="620485"/>
                  <a:pt x="1905214" y="820307"/>
                  <a:pt x="1905214" y="1066799"/>
                </a:cubicBezTo>
                <a:cubicBezTo>
                  <a:pt x="1905214" y="1313291"/>
                  <a:pt x="1705392" y="1513113"/>
                  <a:pt x="1458900" y="1513113"/>
                </a:cubicBezTo>
                <a:cubicBezTo>
                  <a:pt x="1212408" y="1513113"/>
                  <a:pt x="1012586" y="1313291"/>
                  <a:pt x="1012586" y="1066799"/>
                </a:cubicBezTo>
                <a:cubicBezTo>
                  <a:pt x="1012586" y="820307"/>
                  <a:pt x="1212408" y="620485"/>
                  <a:pt x="1458900" y="620485"/>
                </a:cubicBezTo>
                <a:close/>
                <a:moveTo>
                  <a:pt x="6634576" y="0"/>
                </a:moveTo>
                <a:lnTo>
                  <a:pt x="10141834" y="0"/>
                </a:lnTo>
                <a:lnTo>
                  <a:pt x="10200260" y="112226"/>
                </a:lnTo>
                <a:cubicBezTo>
                  <a:pt x="10410239" y="575266"/>
                  <a:pt x="10394872" y="1153565"/>
                  <a:pt x="9914575" y="1675662"/>
                </a:cubicBezTo>
                <a:cubicBezTo>
                  <a:pt x="9716856" y="1890645"/>
                  <a:pt x="9539638" y="2125049"/>
                  <a:pt x="9361609" y="2357294"/>
                </a:cubicBezTo>
                <a:cubicBezTo>
                  <a:pt x="9193292" y="2576998"/>
                  <a:pt x="9188572" y="2830553"/>
                  <a:pt x="9334635" y="3068327"/>
                </a:cubicBezTo>
                <a:cubicBezTo>
                  <a:pt x="9495670" y="3329571"/>
                  <a:pt x="9683004" y="3577866"/>
                  <a:pt x="9815042" y="3852732"/>
                </a:cubicBezTo>
                <a:cubicBezTo>
                  <a:pt x="10050525" y="4342848"/>
                  <a:pt x="9955575" y="4825682"/>
                  <a:pt x="9376176" y="5163127"/>
                </a:cubicBezTo>
                <a:cubicBezTo>
                  <a:pt x="8901029" y="5439880"/>
                  <a:pt x="8396077" y="5450670"/>
                  <a:pt x="7869813" y="5397801"/>
                </a:cubicBezTo>
                <a:cubicBezTo>
                  <a:pt x="7414763" y="5352214"/>
                  <a:pt x="6924916" y="5316879"/>
                  <a:pt x="6545392" y="5591203"/>
                </a:cubicBezTo>
                <a:cubicBezTo>
                  <a:pt x="6238293" y="5813469"/>
                  <a:pt x="6024794" y="6166019"/>
                  <a:pt x="5772723" y="6463272"/>
                </a:cubicBezTo>
                <a:cubicBezTo>
                  <a:pt x="5693284" y="6557074"/>
                  <a:pt x="5618532" y="6655326"/>
                  <a:pt x="5542128" y="6751893"/>
                </a:cubicBezTo>
                <a:lnTo>
                  <a:pt x="5455473" y="6858000"/>
                </a:lnTo>
                <a:lnTo>
                  <a:pt x="3884322" y="6858000"/>
                </a:lnTo>
                <a:lnTo>
                  <a:pt x="3874161" y="6844414"/>
                </a:lnTo>
                <a:cubicBezTo>
                  <a:pt x="3769502" y="6682570"/>
                  <a:pt x="3725804" y="6471499"/>
                  <a:pt x="3692625" y="6276207"/>
                </a:cubicBezTo>
                <a:cubicBezTo>
                  <a:pt x="3594979" y="5704764"/>
                  <a:pt x="2996562" y="5529973"/>
                  <a:pt x="2561203" y="5655806"/>
                </a:cubicBezTo>
                <a:cubicBezTo>
                  <a:pt x="1295584" y="6024675"/>
                  <a:pt x="405173" y="5378783"/>
                  <a:pt x="69617" y="4277706"/>
                </a:cubicBezTo>
                <a:cubicBezTo>
                  <a:pt x="12163" y="4089022"/>
                  <a:pt x="22818" y="3880245"/>
                  <a:pt x="1643" y="3679828"/>
                </a:cubicBezTo>
                <a:cubicBezTo>
                  <a:pt x="-11845" y="3246491"/>
                  <a:pt x="53163" y="2840533"/>
                  <a:pt x="368893" y="2516306"/>
                </a:cubicBezTo>
                <a:cubicBezTo>
                  <a:pt x="570254" y="2309550"/>
                  <a:pt x="826642" y="2227145"/>
                  <a:pt x="1113509" y="2192618"/>
                </a:cubicBezTo>
                <a:cubicBezTo>
                  <a:pt x="1425464" y="2154854"/>
                  <a:pt x="1739171" y="2099963"/>
                  <a:pt x="2037232" y="2005555"/>
                </a:cubicBezTo>
                <a:cubicBezTo>
                  <a:pt x="2313447" y="1917888"/>
                  <a:pt x="2430109" y="1649902"/>
                  <a:pt x="2547311" y="1405114"/>
                </a:cubicBezTo>
                <a:cubicBezTo>
                  <a:pt x="2839303" y="794962"/>
                  <a:pt x="3300289" y="490426"/>
                  <a:pt x="3900864" y="578766"/>
                </a:cubicBezTo>
                <a:cubicBezTo>
                  <a:pt x="4133785" y="613023"/>
                  <a:pt x="4362119" y="739800"/>
                  <a:pt x="4571571" y="860778"/>
                </a:cubicBezTo>
                <a:cubicBezTo>
                  <a:pt x="5133169" y="1185276"/>
                  <a:pt x="5641898" y="1029501"/>
                  <a:pt x="6039226" y="631499"/>
                </a:cubicBezTo>
                <a:cubicBezTo>
                  <a:pt x="6180165" y="489886"/>
                  <a:pt x="6313484" y="339979"/>
                  <a:pt x="6449433" y="19325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CDA83-A5F8-5E6F-A0B6-97BFD1A44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743" y="1344594"/>
            <a:ext cx="6458556" cy="267495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600" b="1">
                <a:solidFill>
                  <a:srgbClr val="FFFFFF"/>
                </a:solidFill>
              </a:rPr>
              <a:t>E-commerce Funnel Visualization: Insights from User Behavior</a:t>
            </a: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3AFAB-C5E0-8604-C8C6-0241DFA27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743" y="4229100"/>
            <a:ext cx="6458556" cy="10287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Anuj Patel (002874710)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Jaimin Patel (002419803)</a:t>
            </a:r>
          </a:p>
        </p:txBody>
      </p:sp>
    </p:spTree>
    <p:extLst>
      <p:ext uri="{BB962C8B-B14F-4D97-AF65-F5344CB8AC3E}">
        <p14:creationId xmlns:p14="http://schemas.microsoft.com/office/powerpoint/2010/main" val="1272908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95158-EF31-462F-A971-2464F139A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6458" y="552782"/>
            <a:ext cx="5125941" cy="19367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altLang="en-US" sz="41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Understanding the E-commerce Funnel</a:t>
            </a:r>
            <a:br>
              <a:rPr kumimoji="0" lang="en-US" altLang="en-US" sz="41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A4EB32-7964-593A-3F80-A9219FF0CE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456458" y="2735229"/>
            <a:ext cx="5125941" cy="34845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Key Points: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Problem: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Significant user drop-off occurs during the purchase journey, making conversion a challenge.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Importance: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Identifying and addressing these drop-offs can improve conversion rates and revenue.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Insight Opportunities: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Analyze where users disengage, which categories perform best, and how behaviors lead to purchases.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Goal: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Provide actionable insights to improve user experience and drive sales.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8" name="Graphic 7" descr="Filter">
            <a:extLst>
              <a:ext uri="{FF2B5EF4-FFF2-40B4-BE49-F238E27FC236}">
                <a16:creationId xmlns:a16="http://schemas.microsoft.com/office/drawing/2014/main" id="{CEB6B04C-8E11-8765-852D-87EA62B3C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1085847"/>
            <a:ext cx="4600913" cy="46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4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913E-E7A5-29DD-8663-3E96209C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 and Approach</a:t>
            </a:r>
          </a:p>
        </p:txBody>
      </p:sp>
      <p:graphicFrame>
        <p:nvGraphicFramePr>
          <p:cNvPr id="33" name="Rectangle 1">
            <a:extLst>
              <a:ext uri="{FF2B5EF4-FFF2-40B4-BE49-F238E27FC236}">
                <a16:creationId xmlns:a16="http://schemas.microsoft.com/office/drawing/2014/main" id="{B6AD8EE1-AD5D-3830-C4BF-FCEF4BA3C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900057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53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43BFF-2E24-B64D-F651-CC3A0E07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552783"/>
            <a:ext cx="10972800" cy="15708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Expected Outcomes and Deliverables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F28FE5-D99B-A09F-40CB-D0F301E48E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599" y="2397689"/>
            <a:ext cx="3750023" cy="34458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Expected Outcomes: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Interactive tool for visualizing and analyzing the e-commerce funnel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Insights into user behavior patterns and conversion bottlenecks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Actionable recommendations for improving conversion rates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Deliverables: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Software tool (built with Python, Dash/Plotly)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Final report with analysis and insights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Presentation of findings and tool demo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8" name="Graphic 7" descr="Org">
            <a:extLst>
              <a:ext uri="{FF2B5EF4-FFF2-40B4-BE49-F238E27FC236}">
                <a16:creationId xmlns:a16="http://schemas.microsoft.com/office/drawing/2014/main" id="{F8B061DC-2967-DEF1-C936-91155016D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046" y="2636356"/>
            <a:ext cx="3445892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2282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221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Posterama</vt:lpstr>
      <vt:lpstr>SplashVTI</vt:lpstr>
      <vt:lpstr>E-commerce Funnel Visualization: Insights from User Behavior</vt:lpstr>
      <vt:lpstr>Understanding the E-commerce Funnel </vt:lpstr>
      <vt:lpstr>Data Source and Approach</vt:lpstr>
      <vt:lpstr>Expected Outcomes and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Anuj Patel</dc:creator>
  <cp:lastModifiedBy>Anuj Patel</cp:lastModifiedBy>
  <cp:revision>3</cp:revision>
  <dcterms:created xsi:type="dcterms:W3CDTF">2025-03-21T13:40:43Z</dcterms:created>
  <dcterms:modified xsi:type="dcterms:W3CDTF">2025-03-21T15:25:01Z</dcterms:modified>
</cp:coreProperties>
</file>