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71746-D3BE-4AFC-94B5-D611E9B24F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5CD56E-1130-4BE6-8CC1-7570119A1058}">
      <dgm:prSet/>
      <dgm:spPr/>
      <dgm:t>
        <a:bodyPr/>
        <a:lstStyle/>
        <a:p>
          <a:r>
            <a:rPr lang="en-US" b="1" i="0" baseline="0"/>
            <a:t>Dataset:</a:t>
          </a:r>
          <a:r>
            <a:rPr lang="en-US" b="0" i="0" baseline="0"/>
            <a:t> Taobao User Behavior Data (Nov 25 - Dec 2, 2017) </a:t>
          </a:r>
          <a:endParaRPr lang="en-US"/>
        </a:p>
      </dgm:t>
    </dgm:pt>
    <dgm:pt modelId="{05508741-5234-4818-B8A1-B31FC8E97A69}" type="parTrans" cxnId="{257BB49F-49FD-4060-AA3C-CE371EF6AD06}">
      <dgm:prSet/>
      <dgm:spPr/>
      <dgm:t>
        <a:bodyPr/>
        <a:lstStyle/>
        <a:p>
          <a:endParaRPr lang="en-US"/>
        </a:p>
      </dgm:t>
    </dgm:pt>
    <dgm:pt modelId="{FAEC917A-828C-415B-AA31-4EA163AA322F}" type="sibTrans" cxnId="{257BB49F-49FD-4060-AA3C-CE371EF6AD06}">
      <dgm:prSet/>
      <dgm:spPr/>
      <dgm:t>
        <a:bodyPr/>
        <a:lstStyle/>
        <a:p>
          <a:endParaRPr lang="en-US"/>
        </a:p>
      </dgm:t>
    </dgm:pt>
    <dgm:pt modelId="{68BAC278-BEF2-4733-8363-309C21BD38C9}">
      <dgm:prSet/>
      <dgm:spPr/>
      <dgm:t>
        <a:bodyPr/>
        <a:lstStyle/>
        <a:p>
          <a:r>
            <a:rPr lang="en-US" b="1" i="0" baseline="0"/>
            <a:t>Scale:</a:t>
          </a:r>
          <a:r>
            <a:rPr lang="en-US" b="0" i="0" baseline="0"/>
            <a:t> </a:t>
          </a:r>
          <a:endParaRPr lang="en-US"/>
        </a:p>
      </dgm:t>
    </dgm:pt>
    <dgm:pt modelId="{3B77FEB6-67E2-48C2-8A47-7BE5B25A44A6}" type="parTrans" cxnId="{636721B9-7CA4-4D01-89BC-9B64FF10A239}">
      <dgm:prSet/>
      <dgm:spPr/>
      <dgm:t>
        <a:bodyPr/>
        <a:lstStyle/>
        <a:p>
          <a:endParaRPr lang="en-US"/>
        </a:p>
      </dgm:t>
    </dgm:pt>
    <dgm:pt modelId="{26CBF1BD-681F-4277-AF14-F214693FA546}" type="sibTrans" cxnId="{636721B9-7CA4-4D01-89BC-9B64FF10A239}">
      <dgm:prSet/>
      <dgm:spPr/>
      <dgm:t>
        <a:bodyPr/>
        <a:lstStyle/>
        <a:p>
          <a:endParaRPr lang="en-US"/>
        </a:p>
      </dgm:t>
    </dgm:pt>
    <dgm:pt modelId="{6A0D8C3F-6AC5-474E-AE8F-0715151574CB}">
      <dgm:prSet/>
      <dgm:spPr/>
      <dgm:t>
        <a:bodyPr/>
        <a:lstStyle/>
        <a:p>
          <a:r>
            <a:rPr lang="en-US" b="0" i="0" baseline="0"/>
            <a:t>86.9M interactions </a:t>
          </a:r>
          <a:endParaRPr lang="en-US"/>
        </a:p>
      </dgm:t>
    </dgm:pt>
    <dgm:pt modelId="{90A196B8-0891-4E97-B155-2FCC3BA9845F}" type="parTrans" cxnId="{3ECCE584-6633-4D42-A9C7-004222326770}">
      <dgm:prSet/>
      <dgm:spPr/>
      <dgm:t>
        <a:bodyPr/>
        <a:lstStyle/>
        <a:p>
          <a:endParaRPr lang="en-US"/>
        </a:p>
      </dgm:t>
    </dgm:pt>
    <dgm:pt modelId="{85624B01-CDC4-4C0F-9308-98BFF82BB900}" type="sibTrans" cxnId="{3ECCE584-6633-4D42-A9C7-004222326770}">
      <dgm:prSet/>
      <dgm:spPr/>
      <dgm:t>
        <a:bodyPr/>
        <a:lstStyle/>
        <a:p>
          <a:endParaRPr lang="en-US"/>
        </a:p>
      </dgm:t>
    </dgm:pt>
    <dgm:pt modelId="{65EA1D99-B351-4AED-BFA7-0E49CB6BCD8F}">
      <dgm:prSet/>
      <dgm:spPr/>
      <dgm:t>
        <a:bodyPr/>
        <a:lstStyle/>
        <a:p>
          <a:r>
            <a:rPr lang="en-US" b="0" i="0" baseline="0"/>
            <a:t>987K users </a:t>
          </a:r>
          <a:endParaRPr lang="en-US"/>
        </a:p>
      </dgm:t>
    </dgm:pt>
    <dgm:pt modelId="{65736102-7B03-498C-9E9A-86248C3DDCB3}" type="parTrans" cxnId="{0ADD9DB1-9888-4528-BF55-14E50E86861A}">
      <dgm:prSet/>
      <dgm:spPr/>
      <dgm:t>
        <a:bodyPr/>
        <a:lstStyle/>
        <a:p>
          <a:endParaRPr lang="en-US"/>
        </a:p>
      </dgm:t>
    </dgm:pt>
    <dgm:pt modelId="{88B26E06-BF72-4E3A-BA44-C7F729F6673B}" type="sibTrans" cxnId="{0ADD9DB1-9888-4528-BF55-14E50E86861A}">
      <dgm:prSet/>
      <dgm:spPr/>
      <dgm:t>
        <a:bodyPr/>
        <a:lstStyle/>
        <a:p>
          <a:endParaRPr lang="en-US"/>
        </a:p>
      </dgm:t>
    </dgm:pt>
    <dgm:pt modelId="{C94FB154-A870-4F1F-886A-D98F2990CFD4}">
      <dgm:prSet/>
      <dgm:spPr/>
      <dgm:t>
        <a:bodyPr/>
        <a:lstStyle/>
        <a:p>
          <a:r>
            <a:rPr lang="en-US" b="0" i="0" baseline="0"/>
            <a:t>3.9M items </a:t>
          </a:r>
          <a:endParaRPr lang="en-US"/>
        </a:p>
      </dgm:t>
    </dgm:pt>
    <dgm:pt modelId="{7D34CA8B-1C38-491C-8C5B-6555F68D4C9D}" type="parTrans" cxnId="{AF37C852-30A1-4632-9877-A735CED30519}">
      <dgm:prSet/>
      <dgm:spPr/>
      <dgm:t>
        <a:bodyPr/>
        <a:lstStyle/>
        <a:p>
          <a:endParaRPr lang="en-US"/>
        </a:p>
      </dgm:t>
    </dgm:pt>
    <dgm:pt modelId="{FC659265-0A7D-4CC9-93CA-25A1D8A727A7}" type="sibTrans" cxnId="{AF37C852-30A1-4632-9877-A735CED30519}">
      <dgm:prSet/>
      <dgm:spPr/>
      <dgm:t>
        <a:bodyPr/>
        <a:lstStyle/>
        <a:p>
          <a:endParaRPr lang="en-US"/>
        </a:p>
      </dgm:t>
    </dgm:pt>
    <dgm:pt modelId="{B9AC314E-9ED5-408C-A0B6-C5952F880D1F}">
      <dgm:prSet/>
      <dgm:spPr/>
      <dgm:t>
        <a:bodyPr/>
        <a:lstStyle/>
        <a:p>
          <a:r>
            <a:rPr lang="en-US" b="1" i="0" baseline="0"/>
            <a:t>Features:</a:t>
          </a:r>
          <a:r>
            <a:rPr lang="en-US" b="0" i="0" baseline="0"/>
            <a:t> </a:t>
          </a:r>
          <a:r>
            <a:rPr lang="en-US" b="0" i="0" baseline="0" err="1"/>
            <a:t>UserID</a:t>
          </a:r>
          <a:r>
            <a:rPr lang="en-US" b="0" i="0" baseline="0"/>
            <a:t>, </a:t>
          </a:r>
          <a:r>
            <a:rPr lang="en-US" b="0" i="0" baseline="0" err="1"/>
            <a:t>ItemID</a:t>
          </a:r>
          <a:r>
            <a:rPr lang="en-US" b="0" i="0" baseline="0"/>
            <a:t>, </a:t>
          </a:r>
          <a:r>
            <a:rPr lang="en-US" b="0" i="0" baseline="0" err="1"/>
            <a:t>CategoryID</a:t>
          </a:r>
          <a:r>
            <a:rPr lang="en-US" b="0" i="0" baseline="0"/>
            <a:t>, </a:t>
          </a:r>
          <a:r>
            <a:rPr lang="en-US" b="0" i="0" baseline="0" err="1"/>
            <a:t>BehaviorType</a:t>
          </a:r>
          <a:r>
            <a:rPr lang="en-US" b="0" i="0" baseline="0"/>
            <a:t> (view, cart, favorite, buy), Timestamp </a:t>
          </a:r>
          <a:endParaRPr lang="en-US"/>
        </a:p>
      </dgm:t>
    </dgm:pt>
    <dgm:pt modelId="{08300EC1-56ED-4461-930A-9DF0DDE6565C}" type="parTrans" cxnId="{D23ECA1E-137D-4450-834E-488871FF0A36}">
      <dgm:prSet/>
      <dgm:spPr/>
      <dgm:t>
        <a:bodyPr/>
        <a:lstStyle/>
        <a:p>
          <a:endParaRPr lang="en-US"/>
        </a:p>
      </dgm:t>
    </dgm:pt>
    <dgm:pt modelId="{954DB480-D1CB-41D6-AABB-C436E1C72C48}" type="sibTrans" cxnId="{D23ECA1E-137D-4450-834E-488871FF0A36}">
      <dgm:prSet/>
      <dgm:spPr/>
      <dgm:t>
        <a:bodyPr/>
        <a:lstStyle/>
        <a:p>
          <a:endParaRPr lang="en-US"/>
        </a:p>
      </dgm:t>
    </dgm:pt>
    <dgm:pt modelId="{019CD41B-240A-4598-A184-F4EC9AD6F566}">
      <dgm:prSet/>
      <dgm:spPr/>
      <dgm:t>
        <a:bodyPr/>
        <a:lstStyle/>
        <a:p>
          <a:r>
            <a:rPr lang="en-US" b="1" i="0" baseline="0"/>
            <a:t>Approach:</a:t>
          </a:r>
          <a:r>
            <a:rPr lang="en-US" b="0" i="0" baseline="0"/>
            <a:t> </a:t>
          </a:r>
          <a:endParaRPr lang="en-US"/>
        </a:p>
      </dgm:t>
    </dgm:pt>
    <dgm:pt modelId="{50F670A5-264F-4C50-82AB-F6BA2425D648}" type="parTrans" cxnId="{6C8EFB43-181F-4780-9C45-8CE8BE1F1385}">
      <dgm:prSet/>
      <dgm:spPr/>
      <dgm:t>
        <a:bodyPr/>
        <a:lstStyle/>
        <a:p>
          <a:endParaRPr lang="en-US"/>
        </a:p>
      </dgm:t>
    </dgm:pt>
    <dgm:pt modelId="{B0077565-664C-4EC0-A9ED-2C107F329A2F}" type="sibTrans" cxnId="{6C8EFB43-181F-4780-9C45-8CE8BE1F1385}">
      <dgm:prSet/>
      <dgm:spPr/>
      <dgm:t>
        <a:bodyPr/>
        <a:lstStyle/>
        <a:p>
          <a:endParaRPr lang="en-US"/>
        </a:p>
      </dgm:t>
    </dgm:pt>
    <dgm:pt modelId="{A095D404-3C6F-4B06-8171-4552DFF95B9F}">
      <dgm:prSet/>
      <dgm:spPr/>
      <dgm:t>
        <a:bodyPr/>
        <a:lstStyle/>
        <a:p>
          <a:r>
            <a:rPr lang="en-US" b="1" i="0" baseline="0"/>
            <a:t>Data Processing:</a:t>
          </a:r>
          <a:r>
            <a:rPr lang="en-US" b="0" i="0" baseline="0"/>
            <a:t> Python (pandas) </a:t>
          </a:r>
          <a:endParaRPr lang="en-US"/>
        </a:p>
      </dgm:t>
    </dgm:pt>
    <dgm:pt modelId="{0CBFC6BE-15F1-462C-8B5A-732F87478B47}" type="parTrans" cxnId="{BA32CA4B-3C9A-484B-B9FF-34141778C014}">
      <dgm:prSet/>
      <dgm:spPr/>
      <dgm:t>
        <a:bodyPr/>
        <a:lstStyle/>
        <a:p>
          <a:endParaRPr lang="en-US"/>
        </a:p>
      </dgm:t>
    </dgm:pt>
    <dgm:pt modelId="{6EC5A1B3-1274-4345-87B5-67EA49849B50}" type="sibTrans" cxnId="{BA32CA4B-3C9A-484B-B9FF-34141778C014}">
      <dgm:prSet/>
      <dgm:spPr/>
      <dgm:t>
        <a:bodyPr/>
        <a:lstStyle/>
        <a:p>
          <a:endParaRPr lang="en-US"/>
        </a:p>
      </dgm:t>
    </dgm:pt>
    <dgm:pt modelId="{BBE541A1-B181-483D-9652-79286CAB5A94}">
      <dgm:prSet/>
      <dgm:spPr/>
      <dgm:t>
        <a:bodyPr/>
        <a:lstStyle/>
        <a:p>
          <a:r>
            <a:rPr lang="en-US" b="1" i="0" baseline="0"/>
            <a:t>Visualization:</a:t>
          </a:r>
          <a:r>
            <a:rPr lang="en-US" b="0" i="0" baseline="0"/>
            <a:t> Interactive funnel charts, time series plots (</a:t>
          </a:r>
          <a:r>
            <a:rPr lang="en-US" b="0" i="0" baseline="0" err="1"/>
            <a:t>Plotly</a:t>
          </a:r>
          <a:r>
            <a:rPr lang="en-US" b="0" i="0" baseline="0"/>
            <a:t>/Dash) </a:t>
          </a:r>
          <a:endParaRPr lang="en-US"/>
        </a:p>
      </dgm:t>
    </dgm:pt>
    <dgm:pt modelId="{CD5553F7-309C-4EA0-ACB5-185B4EC00F02}" type="parTrans" cxnId="{43EE2AC2-602C-416B-ABB5-BD51C4CB16FA}">
      <dgm:prSet/>
      <dgm:spPr/>
      <dgm:t>
        <a:bodyPr/>
        <a:lstStyle/>
        <a:p>
          <a:endParaRPr lang="en-US"/>
        </a:p>
      </dgm:t>
    </dgm:pt>
    <dgm:pt modelId="{FA391797-38E3-46F6-B2DF-3A2CA83CD621}" type="sibTrans" cxnId="{43EE2AC2-602C-416B-ABB5-BD51C4CB16FA}">
      <dgm:prSet/>
      <dgm:spPr/>
      <dgm:t>
        <a:bodyPr/>
        <a:lstStyle/>
        <a:p>
          <a:endParaRPr lang="en-US"/>
        </a:p>
      </dgm:t>
    </dgm:pt>
    <dgm:pt modelId="{CDAC72E1-38E0-4C2E-859F-2DE410B0B828}">
      <dgm:prSet/>
      <dgm:spPr/>
      <dgm:t>
        <a:bodyPr/>
        <a:lstStyle/>
        <a:p>
          <a:r>
            <a:rPr lang="en-US" b="1" i="0" baseline="0"/>
            <a:t>Analysis:</a:t>
          </a:r>
          <a:r>
            <a:rPr lang="en-US" b="0" i="0" baseline="0"/>
            <a:t> Calculate conversion rates, identify drop-offs</a:t>
          </a:r>
          <a:endParaRPr lang="en-US"/>
        </a:p>
      </dgm:t>
    </dgm:pt>
    <dgm:pt modelId="{52D0D5D0-9AD1-41A7-B20A-018F0ACD9BD7}" type="parTrans" cxnId="{94D125AD-CB8B-4988-BDE3-EBD7FA2045A2}">
      <dgm:prSet/>
      <dgm:spPr/>
      <dgm:t>
        <a:bodyPr/>
        <a:lstStyle/>
        <a:p>
          <a:endParaRPr lang="en-US"/>
        </a:p>
      </dgm:t>
    </dgm:pt>
    <dgm:pt modelId="{54D3DD0D-F347-4BD1-AEFC-EB96D28AD4EB}" type="sibTrans" cxnId="{94D125AD-CB8B-4988-BDE3-EBD7FA2045A2}">
      <dgm:prSet/>
      <dgm:spPr/>
      <dgm:t>
        <a:bodyPr/>
        <a:lstStyle/>
        <a:p>
          <a:endParaRPr lang="en-US"/>
        </a:p>
      </dgm:t>
    </dgm:pt>
    <dgm:pt modelId="{36B9B6DF-083F-44AB-AA93-9B2B88640EA9}" type="pres">
      <dgm:prSet presAssocID="{CCB71746-D3BE-4AFC-94B5-D611E9B24FB9}" presName="Name0" presStyleCnt="0">
        <dgm:presLayoutVars>
          <dgm:dir/>
          <dgm:animLvl val="lvl"/>
          <dgm:resizeHandles val="exact"/>
        </dgm:presLayoutVars>
      </dgm:prSet>
      <dgm:spPr/>
    </dgm:pt>
    <dgm:pt modelId="{BB21D917-37B0-40D7-8903-767EBA20485A}" type="pres">
      <dgm:prSet presAssocID="{605CD56E-1130-4BE6-8CC1-7570119A1058}" presName="linNode" presStyleCnt="0"/>
      <dgm:spPr/>
    </dgm:pt>
    <dgm:pt modelId="{1705F9D1-12BB-43BE-AF6A-7539F98799F0}" type="pres">
      <dgm:prSet presAssocID="{605CD56E-1130-4BE6-8CC1-7570119A1058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1F956DD0-477E-4F28-A8B7-F74804618E01}" type="pres">
      <dgm:prSet presAssocID="{FAEC917A-828C-415B-AA31-4EA163AA322F}" presName="sp" presStyleCnt="0"/>
      <dgm:spPr/>
    </dgm:pt>
    <dgm:pt modelId="{B2341BF8-E0DE-426B-85C2-23DE8340E9BC}" type="pres">
      <dgm:prSet presAssocID="{68BAC278-BEF2-4733-8363-309C21BD38C9}" presName="linNode" presStyleCnt="0"/>
      <dgm:spPr/>
    </dgm:pt>
    <dgm:pt modelId="{B4EE1610-096B-4186-B752-56418B72A934}" type="pres">
      <dgm:prSet presAssocID="{68BAC278-BEF2-4733-8363-309C21BD38C9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53F1671A-CD9E-4DEA-9678-9A5203BCA494}" type="pres">
      <dgm:prSet presAssocID="{26CBF1BD-681F-4277-AF14-F214693FA546}" presName="sp" presStyleCnt="0"/>
      <dgm:spPr/>
    </dgm:pt>
    <dgm:pt modelId="{1AC2C2B0-A09B-42B6-B12D-5DCA5AD4BD6E}" type="pres">
      <dgm:prSet presAssocID="{6A0D8C3F-6AC5-474E-AE8F-0715151574CB}" presName="linNode" presStyleCnt="0"/>
      <dgm:spPr/>
    </dgm:pt>
    <dgm:pt modelId="{ED2B54F7-2F01-47C4-B282-EA30BE903DF5}" type="pres">
      <dgm:prSet presAssocID="{6A0D8C3F-6AC5-474E-AE8F-0715151574CB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05B26946-1F72-46A2-A1B0-4C4E891D5598}" type="pres">
      <dgm:prSet presAssocID="{85624B01-CDC4-4C0F-9308-98BFF82BB900}" presName="sp" presStyleCnt="0"/>
      <dgm:spPr/>
    </dgm:pt>
    <dgm:pt modelId="{67274973-779E-4A5D-9A7D-38AA0B7CE0C4}" type="pres">
      <dgm:prSet presAssocID="{65EA1D99-B351-4AED-BFA7-0E49CB6BCD8F}" presName="linNode" presStyleCnt="0"/>
      <dgm:spPr/>
    </dgm:pt>
    <dgm:pt modelId="{BF9E4435-1B3A-44ED-A2C4-AB1CCA2171F6}" type="pres">
      <dgm:prSet presAssocID="{65EA1D99-B351-4AED-BFA7-0E49CB6BCD8F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0E6A16A0-EBF7-4CC3-9AC1-B85109259C88}" type="pres">
      <dgm:prSet presAssocID="{88B26E06-BF72-4E3A-BA44-C7F729F6673B}" presName="sp" presStyleCnt="0"/>
      <dgm:spPr/>
    </dgm:pt>
    <dgm:pt modelId="{C0384601-A0CA-492E-8C64-51EE958BED89}" type="pres">
      <dgm:prSet presAssocID="{C94FB154-A870-4F1F-886A-D98F2990CFD4}" presName="linNode" presStyleCnt="0"/>
      <dgm:spPr/>
    </dgm:pt>
    <dgm:pt modelId="{F9F07B60-FAD1-443B-928E-C13F32672597}" type="pres">
      <dgm:prSet presAssocID="{C94FB154-A870-4F1F-886A-D98F2990CFD4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2FB36C6A-4249-45D0-BE05-4B8A4A28145E}" type="pres">
      <dgm:prSet presAssocID="{FC659265-0A7D-4CC9-93CA-25A1D8A727A7}" presName="sp" presStyleCnt="0"/>
      <dgm:spPr/>
    </dgm:pt>
    <dgm:pt modelId="{56830B97-F7F0-4F16-9A39-ADD4A18D0FF0}" type="pres">
      <dgm:prSet presAssocID="{B9AC314E-9ED5-408C-A0B6-C5952F880D1F}" presName="linNode" presStyleCnt="0"/>
      <dgm:spPr/>
    </dgm:pt>
    <dgm:pt modelId="{C578C39E-373E-4F7F-A4F2-256FF2116670}" type="pres">
      <dgm:prSet presAssocID="{B9AC314E-9ED5-408C-A0B6-C5952F880D1F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9FE63D5E-3C9B-4529-86EA-6212230FC6AD}" type="pres">
      <dgm:prSet presAssocID="{954DB480-D1CB-41D6-AABB-C436E1C72C48}" presName="sp" presStyleCnt="0"/>
      <dgm:spPr/>
    </dgm:pt>
    <dgm:pt modelId="{AB1D1677-22BB-43FF-A59C-B9BBDA4A5B39}" type="pres">
      <dgm:prSet presAssocID="{019CD41B-240A-4598-A184-F4EC9AD6F566}" presName="linNode" presStyleCnt="0"/>
      <dgm:spPr/>
    </dgm:pt>
    <dgm:pt modelId="{A247357B-091A-436B-97F3-891C431E4D13}" type="pres">
      <dgm:prSet presAssocID="{019CD41B-240A-4598-A184-F4EC9AD6F566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2409FE54-9E29-4402-8CE5-97457DAA8AED}" type="pres">
      <dgm:prSet presAssocID="{B0077565-664C-4EC0-A9ED-2C107F329A2F}" presName="sp" presStyleCnt="0"/>
      <dgm:spPr/>
    </dgm:pt>
    <dgm:pt modelId="{DF233139-BA60-4CA8-92EA-A7B184C25902}" type="pres">
      <dgm:prSet presAssocID="{A095D404-3C6F-4B06-8171-4552DFF95B9F}" presName="linNode" presStyleCnt="0"/>
      <dgm:spPr/>
    </dgm:pt>
    <dgm:pt modelId="{346144C1-CF69-4D2C-B262-41E3E1F13B92}" type="pres">
      <dgm:prSet presAssocID="{A095D404-3C6F-4B06-8171-4552DFF95B9F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14090007-5AED-4CC8-B9D7-18B6B453909D}" type="pres">
      <dgm:prSet presAssocID="{6EC5A1B3-1274-4345-87B5-67EA49849B50}" presName="sp" presStyleCnt="0"/>
      <dgm:spPr/>
    </dgm:pt>
    <dgm:pt modelId="{29C739E6-5BFB-418B-9301-3CAE98758472}" type="pres">
      <dgm:prSet presAssocID="{BBE541A1-B181-483D-9652-79286CAB5A94}" presName="linNode" presStyleCnt="0"/>
      <dgm:spPr/>
    </dgm:pt>
    <dgm:pt modelId="{087D48E2-13C1-40C9-8C11-0493018A7917}" type="pres">
      <dgm:prSet presAssocID="{BBE541A1-B181-483D-9652-79286CAB5A94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41AD1367-6599-4A94-8E7D-2E03D615ED25}" type="pres">
      <dgm:prSet presAssocID="{FA391797-38E3-46F6-B2DF-3A2CA83CD621}" presName="sp" presStyleCnt="0"/>
      <dgm:spPr/>
    </dgm:pt>
    <dgm:pt modelId="{5597EC81-96E0-41E2-82F9-74FC491F4410}" type="pres">
      <dgm:prSet presAssocID="{CDAC72E1-38E0-4C2E-859F-2DE410B0B828}" presName="linNode" presStyleCnt="0"/>
      <dgm:spPr/>
    </dgm:pt>
    <dgm:pt modelId="{76C444D0-138C-4BEA-9110-508F8B96057B}" type="pres">
      <dgm:prSet presAssocID="{CDAC72E1-38E0-4C2E-859F-2DE410B0B828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D141FE18-8964-4BDC-86B7-F53245A6D797}" type="presOf" srcId="{CDAC72E1-38E0-4C2E-859F-2DE410B0B828}" destId="{76C444D0-138C-4BEA-9110-508F8B96057B}" srcOrd="0" destOrd="0" presId="urn:microsoft.com/office/officeart/2005/8/layout/vList5"/>
    <dgm:cxn modelId="{D23ECA1E-137D-4450-834E-488871FF0A36}" srcId="{CCB71746-D3BE-4AFC-94B5-D611E9B24FB9}" destId="{B9AC314E-9ED5-408C-A0B6-C5952F880D1F}" srcOrd="5" destOrd="0" parTransId="{08300EC1-56ED-4461-930A-9DF0DDE6565C}" sibTransId="{954DB480-D1CB-41D6-AABB-C436E1C72C48}"/>
    <dgm:cxn modelId="{F2A1CB20-F3AE-42AE-BDCA-2BB859F9A610}" type="presOf" srcId="{605CD56E-1130-4BE6-8CC1-7570119A1058}" destId="{1705F9D1-12BB-43BE-AF6A-7539F98799F0}" srcOrd="0" destOrd="0" presId="urn:microsoft.com/office/officeart/2005/8/layout/vList5"/>
    <dgm:cxn modelId="{A925072D-A1BC-40F9-B8E6-B5DCB3FD11B5}" type="presOf" srcId="{6A0D8C3F-6AC5-474E-AE8F-0715151574CB}" destId="{ED2B54F7-2F01-47C4-B282-EA30BE903DF5}" srcOrd="0" destOrd="0" presId="urn:microsoft.com/office/officeart/2005/8/layout/vList5"/>
    <dgm:cxn modelId="{6C8EFB43-181F-4780-9C45-8CE8BE1F1385}" srcId="{CCB71746-D3BE-4AFC-94B5-D611E9B24FB9}" destId="{019CD41B-240A-4598-A184-F4EC9AD6F566}" srcOrd="6" destOrd="0" parTransId="{50F670A5-264F-4C50-82AB-F6BA2425D648}" sibTransId="{B0077565-664C-4EC0-A9ED-2C107F329A2F}"/>
    <dgm:cxn modelId="{BA32CA4B-3C9A-484B-B9FF-34141778C014}" srcId="{CCB71746-D3BE-4AFC-94B5-D611E9B24FB9}" destId="{A095D404-3C6F-4B06-8171-4552DFF95B9F}" srcOrd="7" destOrd="0" parTransId="{0CBFC6BE-15F1-462C-8B5A-732F87478B47}" sibTransId="{6EC5A1B3-1274-4345-87B5-67EA49849B50}"/>
    <dgm:cxn modelId="{79BCBB6C-F152-4B1A-BB8D-5FA2CAEBE1D6}" type="presOf" srcId="{A095D404-3C6F-4B06-8171-4552DFF95B9F}" destId="{346144C1-CF69-4D2C-B262-41E3E1F13B92}" srcOrd="0" destOrd="0" presId="urn:microsoft.com/office/officeart/2005/8/layout/vList5"/>
    <dgm:cxn modelId="{AF37C852-30A1-4632-9877-A735CED30519}" srcId="{CCB71746-D3BE-4AFC-94B5-D611E9B24FB9}" destId="{C94FB154-A870-4F1F-886A-D98F2990CFD4}" srcOrd="4" destOrd="0" parTransId="{7D34CA8B-1C38-491C-8C5B-6555F68D4C9D}" sibTransId="{FC659265-0A7D-4CC9-93CA-25A1D8A727A7}"/>
    <dgm:cxn modelId="{811C8A79-3E16-4831-BC6D-14D3B1290941}" type="presOf" srcId="{65EA1D99-B351-4AED-BFA7-0E49CB6BCD8F}" destId="{BF9E4435-1B3A-44ED-A2C4-AB1CCA2171F6}" srcOrd="0" destOrd="0" presId="urn:microsoft.com/office/officeart/2005/8/layout/vList5"/>
    <dgm:cxn modelId="{799DA17E-8C54-4CF5-AEA4-5723BA16E096}" type="presOf" srcId="{BBE541A1-B181-483D-9652-79286CAB5A94}" destId="{087D48E2-13C1-40C9-8C11-0493018A7917}" srcOrd="0" destOrd="0" presId="urn:microsoft.com/office/officeart/2005/8/layout/vList5"/>
    <dgm:cxn modelId="{3ECCE584-6633-4D42-A9C7-004222326770}" srcId="{CCB71746-D3BE-4AFC-94B5-D611E9B24FB9}" destId="{6A0D8C3F-6AC5-474E-AE8F-0715151574CB}" srcOrd="2" destOrd="0" parTransId="{90A196B8-0891-4E97-B155-2FCC3BA9845F}" sibTransId="{85624B01-CDC4-4C0F-9308-98BFF82BB900}"/>
    <dgm:cxn modelId="{257BB49F-49FD-4060-AA3C-CE371EF6AD06}" srcId="{CCB71746-D3BE-4AFC-94B5-D611E9B24FB9}" destId="{605CD56E-1130-4BE6-8CC1-7570119A1058}" srcOrd="0" destOrd="0" parTransId="{05508741-5234-4818-B8A1-B31FC8E97A69}" sibTransId="{FAEC917A-828C-415B-AA31-4EA163AA322F}"/>
    <dgm:cxn modelId="{94D125AD-CB8B-4988-BDE3-EBD7FA2045A2}" srcId="{CCB71746-D3BE-4AFC-94B5-D611E9B24FB9}" destId="{CDAC72E1-38E0-4C2E-859F-2DE410B0B828}" srcOrd="9" destOrd="0" parTransId="{52D0D5D0-9AD1-41A7-B20A-018F0ACD9BD7}" sibTransId="{54D3DD0D-F347-4BD1-AEFC-EB96D28AD4EB}"/>
    <dgm:cxn modelId="{0ADD9DB1-9888-4528-BF55-14E50E86861A}" srcId="{CCB71746-D3BE-4AFC-94B5-D611E9B24FB9}" destId="{65EA1D99-B351-4AED-BFA7-0E49CB6BCD8F}" srcOrd="3" destOrd="0" parTransId="{65736102-7B03-498C-9E9A-86248C3DDCB3}" sibTransId="{88B26E06-BF72-4E3A-BA44-C7F729F6673B}"/>
    <dgm:cxn modelId="{636721B9-7CA4-4D01-89BC-9B64FF10A239}" srcId="{CCB71746-D3BE-4AFC-94B5-D611E9B24FB9}" destId="{68BAC278-BEF2-4733-8363-309C21BD38C9}" srcOrd="1" destOrd="0" parTransId="{3B77FEB6-67E2-48C2-8A47-7BE5B25A44A6}" sibTransId="{26CBF1BD-681F-4277-AF14-F214693FA546}"/>
    <dgm:cxn modelId="{43EE2AC2-602C-416B-ABB5-BD51C4CB16FA}" srcId="{CCB71746-D3BE-4AFC-94B5-D611E9B24FB9}" destId="{BBE541A1-B181-483D-9652-79286CAB5A94}" srcOrd="8" destOrd="0" parTransId="{CD5553F7-309C-4EA0-ACB5-185B4EC00F02}" sibTransId="{FA391797-38E3-46F6-B2DF-3A2CA83CD621}"/>
    <dgm:cxn modelId="{29B0D3C8-19B4-4742-AAA6-476E22FA3F9A}" type="presOf" srcId="{CCB71746-D3BE-4AFC-94B5-D611E9B24FB9}" destId="{36B9B6DF-083F-44AB-AA93-9B2B88640EA9}" srcOrd="0" destOrd="0" presId="urn:microsoft.com/office/officeart/2005/8/layout/vList5"/>
    <dgm:cxn modelId="{009A6DCA-6999-49ED-B05D-F763F06E04A2}" type="presOf" srcId="{68BAC278-BEF2-4733-8363-309C21BD38C9}" destId="{B4EE1610-096B-4186-B752-56418B72A934}" srcOrd="0" destOrd="0" presId="urn:microsoft.com/office/officeart/2005/8/layout/vList5"/>
    <dgm:cxn modelId="{215670D5-6AF3-4D48-8A42-5067BA483615}" type="presOf" srcId="{C94FB154-A870-4F1F-886A-D98F2990CFD4}" destId="{F9F07B60-FAD1-443B-928E-C13F32672597}" srcOrd="0" destOrd="0" presId="urn:microsoft.com/office/officeart/2005/8/layout/vList5"/>
    <dgm:cxn modelId="{6AAB2BF7-94BE-429E-B69E-A88E54E09074}" type="presOf" srcId="{019CD41B-240A-4598-A184-F4EC9AD6F566}" destId="{A247357B-091A-436B-97F3-891C431E4D13}" srcOrd="0" destOrd="0" presId="urn:microsoft.com/office/officeart/2005/8/layout/vList5"/>
    <dgm:cxn modelId="{043758FD-C2F7-4D62-931D-45671DF43CA4}" type="presOf" srcId="{B9AC314E-9ED5-408C-A0B6-C5952F880D1F}" destId="{C578C39E-373E-4F7F-A4F2-256FF2116670}" srcOrd="0" destOrd="0" presId="urn:microsoft.com/office/officeart/2005/8/layout/vList5"/>
    <dgm:cxn modelId="{6083555B-322E-4BCE-A78B-D75C8A61416C}" type="presParOf" srcId="{36B9B6DF-083F-44AB-AA93-9B2B88640EA9}" destId="{BB21D917-37B0-40D7-8903-767EBA20485A}" srcOrd="0" destOrd="0" presId="urn:microsoft.com/office/officeart/2005/8/layout/vList5"/>
    <dgm:cxn modelId="{2CD22479-3996-4D04-80B2-F700BCF4FEEC}" type="presParOf" srcId="{BB21D917-37B0-40D7-8903-767EBA20485A}" destId="{1705F9D1-12BB-43BE-AF6A-7539F98799F0}" srcOrd="0" destOrd="0" presId="urn:microsoft.com/office/officeart/2005/8/layout/vList5"/>
    <dgm:cxn modelId="{5188AD81-D1CA-4D91-AF2F-4DE6205DEDE7}" type="presParOf" srcId="{36B9B6DF-083F-44AB-AA93-9B2B88640EA9}" destId="{1F956DD0-477E-4F28-A8B7-F74804618E01}" srcOrd="1" destOrd="0" presId="urn:microsoft.com/office/officeart/2005/8/layout/vList5"/>
    <dgm:cxn modelId="{94957E4D-DF66-48AD-B2D9-118FAC1A2954}" type="presParOf" srcId="{36B9B6DF-083F-44AB-AA93-9B2B88640EA9}" destId="{B2341BF8-E0DE-426B-85C2-23DE8340E9BC}" srcOrd="2" destOrd="0" presId="urn:microsoft.com/office/officeart/2005/8/layout/vList5"/>
    <dgm:cxn modelId="{A6C3633D-9659-4A01-8582-0480FA434E61}" type="presParOf" srcId="{B2341BF8-E0DE-426B-85C2-23DE8340E9BC}" destId="{B4EE1610-096B-4186-B752-56418B72A934}" srcOrd="0" destOrd="0" presId="urn:microsoft.com/office/officeart/2005/8/layout/vList5"/>
    <dgm:cxn modelId="{AE504A0B-B167-416D-BBAC-0D9D08E250E4}" type="presParOf" srcId="{36B9B6DF-083F-44AB-AA93-9B2B88640EA9}" destId="{53F1671A-CD9E-4DEA-9678-9A5203BCA494}" srcOrd="3" destOrd="0" presId="urn:microsoft.com/office/officeart/2005/8/layout/vList5"/>
    <dgm:cxn modelId="{18B460CF-A254-492C-8A8B-398B7B679638}" type="presParOf" srcId="{36B9B6DF-083F-44AB-AA93-9B2B88640EA9}" destId="{1AC2C2B0-A09B-42B6-B12D-5DCA5AD4BD6E}" srcOrd="4" destOrd="0" presId="urn:microsoft.com/office/officeart/2005/8/layout/vList5"/>
    <dgm:cxn modelId="{89B1CF14-58F4-4BF0-9DA3-8F7688073F75}" type="presParOf" srcId="{1AC2C2B0-A09B-42B6-B12D-5DCA5AD4BD6E}" destId="{ED2B54F7-2F01-47C4-B282-EA30BE903DF5}" srcOrd="0" destOrd="0" presId="urn:microsoft.com/office/officeart/2005/8/layout/vList5"/>
    <dgm:cxn modelId="{5EE65984-D136-42EA-A499-B8890DB8DAE9}" type="presParOf" srcId="{36B9B6DF-083F-44AB-AA93-9B2B88640EA9}" destId="{05B26946-1F72-46A2-A1B0-4C4E891D5598}" srcOrd="5" destOrd="0" presId="urn:microsoft.com/office/officeart/2005/8/layout/vList5"/>
    <dgm:cxn modelId="{D3F7EDD6-0FC0-4BB0-AB80-BC0F854D6A10}" type="presParOf" srcId="{36B9B6DF-083F-44AB-AA93-9B2B88640EA9}" destId="{67274973-779E-4A5D-9A7D-38AA0B7CE0C4}" srcOrd="6" destOrd="0" presId="urn:microsoft.com/office/officeart/2005/8/layout/vList5"/>
    <dgm:cxn modelId="{1EFD4794-6015-4122-B8B9-1252E3C927A7}" type="presParOf" srcId="{67274973-779E-4A5D-9A7D-38AA0B7CE0C4}" destId="{BF9E4435-1B3A-44ED-A2C4-AB1CCA2171F6}" srcOrd="0" destOrd="0" presId="urn:microsoft.com/office/officeart/2005/8/layout/vList5"/>
    <dgm:cxn modelId="{A9C0EA6E-16E8-4632-B1CA-E0F0984003A0}" type="presParOf" srcId="{36B9B6DF-083F-44AB-AA93-9B2B88640EA9}" destId="{0E6A16A0-EBF7-4CC3-9AC1-B85109259C88}" srcOrd="7" destOrd="0" presId="urn:microsoft.com/office/officeart/2005/8/layout/vList5"/>
    <dgm:cxn modelId="{2F894830-53B0-4CB5-BF5A-29C671662D8D}" type="presParOf" srcId="{36B9B6DF-083F-44AB-AA93-9B2B88640EA9}" destId="{C0384601-A0CA-492E-8C64-51EE958BED89}" srcOrd="8" destOrd="0" presId="urn:microsoft.com/office/officeart/2005/8/layout/vList5"/>
    <dgm:cxn modelId="{46719124-79DF-416B-9D65-500E9FADFD76}" type="presParOf" srcId="{C0384601-A0CA-492E-8C64-51EE958BED89}" destId="{F9F07B60-FAD1-443B-928E-C13F32672597}" srcOrd="0" destOrd="0" presId="urn:microsoft.com/office/officeart/2005/8/layout/vList5"/>
    <dgm:cxn modelId="{CE5E96D4-8C46-48B9-AA19-18B353295355}" type="presParOf" srcId="{36B9B6DF-083F-44AB-AA93-9B2B88640EA9}" destId="{2FB36C6A-4249-45D0-BE05-4B8A4A28145E}" srcOrd="9" destOrd="0" presId="urn:microsoft.com/office/officeart/2005/8/layout/vList5"/>
    <dgm:cxn modelId="{8223162F-17E0-44CC-AFEC-8BE29EFCD41B}" type="presParOf" srcId="{36B9B6DF-083F-44AB-AA93-9B2B88640EA9}" destId="{56830B97-F7F0-4F16-9A39-ADD4A18D0FF0}" srcOrd="10" destOrd="0" presId="urn:microsoft.com/office/officeart/2005/8/layout/vList5"/>
    <dgm:cxn modelId="{7EC72941-F892-4ED6-BF6F-7C6C728E9F4A}" type="presParOf" srcId="{56830B97-F7F0-4F16-9A39-ADD4A18D0FF0}" destId="{C578C39E-373E-4F7F-A4F2-256FF2116670}" srcOrd="0" destOrd="0" presId="urn:microsoft.com/office/officeart/2005/8/layout/vList5"/>
    <dgm:cxn modelId="{137C6D7C-D5F0-4A4B-9040-EFEBBC5A657A}" type="presParOf" srcId="{36B9B6DF-083F-44AB-AA93-9B2B88640EA9}" destId="{9FE63D5E-3C9B-4529-86EA-6212230FC6AD}" srcOrd="11" destOrd="0" presId="urn:microsoft.com/office/officeart/2005/8/layout/vList5"/>
    <dgm:cxn modelId="{306CDA17-7758-4053-A381-663CB9F841E0}" type="presParOf" srcId="{36B9B6DF-083F-44AB-AA93-9B2B88640EA9}" destId="{AB1D1677-22BB-43FF-A59C-B9BBDA4A5B39}" srcOrd="12" destOrd="0" presId="urn:microsoft.com/office/officeart/2005/8/layout/vList5"/>
    <dgm:cxn modelId="{1236B694-1B31-468A-8FA8-CE5510E62A12}" type="presParOf" srcId="{AB1D1677-22BB-43FF-A59C-B9BBDA4A5B39}" destId="{A247357B-091A-436B-97F3-891C431E4D13}" srcOrd="0" destOrd="0" presId="urn:microsoft.com/office/officeart/2005/8/layout/vList5"/>
    <dgm:cxn modelId="{AA694825-A69B-4296-8AB9-F98DF7729C0D}" type="presParOf" srcId="{36B9B6DF-083F-44AB-AA93-9B2B88640EA9}" destId="{2409FE54-9E29-4402-8CE5-97457DAA8AED}" srcOrd="13" destOrd="0" presId="urn:microsoft.com/office/officeart/2005/8/layout/vList5"/>
    <dgm:cxn modelId="{774AB28E-2C9E-40B1-B6AA-F3CD3B555C81}" type="presParOf" srcId="{36B9B6DF-083F-44AB-AA93-9B2B88640EA9}" destId="{DF233139-BA60-4CA8-92EA-A7B184C25902}" srcOrd="14" destOrd="0" presId="urn:microsoft.com/office/officeart/2005/8/layout/vList5"/>
    <dgm:cxn modelId="{7C68AE82-A34B-44DB-8E30-89564D1F5BB5}" type="presParOf" srcId="{DF233139-BA60-4CA8-92EA-A7B184C25902}" destId="{346144C1-CF69-4D2C-B262-41E3E1F13B92}" srcOrd="0" destOrd="0" presId="urn:microsoft.com/office/officeart/2005/8/layout/vList5"/>
    <dgm:cxn modelId="{51B64F7B-A012-45D2-A104-129AE1217103}" type="presParOf" srcId="{36B9B6DF-083F-44AB-AA93-9B2B88640EA9}" destId="{14090007-5AED-4CC8-B9D7-18B6B453909D}" srcOrd="15" destOrd="0" presId="urn:microsoft.com/office/officeart/2005/8/layout/vList5"/>
    <dgm:cxn modelId="{C3C96F67-693C-47BE-9F0F-EF855A38585D}" type="presParOf" srcId="{36B9B6DF-083F-44AB-AA93-9B2B88640EA9}" destId="{29C739E6-5BFB-418B-9301-3CAE98758472}" srcOrd="16" destOrd="0" presId="urn:microsoft.com/office/officeart/2005/8/layout/vList5"/>
    <dgm:cxn modelId="{0E07B92C-3C67-46C5-B034-4EC5DF90A77C}" type="presParOf" srcId="{29C739E6-5BFB-418B-9301-3CAE98758472}" destId="{087D48E2-13C1-40C9-8C11-0493018A7917}" srcOrd="0" destOrd="0" presId="urn:microsoft.com/office/officeart/2005/8/layout/vList5"/>
    <dgm:cxn modelId="{120624AA-FB81-42B6-8CEF-41480ECE39CC}" type="presParOf" srcId="{36B9B6DF-083F-44AB-AA93-9B2B88640EA9}" destId="{41AD1367-6599-4A94-8E7D-2E03D615ED25}" srcOrd="17" destOrd="0" presId="urn:microsoft.com/office/officeart/2005/8/layout/vList5"/>
    <dgm:cxn modelId="{D1E90B42-718E-4A1A-9331-4E4B2B5C3927}" type="presParOf" srcId="{36B9B6DF-083F-44AB-AA93-9B2B88640EA9}" destId="{5597EC81-96E0-41E2-82F9-74FC491F4410}" srcOrd="18" destOrd="0" presId="urn:microsoft.com/office/officeart/2005/8/layout/vList5"/>
    <dgm:cxn modelId="{CC72427E-4C05-43CF-92E6-AAFA6D12174B}" type="presParOf" srcId="{5597EC81-96E0-41E2-82F9-74FC491F4410}" destId="{76C444D0-138C-4BEA-9110-508F8B96057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5F9D1-12BB-43BE-AF6A-7539F98799F0}">
      <dsp:nvSpPr>
        <dsp:cNvPr id="0" name=""/>
        <dsp:cNvSpPr/>
      </dsp:nvSpPr>
      <dsp:spPr>
        <a:xfrm>
          <a:off x="3511296" y="2377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Dataset:</a:t>
          </a:r>
          <a:r>
            <a:rPr lang="en-US" sz="1100" b="0" i="0" kern="1200" baseline="0"/>
            <a:t> Taobao User Behavior Data (Nov 25 - Dec 2, 2017) </a:t>
          </a:r>
          <a:endParaRPr lang="en-US" sz="1100" kern="1200"/>
        </a:p>
      </dsp:txBody>
      <dsp:txXfrm>
        <a:off x="3530130" y="21211"/>
        <a:ext cx="3912540" cy="348148"/>
      </dsp:txXfrm>
    </dsp:sp>
    <dsp:sp modelId="{B4EE1610-096B-4186-B752-56418B72A934}">
      <dsp:nvSpPr>
        <dsp:cNvPr id="0" name=""/>
        <dsp:cNvSpPr/>
      </dsp:nvSpPr>
      <dsp:spPr>
        <a:xfrm>
          <a:off x="3511296" y="407484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Scale:</a:t>
          </a:r>
          <a:r>
            <a:rPr lang="en-US" sz="1100" b="0" i="0" kern="1200" baseline="0"/>
            <a:t> </a:t>
          </a:r>
          <a:endParaRPr lang="en-US" sz="1100" kern="1200"/>
        </a:p>
      </dsp:txBody>
      <dsp:txXfrm>
        <a:off x="3530130" y="426318"/>
        <a:ext cx="3912540" cy="348148"/>
      </dsp:txXfrm>
    </dsp:sp>
    <dsp:sp modelId="{ED2B54F7-2F01-47C4-B282-EA30BE903DF5}">
      <dsp:nvSpPr>
        <dsp:cNvPr id="0" name=""/>
        <dsp:cNvSpPr/>
      </dsp:nvSpPr>
      <dsp:spPr>
        <a:xfrm>
          <a:off x="3511296" y="812591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86.9M interactions </a:t>
          </a:r>
          <a:endParaRPr lang="en-US" sz="1100" kern="1200"/>
        </a:p>
      </dsp:txBody>
      <dsp:txXfrm>
        <a:off x="3530130" y="831425"/>
        <a:ext cx="3912540" cy="348148"/>
      </dsp:txXfrm>
    </dsp:sp>
    <dsp:sp modelId="{BF9E4435-1B3A-44ED-A2C4-AB1CCA2171F6}">
      <dsp:nvSpPr>
        <dsp:cNvPr id="0" name=""/>
        <dsp:cNvSpPr/>
      </dsp:nvSpPr>
      <dsp:spPr>
        <a:xfrm>
          <a:off x="3511296" y="1217698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987K users </a:t>
          </a:r>
          <a:endParaRPr lang="en-US" sz="1100" kern="1200"/>
        </a:p>
      </dsp:txBody>
      <dsp:txXfrm>
        <a:off x="3530130" y="1236532"/>
        <a:ext cx="3912540" cy="348148"/>
      </dsp:txXfrm>
    </dsp:sp>
    <dsp:sp modelId="{F9F07B60-FAD1-443B-928E-C13F32672597}">
      <dsp:nvSpPr>
        <dsp:cNvPr id="0" name=""/>
        <dsp:cNvSpPr/>
      </dsp:nvSpPr>
      <dsp:spPr>
        <a:xfrm>
          <a:off x="3511296" y="1622805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3.9M items </a:t>
          </a:r>
          <a:endParaRPr lang="en-US" sz="1100" kern="1200"/>
        </a:p>
      </dsp:txBody>
      <dsp:txXfrm>
        <a:off x="3530130" y="1641639"/>
        <a:ext cx="3912540" cy="348148"/>
      </dsp:txXfrm>
    </dsp:sp>
    <dsp:sp modelId="{C578C39E-373E-4F7F-A4F2-256FF2116670}">
      <dsp:nvSpPr>
        <dsp:cNvPr id="0" name=""/>
        <dsp:cNvSpPr/>
      </dsp:nvSpPr>
      <dsp:spPr>
        <a:xfrm>
          <a:off x="3511296" y="2027912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Features:</a:t>
          </a:r>
          <a:r>
            <a:rPr lang="en-US" sz="1100" b="0" i="0" kern="1200" baseline="0"/>
            <a:t> </a:t>
          </a:r>
          <a:r>
            <a:rPr lang="en-US" sz="1100" b="0" i="0" kern="1200" baseline="0" err="1"/>
            <a:t>UserID</a:t>
          </a:r>
          <a:r>
            <a:rPr lang="en-US" sz="1100" b="0" i="0" kern="1200" baseline="0"/>
            <a:t>, </a:t>
          </a:r>
          <a:r>
            <a:rPr lang="en-US" sz="1100" b="0" i="0" kern="1200" baseline="0" err="1"/>
            <a:t>ItemID</a:t>
          </a:r>
          <a:r>
            <a:rPr lang="en-US" sz="1100" b="0" i="0" kern="1200" baseline="0"/>
            <a:t>, </a:t>
          </a:r>
          <a:r>
            <a:rPr lang="en-US" sz="1100" b="0" i="0" kern="1200" baseline="0" err="1"/>
            <a:t>CategoryID</a:t>
          </a:r>
          <a:r>
            <a:rPr lang="en-US" sz="1100" b="0" i="0" kern="1200" baseline="0"/>
            <a:t>, </a:t>
          </a:r>
          <a:r>
            <a:rPr lang="en-US" sz="1100" b="0" i="0" kern="1200" baseline="0" err="1"/>
            <a:t>BehaviorType</a:t>
          </a:r>
          <a:r>
            <a:rPr lang="en-US" sz="1100" b="0" i="0" kern="1200" baseline="0"/>
            <a:t> (view, cart, favorite, buy), Timestamp </a:t>
          </a:r>
          <a:endParaRPr lang="en-US" sz="1100" kern="1200"/>
        </a:p>
      </dsp:txBody>
      <dsp:txXfrm>
        <a:off x="3530130" y="2046746"/>
        <a:ext cx="3912540" cy="348148"/>
      </dsp:txXfrm>
    </dsp:sp>
    <dsp:sp modelId="{A247357B-091A-436B-97F3-891C431E4D13}">
      <dsp:nvSpPr>
        <dsp:cNvPr id="0" name=""/>
        <dsp:cNvSpPr/>
      </dsp:nvSpPr>
      <dsp:spPr>
        <a:xfrm>
          <a:off x="3511296" y="2433019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Approach:</a:t>
          </a:r>
          <a:r>
            <a:rPr lang="en-US" sz="1100" b="0" i="0" kern="1200" baseline="0"/>
            <a:t> </a:t>
          </a:r>
          <a:endParaRPr lang="en-US" sz="1100" kern="1200"/>
        </a:p>
      </dsp:txBody>
      <dsp:txXfrm>
        <a:off x="3530130" y="2451853"/>
        <a:ext cx="3912540" cy="348148"/>
      </dsp:txXfrm>
    </dsp:sp>
    <dsp:sp modelId="{346144C1-CF69-4D2C-B262-41E3E1F13B92}">
      <dsp:nvSpPr>
        <dsp:cNvPr id="0" name=""/>
        <dsp:cNvSpPr/>
      </dsp:nvSpPr>
      <dsp:spPr>
        <a:xfrm>
          <a:off x="3511296" y="2838126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Data Processing:</a:t>
          </a:r>
          <a:r>
            <a:rPr lang="en-US" sz="1100" b="0" i="0" kern="1200" baseline="0"/>
            <a:t> Python (pandas) </a:t>
          </a:r>
          <a:endParaRPr lang="en-US" sz="1100" kern="1200"/>
        </a:p>
      </dsp:txBody>
      <dsp:txXfrm>
        <a:off x="3530130" y="2856960"/>
        <a:ext cx="3912540" cy="348148"/>
      </dsp:txXfrm>
    </dsp:sp>
    <dsp:sp modelId="{087D48E2-13C1-40C9-8C11-0493018A7917}">
      <dsp:nvSpPr>
        <dsp:cNvPr id="0" name=""/>
        <dsp:cNvSpPr/>
      </dsp:nvSpPr>
      <dsp:spPr>
        <a:xfrm>
          <a:off x="3511296" y="3243233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Visualization:</a:t>
          </a:r>
          <a:r>
            <a:rPr lang="en-US" sz="1100" b="0" i="0" kern="1200" baseline="0"/>
            <a:t> Interactive funnel charts, time series plots (</a:t>
          </a:r>
          <a:r>
            <a:rPr lang="en-US" sz="1100" b="0" i="0" kern="1200" baseline="0" err="1"/>
            <a:t>Plotly</a:t>
          </a:r>
          <a:r>
            <a:rPr lang="en-US" sz="1100" b="0" i="0" kern="1200" baseline="0"/>
            <a:t>/Dash) </a:t>
          </a:r>
          <a:endParaRPr lang="en-US" sz="1100" kern="1200"/>
        </a:p>
      </dsp:txBody>
      <dsp:txXfrm>
        <a:off x="3530130" y="3262067"/>
        <a:ext cx="3912540" cy="348148"/>
      </dsp:txXfrm>
    </dsp:sp>
    <dsp:sp modelId="{76C444D0-138C-4BEA-9110-508F8B96057B}">
      <dsp:nvSpPr>
        <dsp:cNvPr id="0" name=""/>
        <dsp:cNvSpPr/>
      </dsp:nvSpPr>
      <dsp:spPr>
        <a:xfrm>
          <a:off x="3511296" y="3648340"/>
          <a:ext cx="3950208" cy="385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Analysis:</a:t>
          </a:r>
          <a:r>
            <a:rPr lang="en-US" sz="1100" b="0" i="0" kern="1200" baseline="0"/>
            <a:t> Calculate conversion rates, identify drop-offs</a:t>
          </a:r>
          <a:endParaRPr lang="en-US" sz="1100" kern="1200"/>
        </a:p>
      </dsp:txBody>
      <dsp:txXfrm>
        <a:off x="3530130" y="3667174"/>
        <a:ext cx="3912540" cy="34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5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7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22" name="Picture 21" descr="A close-up of a network&#10;&#10;AI-generated content may be incorrect.">
            <a:extLst>
              <a:ext uri="{FF2B5EF4-FFF2-40B4-BE49-F238E27FC236}">
                <a16:creationId xmlns:a16="http://schemas.microsoft.com/office/drawing/2014/main" id="{73ECB91D-A929-C221-4869-9461B3B732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42"/>
          <a:stretch/>
        </p:blipFill>
        <p:spPr>
          <a:xfrm>
            <a:off x="837986" y="10"/>
            <a:ext cx="10615629" cy="6857990"/>
          </a:xfrm>
          <a:custGeom>
            <a:avLst/>
            <a:gdLst/>
            <a:ahLst/>
            <a:cxnLst/>
            <a:rect l="l" t="t" r="r" b="b"/>
            <a:pathLst>
              <a:path w="10615629" h="6858000">
                <a:moveTo>
                  <a:pt x="7169276" y="5665107"/>
                </a:moveTo>
                <a:cubicBezTo>
                  <a:pt x="7360157" y="5665107"/>
                  <a:pt x="7514897" y="5819847"/>
                  <a:pt x="7514897" y="6010728"/>
                </a:cubicBezTo>
                <a:cubicBezTo>
                  <a:pt x="7514897" y="6201609"/>
                  <a:pt x="7360157" y="6356349"/>
                  <a:pt x="7169276" y="6356349"/>
                </a:cubicBezTo>
                <a:cubicBezTo>
                  <a:pt x="6978395" y="6356349"/>
                  <a:pt x="6823655" y="6201609"/>
                  <a:pt x="6823655" y="6010728"/>
                </a:cubicBezTo>
                <a:cubicBezTo>
                  <a:pt x="6823655" y="5819847"/>
                  <a:pt x="6978395" y="5665107"/>
                  <a:pt x="7169276" y="5665107"/>
                </a:cubicBezTo>
                <a:close/>
                <a:moveTo>
                  <a:pt x="10010446" y="2285546"/>
                </a:moveTo>
                <a:cubicBezTo>
                  <a:pt x="10256938" y="2285546"/>
                  <a:pt x="10456760" y="2485368"/>
                  <a:pt x="10456760" y="2731860"/>
                </a:cubicBezTo>
                <a:cubicBezTo>
                  <a:pt x="10456760" y="2978352"/>
                  <a:pt x="10256938" y="3178174"/>
                  <a:pt x="10010446" y="3178174"/>
                </a:cubicBezTo>
                <a:cubicBezTo>
                  <a:pt x="9763954" y="3178174"/>
                  <a:pt x="9564132" y="2978352"/>
                  <a:pt x="9564132" y="2731860"/>
                </a:cubicBezTo>
                <a:cubicBezTo>
                  <a:pt x="9564132" y="2485368"/>
                  <a:pt x="9763954" y="2285546"/>
                  <a:pt x="10010446" y="2285546"/>
                </a:cubicBezTo>
                <a:close/>
                <a:moveTo>
                  <a:pt x="10354145" y="1626054"/>
                </a:moveTo>
                <a:cubicBezTo>
                  <a:pt x="10498559" y="1626054"/>
                  <a:pt x="10615629" y="1743124"/>
                  <a:pt x="10615629" y="1887538"/>
                </a:cubicBezTo>
                <a:cubicBezTo>
                  <a:pt x="10615629" y="2031953"/>
                  <a:pt x="10498559" y="2149022"/>
                  <a:pt x="10354145" y="2149022"/>
                </a:cubicBezTo>
                <a:cubicBezTo>
                  <a:pt x="10209731" y="2149022"/>
                  <a:pt x="10092661" y="2031953"/>
                  <a:pt x="10092661" y="1887538"/>
                </a:cubicBezTo>
                <a:cubicBezTo>
                  <a:pt x="10092661" y="1743124"/>
                  <a:pt x="10209731" y="1626054"/>
                  <a:pt x="10354145" y="1626054"/>
                </a:cubicBezTo>
                <a:close/>
                <a:moveTo>
                  <a:pt x="1458900" y="620485"/>
                </a:moveTo>
                <a:cubicBezTo>
                  <a:pt x="1705392" y="620485"/>
                  <a:pt x="1905214" y="820307"/>
                  <a:pt x="1905214" y="1066799"/>
                </a:cubicBezTo>
                <a:cubicBezTo>
                  <a:pt x="1905214" y="1313291"/>
                  <a:pt x="1705392" y="1513113"/>
                  <a:pt x="1458900" y="1513113"/>
                </a:cubicBezTo>
                <a:cubicBezTo>
                  <a:pt x="1212408" y="1513113"/>
                  <a:pt x="1012586" y="1313291"/>
                  <a:pt x="1012586" y="1066799"/>
                </a:cubicBezTo>
                <a:cubicBezTo>
                  <a:pt x="1012586" y="820307"/>
                  <a:pt x="1212408" y="620485"/>
                  <a:pt x="1458900" y="620485"/>
                </a:cubicBezTo>
                <a:close/>
                <a:moveTo>
                  <a:pt x="6634576" y="0"/>
                </a:moveTo>
                <a:lnTo>
                  <a:pt x="10141834" y="0"/>
                </a:lnTo>
                <a:lnTo>
                  <a:pt x="10200260" y="112226"/>
                </a:lnTo>
                <a:cubicBezTo>
                  <a:pt x="10410239" y="575266"/>
                  <a:pt x="10394872" y="1153565"/>
                  <a:pt x="9914575" y="1675662"/>
                </a:cubicBezTo>
                <a:cubicBezTo>
                  <a:pt x="9716856" y="1890645"/>
                  <a:pt x="9539638" y="2125049"/>
                  <a:pt x="9361609" y="2357294"/>
                </a:cubicBezTo>
                <a:cubicBezTo>
                  <a:pt x="9193292" y="2576998"/>
                  <a:pt x="9188572" y="2830553"/>
                  <a:pt x="9334635" y="3068327"/>
                </a:cubicBezTo>
                <a:cubicBezTo>
                  <a:pt x="9495670" y="3329571"/>
                  <a:pt x="9683004" y="3577866"/>
                  <a:pt x="9815042" y="3852732"/>
                </a:cubicBezTo>
                <a:cubicBezTo>
                  <a:pt x="10050525" y="4342848"/>
                  <a:pt x="9955575" y="4825682"/>
                  <a:pt x="9376176" y="5163127"/>
                </a:cubicBezTo>
                <a:cubicBezTo>
                  <a:pt x="8901029" y="5439880"/>
                  <a:pt x="8396077" y="5450670"/>
                  <a:pt x="7869813" y="5397801"/>
                </a:cubicBezTo>
                <a:cubicBezTo>
                  <a:pt x="7414763" y="5352214"/>
                  <a:pt x="6924916" y="5316879"/>
                  <a:pt x="6545392" y="5591203"/>
                </a:cubicBezTo>
                <a:cubicBezTo>
                  <a:pt x="6238293" y="5813469"/>
                  <a:pt x="6024794" y="6166019"/>
                  <a:pt x="5772723" y="6463272"/>
                </a:cubicBezTo>
                <a:cubicBezTo>
                  <a:pt x="5693284" y="6557074"/>
                  <a:pt x="5618532" y="6655326"/>
                  <a:pt x="5542128" y="6751893"/>
                </a:cubicBezTo>
                <a:lnTo>
                  <a:pt x="5455473" y="6858000"/>
                </a:lnTo>
                <a:lnTo>
                  <a:pt x="3884322" y="6858000"/>
                </a:lnTo>
                <a:lnTo>
                  <a:pt x="3874161" y="6844414"/>
                </a:lnTo>
                <a:cubicBezTo>
                  <a:pt x="3769502" y="6682570"/>
                  <a:pt x="3725804" y="6471499"/>
                  <a:pt x="3692625" y="6276207"/>
                </a:cubicBezTo>
                <a:cubicBezTo>
                  <a:pt x="3594979" y="5704764"/>
                  <a:pt x="2996562" y="5529973"/>
                  <a:pt x="2561203" y="5655806"/>
                </a:cubicBezTo>
                <a:cubicBezTo>
                  <a:pt x="1295584" y="6024675"/>
                  <a:pt x="405173" y="5378783"/>
                  <a:pt x="69617" y="4277706"/>
                </a:cubicBezTo>
                <a:cubicBezTo>
                  <a:pt x="12163" y="4089022"/>
                  <a:pt x="22818" y="3880245"/>
                  <a:pt x="1643" y="3679828"/>
                </a:cubicBezTo>
                <a:cubicBezTo>
                  <a:pt x="-11845" y="3246491"/>
                  <a:pt x="53163" y="2840533"/>
                  <a:pt x="368893" y="2516306"/>
                </a:cubicBezTo>
                <a:cubicBezTo>
                  <a:pt x="570254" y="2309550"/>
                  <a:pt x="826642" y="2227145"/>
                  <a:pt x="1113509" y="2192618"/>
                </a:cubicBezTo>
                <a:cubicBezTo>
                  <a:pt x="1425464" y="2154854"/>
                  <a:pt x="1739171" y="2099963"/>
                  <a:pt x="2037232" y="2005555"/>
                </a:cubicBezTo>
                <a:cubicBezTo>
                  <a:pt x="2313447" y="1917888"/>
                  <a:pt x="2430109" y="1649902"/>
                  <a:pt x="2547311" y="1405114"/>
                </a:cubicBezTo>
                <a:cubicBezTo>
                  <a:pt x="2839303" y="794962"/>
                  <a:pt x="3300289" y="490426"/>
                  <a:pt x="3900864" y="578766"/>
                </a:cubicBezTo>
                <a:cubicBezTo>
                  <a:pt x="4133785" y="613023"/>
                  <a:pt x="4362119" y="739800"/>
                  <a:pt x="4571571" y="860778"/>
                </a:cubicBezTo>
                <a:cubicBezTo>
                  <a:pt x="5133169" y="1185276"/>
                  <a:pt x="5641898" y="1029501"/>
                  <a:pt x="6039226" y="631499"/>
                </a:cubicBezTo>
                <a:cubicBezTo>
                  <a:pt x="6180165" y="489886"/>
                  <a:pt x="6313484" y="339979"/>
                  <a:pt x="6449433" y="19325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CDA83-A5F8-5E6F-A0B6-97BFD1A4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344594"/>
            <a:ext cx="6458556" cy="267495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600" b="1">
                <a:solidFill>
                  <a:srgbClr val="FFFFFF"/>
                </a:solidFill>
              </a:rPr>
              <a:t>E-commerce Funnel Visualization: Insights from User Behavior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3AFAB-C5E0-8604-C8C6-0241DFA27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4229100"/>
            <a:ext cx="6458556" cy="10287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Anuj Patel (002874710)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Jaimin Patel (002419803)</a:t>
            </a:r>
          </a:p>
        </p:txBody>
      </p:sp>
    </p:spTree>
    <p:extLst>
      <p:ext uri="{BB962C8B-B14F-4D97-AF65-F5344CB8AC3E}">
        <p14:creationId xmlns:p14="http://schemas.microsoft.com/office/powerpoint/2010/main" val="1272908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95158-EF31-462F-A971-2464F139A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458" y="552782"/>
            <a:ext cx="5125941" cy="1936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Understanding the E-commerce Funnel</a:t>
            </a:r>
            <a:br>
              <a:rPr kumimoji="0" lang="en-US" altLang="en-US" sz="41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4EB32-7964-593A-3F80-A9219FF0CE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56458" y="2735229"/>
            <a:ext cx="5125941" cy="34845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Key Points: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Problem: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Significant user drop-off occurs during the purchase journey, making conversion a challenge.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Importance: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Identifying and addressing these drop-offs can improve conversion rates and revenue.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Insight Opportunities: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Analyze where users disengage, which categories perform best, and how behaviors lead to purchases.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</a:rPr>
              <a:t>Goal: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 Provide actionable insights to improve user experience and drive sales.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CEB6B04C-8E11-8765-852D-87EA62B3C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85847"/>
            <a:ext cx="4600913" cy="46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913E-E7A5-29DD-8663-3E96209C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 and Approach</a:t>
            </a:r>
          </a:p>
        </p:txBody>
      </p:sp>
      <p:graphicFrame>
        <p:nvGraphicFramePr>
          <p:cNvPr id="33" name="Rectangle 1">
            <a:extLst>
              <a:ext uri="{FF2B5EF4-FFF2-40B4-BE49-F238E27FC236}">
                <a16:creationId xmlns:a16="http://schemas.microsoft.com/office/drawing/2014/main" id="{B6AD8EE1-AD5D-3830-C4BF-FCEF4BA3C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390476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43BFF-2E24-B64D-F651-CC3A0E07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Outcomes and Deliverables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28FE5-D99B-A09F-40CB-D0F301E48E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599" y="2397689"/>
            <a:ext cx="3750023" cy="34458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Expected Outcomes: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Interactive tool for visualizing and analyzing the e-commerce funnel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Insights into user behavior patterns and conversion bottlenecks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Actionable recommendations for improving conversion rates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Deliverables: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Software tool (built with Python, Dash/Plotly)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Final report with analysis and insights 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Presentation of findings and tool demo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8" name="Graphic 7" descr="Org">
            <a:extLst>
              <a:ext uri="{FF2B5EF4-FFF2-40B4-BE49-F238E27FC236}">
                <a16:creationId xmlns:a16="http://schemas.microsoft.com/office/drawing/2014/main" id="{F8B061DC-2967-DEF1-C936-91155016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2282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SplashVTI</vt:lpstr>
      <vt:lpstr>E-commerce Funnel Visualization: Insights from User Behavior</vt:lpstr>
      <vt:lpstr>Understanding the E-commerce Funnel </vt:lpstr>
      <vt:lpstr>Data Source and Approach</vt:lpstr>
      <vt:lpstr>Expected Outcomes and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Patel</dc:creator>
  <cp:lastModifiedBy>Anuj Patel</cp:lastModifiedBy>
  <cp:revision>2</cp:revision>
  <dcterms:created xsi:type="dcterms:W3CDTF">2025-03-21T13:40:43Z</dcterms:created>
  <dcterms:modified xsi:type="dcterms:W3CDTF">2025-03-21T15:04:06Z</dcterms:modified>
</cp:coreProperties>
</file>