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146847072"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408"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9514982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nujraghuwanshi9900/fitness-buddy-edunet-projec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FITNESS BUDDY - ai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endParaRPr lang="en-US" sz="3200" b="1" dirty="0">
              <a:solidFill>
                <a:schemeClr val="accent1">
                  <a:lumMod val="75000"/>
                </a:schemeClr>
              </a:solidFill>
              <a:latin typeface="Arial"/>
              <a:cs typeface="Arial"/>
            </a:endParaRPr>
          </a:p>
        </p:txBody>
      </p:sp>
      <p:sp>
        <p:nvSpPr>
          <p:cNvPr id="4" name="TextBox 3"/>
          <p:cNvSpPr txBox="1"/>
          <p:nvPr/>
        </p:nvSpPr>
        <p:spPr>
          <a:xfrm>
            <a:off x="482484" y="5192737"/>
            <a:ext cx="7980183" cy="1538883"/>
          </a:xfrm>
          <a:prstGeom prst="rect">
            <a:avLst/>
          </a:prstGeom>
          <a:noFill/>
        </p:spPr>
        <p:txBody>
          <a:bodyPr wrap="square" lIns="91440" tIns="45720" rIns="91440" bIns="45720" rtlCol="0" anchor="t">
            <a:spAutoFit/>
          </a:bodyPr>
          <a:lstStyle/>
          <a:p>
            <a:r>
              <a:rPr lang="en-US" sz="2000" b="1" dirty="0">
                <a:solidFill>
                  <a:srgbClr val="FFFF00"/>
                </a:solidFill>
                <a:latin typeface="Arial" pitchFamily="34" charset="0"/>
                <a:cs typeface="Arial" pitchFamily="34" charset="0"/>
              </a:rPr>
              <a:t>Presented By:</a:t>
            </a:r>
          </a:p>
          <a:p>
            <a:r>
              <a:rPr lang="en-IN" dirty="0">
                <a:solidFill>
                  <a:schemeClr val="bg1"/>
                </a:solidFill>
              </a:rPr>
              <a:t>Anuj </a:t>
            </a:r>
            <a:r>
              <a:rPr lang="en-IN" dirty="0" err="1">
                <a:solidFill>
                  <a:schemeClr val="bg1"/>
                </a:solidFill>
              </a:rPr>
              <a:t>Raghuwanshi</a:t>
            </a:r>
            <a:endParaRPr dirty="0">
              <a:solidFill>
                <a:schemeClr val="bg1"/>
              </a:solidFill>
            </a:endParaRPr>
          </a:p>
          <a:p>
            <a:r>
              <a:rPr lang="en-IN" dirty="0">
                <a:solidFill>
                  <a:schemeClr val="bg1"/>
                </a:solidFill>
              </a:rPr>
              <a:t>Technocrats Institute of Technology (Excellence)</a:t>
            </a:r>
          </a:p>
          <a:p>
            <a:r>
              <a:rPr lang="en-IN" dirty="0">
                <a:solidFill>
                  <a:schemeClr val="bg1"/>
                </a:solidFill>
              </a:rPr>
              <a:t>raghuanuj810@edunetmail.com</a:t>
            </a:r>
            <a:r>
              <a:rPr dirty="0"/>
              <a: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CF725487-938B-55C5-35E1-78F44B4555C1}"/>
              </a:ext>
            </a:extLst>
          </p:cNvPr>
          <p:cNvPicPr>
            <a:picLocks noChangeAspect="1"/>
          </p:cNvPicPr>
          <p:nvPr/>
        </p:nvPicPr>
        <p:blipFill>
          <a:blip r:embed="rId2"/>
          <a:srcRect t="10417"/>
          <a:stretch>
            <a:fillRect/>
          </a:stretch>
        </p:blipFill>
        <p:spPr>
          <a:xfrm>
            <a:off x="2812026" y="1489494"/>
            <a:ext cx="6248331" cy="5240686"/>
          </a:xfrm>
          <a:prstGeom prst="rect">
            <a:avLst/>
          </a:prstGeom>
        </p:spPr>
      </p:pic>
    </p:spTree>
    <p:extLst>
      <p:ext uri="{BB962C8B-B14F-4D97-AF65-F5344CB8AC3E}">
        <p14:creationId xmlns:p14="http://schemas.microsoft.com/office/powerpoint/2010/main" val="1189541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8" name="Picture 7">
            <a:extLst>
              <a:ext uri="{FF2B5EF4-FFF2-40B4-BE49-F238E27FC236}">
                <a16:creationId xmlns:a16="http://schemas.microsoft.com/office/drawing/2014/main" id="{61306F54-AFA0-2B5B-0D58-4A758901F82E}"/>
              </a:ext>
            </a:extLst>
          </p:cNvPr>
          <p:cNvPicPr>
            <a:picLocks noChangeAspect="1"/>
          </p:cNvPicPr>
          <p:nvPr/>
        </p:nvPicPr>
        <p:blipFill>
          <a:blip r:embed="rId2"/>
          <a:srcRect t="6169"/>
          <a:stretch>
            <a:fillRect/>
          </a:stretch>
        </p:blipFill>
        <p:spPr>
          <a:xfrm>
            <a:off x="1475928" y="2012830"/>
            <a:ext cx="7884382" cy="4625421"/>
          </a:xfrm>
          <a:prstGeom prst="rect">
            <a:avLst/>
          </a:prstGeom>
        </p:spPr>
      </p:pic>
    </p:spTree>
    <p:extLst>
      <p:ext uri="{BB962C8B-B14F-4D97-AF65-F5344CB8AC3E}">
        <p14:creationId xmlns:p14="http://schemas.microsoft.com/office/powerpoint/2010/main" val="11263028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5" name="Rectangle 2">
            <a:extLst>
              <a:ext uri="{FF2B5EF4-FFF2-40B4-BE49-F238E27FC236}">
                <a16:creationId xmlns:a16="http://schemas.microsoft.com/office/drawing/2014/main" id="{B50FD2B2-E3FA-12B8-61F9-ECF0ABD85066}"/>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Enhances fitness through personalized, data-driven workouts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Offers expert-level guidance with real-time feedback and coaching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Promotes holistic wellness by integrating nutrition, recovery, and mental health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Increases engagement via gamification and social features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Adapts to diverse user needs—from beginners to rehab patients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Poised to become a mainstream tool in personal and corporate wellness</a:t>
            </a:r>
          </a:p>
        </p:txBody>
      </p:sp>
    </p:spTree>
    <p:extLst>
      <p:ext uri="{BB962C8B-B14F-4D97-AF65-F5344CB8AC3E}">
        <p14:creationId xmlns:p14="http://schemas.microsoft.com/office/powerpoint/2010/main" val="42338823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anujraghuwanshi9900/fitness-buddy-</a:t>
            </a:r>
            <a:r>
              <a:rPr lang="en-IN" dirty="0" err="1">
                <a:hlinkClick r:id="rId2"/>
              </a:rPr>
              <a:t>edunet</a:t>
            </a:r>
            <a:r>
              <a:rPr lang="en-IN" dirty="0">
                <a:hlinkClick r:id="rId2"/>
              </a:rPr>
              <a:t>-project</a:t>
            </a:r>
            <a:r>
              <a:rPr lang="en-IN" b="1" dirty="0"/>
              <a:t> </a:t>
            </a:r>
          </a:p>
          <a:p>
            <a:endParaRPr lang="en-IN" b="1" u="sng" dirty="0"/>
          </a:p>
        </p:txBody>
      </p:sp>
    </p:spTree>
    <p:extLst>
      <p:ext uri="{BB962C8B-B14F-4D97-AF65-F5344CB8AC3E}">
        <p14:creationId xmlns:p14="http://schemas.microsoft.com/office/powerpoint/2010/main" val="223066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2EE8DC76-C52B-D30B-3BBA-93D68912CB62}"/>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Personalized workout plans based on goals, fitness level, and biometric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Real-time form correction using computer vision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Voice/chat-based coaching for motivation and guidance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Integration with nutrition and recovery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Gamification features like challenges and leaderboards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Mental wellness support through mood-based workout suggestions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Adaptive learning to optimize progress and prevent plateaus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Compatibility with wearables and smart home devices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Specialized modules for kids, seniors, and rehab patients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Corporate wellness and remote fitness program integration</a:t>
            </a:r>
          </a:p>
        </p:txBody>
      </p:sp>
    </p:spTree>
    <p:extLst>
      <p:ext uri="{BB962C8B-B14F-4D97-AF65-F5344CB8AC3E}">
        <p14:creationId xmlns:p14="http://schemas.microsoft.com/office/powerpoint/2010/main" val="614882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34388433-C059-18B0-DC63-BC4C9FE229EB}"/>
              </a:ext>
            </a:extLst>
          </p:cNvPr>
          <p:cNvPicPr>
            <a:picLocks noGrp="1" noChangeAspect="1"/>
          </p:cNvPicPr>
          <p:nvPr>
            <p:ph idx="1"/>
          </p:nvPr>
        </p:nvPicPr>
        <p:blipFill>
          <a:blip r:embed="rId2"/>
          <a:stretch>
            <a:fillRect/>
          </a:stretch>
        </p:blipFill>
        <p:spPr>
          <a:xfrm>
            <a:off x="3175000" y="1301750"/>
            <a:ext cx="5842000" cy="4673600"/>
          </a:xfrm>
        </p:spPr>
      </p:pic>
    </p:spTree>
    <p:extLst>
      <p:ext uri="{BB962C8B-B14F-4D97-AF65-F5344CB8AC3E}">
        <p14:creationId xmlns:p14="http://schemas.microsoft.com/office/powerpoint/2010/main" val="3847331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B67C63-8085-B18B-A67C-F308C98F0851}"/>
              </a:ext>
            </a:extLst>
          </p:cNvPr>
          <p:cNvPicPr>
            <a:picLocks noChangeAspect="1"/>
          </p:cNvPicPr>
          <p:nvPr/>
        </p:nvPicPr>
        <p:blipFill>
          <a:blip r:embed="rId2"/>
          <a:stretch>
            <a:fillRect/>
          </a:stretch>
        </p:blipFill>
        <p:spPr>
          <a:xfrm>
            <a:off x="2628181" y="776377"/>
            <a:ext cx="7136921" cy="5342628"/>
          </a:xfrm>
          <a:prstGeom prst="rect">
            <a:avLst/>
          </a:prstGeom>
        </p:spPr>
      </p:pic>
    </p:spTree>
    <p:extLst>
      <p:ext uri="{BB962C8B-B14F-4D97-AF65-F5344CB8AC3E}">
        <p14:creationId xmlns:p14="http://schemas.microsoft.com/office/powerpoint/2010/main" val="1406661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D99B86-168C-D0A9-CD97-55C382AC53C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1D598C6-A687-21DD-FFB6-AF7867077FD3}"/>
              </a:ext>
            </a:extLst>
          </p:cNvPr>
          <p:cNvPicPr>
            <a:picLocks noChangeAspect="1"/>
          </p:cNvPicPr>
          <p:nvPr/>
        </p:nvPicPr>
        <p:blipFill>
          <a:blip r:embed="rId2"/>
          <a:stretch>
            <a:fillRect/>
          </a:stretch>
        </p:blipFill>
        <p:spPr>
          <a:xfrm>
            <a:off x="952500" y="1166812"/>
            <a:ext cx="10287000" cy="4524375"/>
          </a:xfrm>
          <a:prstGeom prst="rect">
            <a:avLst/>
          </a:prstGeom>
        </p:spPr>
      </p:pic>
    </p:spTree>
    <p:extLst>
      <p:ext uri="{BB962C8B-B14F-4D97-AF65-F5344CB8AC3E}">
        <p14:creationId xmlns:p14="http://schemas.microsoft.com/office/powerpoint/2010/main" val="3691298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br>
              <a:rPr lang="en-IN" sz="2200" dirty="0"/>
            </a:br>
            <a:br>
              <a:rPr lang="en-IN" sz="2200" dirty="0"/>
            </a:br>
            <a:r>
              <a:rPr lang="en-IN" sz="2200" dirty="0">
                <a:solidFill>
                  <a:schemeClr val="accent1"/>
                </a:solidFill>
              </a:rPr>
              <a:t>Problem statement</a:t>
            </a:r>
            <a:endParaRPr lang="en-US" sz="4400" dirty="0">
              <a:solidFill>
                <a:schemeClr val="accent1"/>
              </a:solidFill>
            </a:endParaRPr>
          </a:p>
        </p:txBody>
      </p:sp>
      <p:sp>
        <p:nvSpPr>
          <p:cNvPr id="3" name="Content Placeholder 2">
            <a:extLst>
              <a:ext uri="{FF2B5EF4-FFF2-40B4-BE49-F238E27FC236}">
                <a16:creationId xmlns:a16="http://schemas.microsoft.com/office/drawing/2014/main" id="{ED69BD21-8616-1E0D-C36A-810F471D876B}"/>
              </a:ext>
            </a:extLst>
          </p:cNvPr>
          <p:cNvSpPr>
            <a:spLocks noGrp="1"/>
          </p:cNvSpPr>
          <p:nvPr>
            <p:ph idx="1"/>
          </p:nvPr>
        </p:nvSpPr>
        <p:spPr/>
        <p:txBody>
          <a:bodyPr/>
          <a:lstStyle/>
          <a:p>
            <a:r>
              <a:rPr lang="en-US" sz="1800" dirty="0"/>
              <a:t>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 There is a growing need for an accessible, friendly, and intelligent virtual assistant that can provide on demand fitness advice, healthy lifestyle suggestions, and basic nutrition guidance—all tailored to individual needs and available at any time. Fitness Buddy aims to solve this problem by offering a conversational, AI-powered health and fitness coach that can: Recommend home workouts and routines based on user input. Provide motivational tips and daily fitness inspiration.  Suggest simple, nutritious meal ideas.  Encourage habit-building and consistency. </a:t>
            </a:r>
            <a:endParaRPr lang="en-US" sz="1800" dirty="0">
              <a:solidFill>
                <a:srgbClr val="404040"/>
              </a:solidFill>
              <a:latin typeface="Calibri"/>
              <a:ea typeface="Calibri"/>
              <a:cs typeface="Calibri"/>
            </a:endParaRPr>
          </a:p>
          <a:p>
            <a:endParaRPr lang="en-IN" dirty="0"/>
          </a:p>
        </p:txBody>
      </p:sp>
    </p:spTree>
    <p:extLst>
      <p:ext uri="{BB962C8B-B14F-4D97-AF65-F5344CB8AC3E}">
        <p14:creationId xmlns:p14="http://schemas.microsoft.com/office/powerpoint/2010/main" val="1186421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r>
              <a:rPr lang="en-IN" dirty="0"/>
              <a:t>Watsonx.ai Studio  </a:t>
            </a:r>
          </a:p>
          <a:p>
            <a:r>
              <a:rPr lang="en-IN" dirty="0"/>
              <a:t>- IBM Granite Model  </a:t>
            </a:r>
          </a:p>
          <a:p>
            <a:r>
              <a:rPr lang="en-IN" dirty="0"/>
              <a:t>- </a:t>
            </a:r>
            <a:r>
              <a:rPr lang="en-IN" dirty="0" err="1"/>
              <a:t>Watsonx</a:t>
            </a:r>
            <a:r>
              <a:rPr lang="en-IN" dirty="0"/>
              <a:t> Vector Index  </a:t>
            </a:r>
          </a:p>
          <a:p>
            <a:r>
              <a:rPr lang="en-IN" dirty="0"/>
              <a:t>- IBM Cloud Object Storage  </a:t>
            </a:r>
          </a:p>
          <a:p>
            <a:r>
              <a:rPr lang="en-IN" dirty="0"/>
              <a:t>- IBM IAM Authentication  </a:t>
            </a:r>
          </a:p>
          <a:p>
            <a:r>
              <a:rPr lang="en-IN" dirty="0"/>
              <a:t>- IBM Cloud Lite Account</a:t>
            </a:r>
          </a:p>
        </p:txBody>
      </p:sp>
    </p:spTree>
    <p:extLst>
      <p:ext uri="{BB962C8B-B14F-4D97-AF65-F5344CB8AC3E}">
        <p14:creationId xmlns:p14="http://schemas.microsoft.com/office/powerpoint/2010/main" val="32103584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400" dirty="0"/>
              <a:t>IBM Cloud Watsonx AI Studio</a:t>
            </a:r>
          </a:p>
          <a:p>
            <a:pPr marL="305435" indent="-305435"/>
            <a:r>
              <a:rPr lang="en-IN" sz="2400" dirty="0"/>
              <a:t>IBM Cloud </a:t>
            </a:r>
            <a:r>
              <a:rPr lang="en-IN" sz="2400" dirty="0" err="1"/>
              <a:t>Watsonx</a:t>
            </a:r>
            <a:r>
              <a:rPr lang="en-IN" sz="2400" dirty="0"/>
              <a:t> AI runtime</a:t>
            </a:r>
          </a:p>
          <a:p>
            <a:pPr marL="305435" indent="-305435"/>
            <a:r>
              <a:rPr lang="en-IN" sz="2400" dirty="0"/>
              <a:t>IBM Cloud Agent Lab</a:t>
            </a:r>
          </a:p>
          <a:p>
            <a:pPr marL="305435" indent="-305435"/>
            <a:r>
              <a:rPr lang="en-IN" sz="2400" dirty="0"/>
              <a:t>IBM Granite foundation model</a:t>
            </a:r>
          </a:p>
        </p:txBody>
      </p:sp>
    </p:spTree>
    <p:extLst>
      <p:ext uri="{BB962C8B-B14F-4D97-AF65-F5344CB8AC3E}">
        <p14:creationId xmlns:p14="http://schemas.microsoft.com/office/powerpoint/2010/main" val="1366800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302026"/>
            <a:ext cx="11029615" cy="4673324"/>
          </a:xfrm>
        </p:spPr>
        <p:txBody>
          <a:bodyPr>
            <a:normAutofit/>
          </a:bodyPr>
          <a:lstStyle/>
          <a:p>
            <a:r>
              <a:rPr lang="en-US" dirty="0"/>
              <a:t>- Adaptive workouts based on user goals and inputs  </a:t>
            </a:r>
          </a:p>
          <a:p>
            <a:r>
              <a:rPr lang="en-US" dirty="0"/>
              <a:t>- No gym or equipment required  </a:t>
            </a:r>
          </a:p>
          <a:p>
            <a:r>
              <a:rPr lang="en-US" dirty="0"/>
              <a:t>- Easy 10-minute workouts for daily consistency  </a:t>
            </a:r>
          </a:p>
          <a:p>
            <a:r>
              <a:rPr lang="en-US" dirty="0"/>
              <a:t>- Uses real health documents as reference (e.g., WHO/CDC guidelines)  </a:t>
            </a:r>
          </a:p>
          <a:p>
            <a:r>
              <a:rPr lang="en-US" dirty="0"/>
              <a:t>- Voice-based guidance with NLP  </a:t>
            </a:r>
          </a:p>
          <a:p>
            <a:r>
              <a:rPr lang="en-US" dirty="0"/>
              <a:t>- Polite refusal of irrelevant questions  </a:t>
            </a:r>
          </a:p>
          <a:p>
            <a:r>
              <a:rPr lang="en-US" dirty="0"/>
              <a:t>- Built entirely using IBM Cloud tools</a:t>
            </a:r>
          </a:p>
          <a:p>
            <a:pPr marL="0" indent="0">
              <a:buNone/>
            </a:pPr>
            <a:br>
              <a:rPr lang="en-US" dirty="0"/>
            </a:br>
            <a:endParaRPr lang="en-US" dirty="0"/>
          </a:p>
        </p:txBody>
      </p:sp>
    </p:spTree>
    <p:extLst>
      <p:ext uri="{BB962C8B-B14F-4D97-AF65-F5344CB8AC3E}">
        <p14:creationId xmlns:p14="http://schemas.microsoft.com/office/powerpoint/2010/main" val="320202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1F16FF6B-4455-F8C7-1898-9ACDD05F1F06}"/>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Fitness Enthusiasts</a:t>
            </a:r>
            <a:r>
              <a:rPr kumimoji="0" lang="en-US" altLang="en-US" sz="1800" b="0" i="0" u="none" strike="noStrike" cap="none" normalizeH="0" baseline="0">
                <a:ln>
                  <a:noFill/>
                </a:ln>
                <a:solidFill>
                  <a:schemeClr val="tx1"/>
                </a:solidFill>
                <a:effectLst/>
                <a:latin typeface="Arial" panose="020B0604020202020204" pitchFamily="34" charset="0"/>
              </a:rPr>
              <a:t> – Individuals seeking personalized workout plans and progress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Beginners</a:t>
            </a:r>
            <a:r>
              <a:rPr kumimoji="0" lang="en-US" altLang="en-US" sz="1800" b="0" i="0" u="none" strike="noStrike" cap="none" normalizeH="0" baseline="0">
                <a:ln>
                  <a:noFill/>
                </a:ln>
                <a:solidFill>
                  <a:schemeClr val="tx1"/>
                </a:solidFill>
                <a:effectLst/>
                <a:latin typeface="Arial" panose="020B0604020202020204" pitchFamily="34" charset="0"/>
              </a:rPr>
              <a:t> – Newcomers to fitness who need guidance and motivation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Busy Professionals</a:t>
            </a:r>
            <a:r>
              <a:rPr kumimoji="0" lang="en-US" altLang="en-US" sz="1800" b="0" i="0" u="none" strike="noStrike" cap="none" normalizeH="0" baseline="0">
                <a:ln>
                  <a:noFill/>
                </a:ln>
                <a:solidFill>
                  <a:schemeClr val="tx1"/>
                </a:solidFill>
                <a:effectLst/>
                <a:latin typeface="Arial" panose="020B0604020202020204" pitchFamily="34" charset="0"/>
              </a:rPr>
              <a:t> – People with limited time who prefer flexible, AI-led workouts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Seniors</a:t>
            </a:r>
            <a:r>
              <a:rPr kumimoji="0" lang="en-US" altLang="en-US" sz="1800" b="0" i="0" u="none" strike="noStrike" cap="none" normalizeH="0" baseline="0">
                <a:ln>
                  <a:noFill/>
                </a:ln>
                <a:solidFill>
                  <a:schemeClr val="tx1"/>
                </a:solidFill>
                <a:effectLst/>
                <a:latin typeface="Arial" panose="020B0604020202020204" pitchFamily="34" charset="0"/>
              </a:rPr>
              <a:t> – Older adults needing safe, low-impact exercise routines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Rehabilitation Patients</a:t>
            </a:r>
            <a:r>
              <a:rPr kumimoji="0" lang="en-US" altLang="en-US" sz="1800" b="0" i="0" u="none" strike="noStrike" cap="none" normalizeH="0" baseline="0">
                <a:ln>
                  <a:noFill/>
                </a:ln>
                <a:solidFill>
                  <a:schemeClr val="tx1"/>
                </a:solidFill>
                <a:effectLst/>
                <a:latin typeface="Arial" panose="020B0604020202020204" pitchFamily="34" charset="0"/>
              </a:rPr>
              <a:t> – Users recovering from injury or surgery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Corporate Employees</a:t>
            </a:r>
            <a:r>
              <a:rPr kumimoji="0" lang="en-US" altLang="en-US" sz="1800" b="0" i="0" u="none" strike="noStrike" cap="none" normalizeH="0" baseline="0">
                <a:ln>
                  <a:noFill/>
                </a:ln>
                <a:solidFill>
                  <a:schemeClr val="tx1"/>
                </a:solidFill>
                <a:effectLst/>
                <a:latin typeface="Arial" panose="020B0604020202020204" pitchFamily="34" charset="0"/>
              </a:rPr>
              <a:t> – Workers participating in wellness programs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Students</a:t>
            </a:r>
            <a:r>
              <a:rPr kumimoji="0" lang="en-US" altLang="en-US" sz="1800" b="0" i="0" u="none" strike="noStrike" cap="none" normalizeH="0" baseline="0">
                <a:ln>
                  <a:noFill/>
                </a:ln>
                <a:solidFill>
                  <a:schemeClr val="tx1"/>
                </a:solidFill>
                <a:effectLst/>
                <a:latin typeface="Arial" panose="020B0604020202020204" pitchFamily="34" charset="0"/>
              </a:rPr>
              <a:t> – Young users balancing academics and fitness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Home Workout Users</a:t>
            </a:r>
            <a:r>
              <a:rPr kumimoji="0" lang="en-US" altLang="en-US" sz="1800" b="0" i="0" u="none" strike="noStrike" cap="none" normalizeH="0" baseline="0">
                <a:ln>
                  <a:noFill/>
                </a:ln>
                <a:solidFill>
                  <a:schemeClr val="tx1"/>
                </a:solidFill>
                <a:effectLst/>
                <a:latin typeface="Arial" panose="020B0604020202020204" pitchFamily="34" charset="0"/>
              </a:rPr>
              <a:t> – People preferring remote or home-based fitness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Athletes</a:t>
            </a:r>
            <a:r>
              <a:rPr kumimoji="0" lang="en-US" altLang="en-US" sz="1800" b="0" i="0" u="none" strike="noStrike" cap="none" normalizeH="0" baseline="0">
                <a:ln>
                  <a:noFill/>
                </a:ln>
                <a:solidFill>
                  <a:schemeClr val="tx1"/>
                </a:solidFill>
                <a:effectLst/>
                <a:latin typeface="Arial" panose="020B0604020202020204" pitchFamily="34" charset="0"/>
              </a:rPr>
              <a:t> – Advanced users optimizing performance and recovery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Mental Wellness Seekers</a:t>
            </a:r>
            <a:r>
              <a:rPr kumimoji="0" lang="en-US" altLang="en-US" sz="1800" b="0" i="0" u="none" strike="noStrike" cap="none" normalizeH="0" baseline="0">
                <a:ln>
                  <a:noFill/>
                </a:ln>
                <a:solidFill>
                  <a:schemeClr val="tx1"/>
                </a:solidFill>
                <a:effectLst/>
                <a:latin typeface="Arial" panose="020B0604020202020204" pitchFamily="34" charset="0"/>
              </a:rPr>
              <a:t> – Individuals using fitness to support emotional health</a:t>
            </a:r>
          </a:p>
        </p:txBody>
      </p:sp>
    </p:spTree>
    <p:extLst>
      <p:ext uri="{BB962C8B-B14F-4D97-AF65-F5344CB8AC3E}">
        <p14:creationId xmlns:p14="http://schemas.microsoft.com/office/powerpoint/2010/main" val="3819043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B5AA17DB-8DFA-5FDE-350A-B82293A8806C}"/>
              </a:ext>
            </a:extLst>
          </p:cNvPr>
          <p:cNvPicPr>
            <a:picLocks noChangeAspect="1"/>
          </p:cNvPicPr>
          <p:nvPr/>
        </p:nvPicPr>
        <p:blipFill>
          <a:blip r:embed="rId2"/>
          <a:stretch>
            <a:fillRect/>
          </a:stretch>
        </p:blipFill>
        <p:spPr>
          <a:xfrm>
            <a:off x="581192" y="1232452"/>
            <a:ext cx="10604393" cy="5030711"/>
          </a:xfrm>
          <a:prstGeom prst="rect">
            <a:avLst/>
          </a:prstGeom>
        </p:spPr>
      </p:pic>
    </p:spTree>
    <p:extLst>
      <p:ext uri="{BB962C8B-B14F-4D97-AF65-F5344CB8AC3E}">
        <p14:creationId xmlns:p14="http://schemas.microsoft.com/office/powerpoint/2010/main" val="406866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9" name="Content Placeholder 8">
            <a:extLst>
              <a:ext uri="{FF2B5EF4-FFF2-40B4-BE49-F238E27FC236}">
                <a16:creationId xmlns:a16="http://schemas.microsoft.com/office/drawing/2014/main" id="{D60358C8-70E6-BC65-E992-5A309B8D72DB}"/>
              </a:ext>
            </a:extLst>
          </p:cNvPr>
          <p:cNvPicPr>
            <a:picLocks noGrp="1" noChangeAspect="1"/>
          </p:cNvPicPr>
          <p:nvPr>
            <p:ph idx="1"/>
          </p:nvPr>
        </p:nvPicPr>
        <p:blipFill>
          <a:blip r:embed="rId2"/>
          <a:stretch>
            <a:fillRect/>
          </a:stretch>
        </p:blipFill>
        <p:spPr>
          <a:xfrm>
            <a:off x="3366783" y="1301750"/>
            <a:ext cx="5458434" cy="4673600"/>
          </a:xfrm>
        </p:spPr>
      </p:pic>
    </p:spTree>
    <p:extLst>
      <p:ext uri="{BB962C8B-B14F-4D97-AF65-F5344CB8AC3E}">
        <p14:creationId xmlns:p14="http://schemas.microsoft.com/office/powerpoint/2010/main" val="20837152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170</TotalTime>
  <Words>555</Words>
  <Application>Microsoft Office PowerPoint</Application>
  <PresentationFormat>Widescreen</PresentationFormat>
  <Paragraphs>78</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FITNESS BUDDY - ai agent</vt:lpstr>
      <vt:lpstr>OUTLINE</vt:lpstr>
      <vt:lpstr>  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raghuanuj810@gmail.com</cp:lastModifiedBy>
  <cp:revision>151</cp:revision>
  <dcterms:created xsi:type="dcterms:W3CDTF">2021-05-26T16:50:10Z</dcterms:created>
  <dcterms:modified xsi:type="dcterms:W3CDTF">2025-08-03T16:00:51Z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