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0BB57C-88FD-79A0-C41F-813E8B094DC2}" v="374" dt="2022-09-23T18:11:23.098"/>
    <p1510:client id="{9F56C8D5-9037-4AA9-B376-7E0EDB8E2EEC}" v="1067" dt="2022-09-23T17:21:21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0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7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5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8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3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84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0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41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8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2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0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0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06" r:id="rId6"/>
    <p:sldLayoutId id="2147483711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r>
              <a:rPr lang="en-US" dirty="0"/>
              <a:t>FUNCTIONs IN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Modern Love"/>
              </a:rPr>
              <a:t>BY: ANUJRAJ MOHAPATRA</a:t>
            </a: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E56DA-54C1-D6E4-8B6E-C73C7BB3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6600">
                <a:solidFill>
                  <a:schemeClr val="bg1"/>
                </a:solidFill>
                <a:latin typeface="Calibri"/>
                <a:cs typeface="Calibri"/>
              </a:rPr>
              <a:t>What is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015DA-5E09-7D76-1016-0C5C6392B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latin typeface="Sitka Heading"/>
              </a:rPr>
              <a:t>A function is a block of code which only runs when it is called.</a:t>
            </a:r>
          </a:p>
          <a:p>
            <a:r>
              <a:rPr lang="en-US" dirty="0">
                <a:latin typeface="Sitka Heading"/>
              </a:rPr>
              <a:t>You can pass data, known as parameters, into a function.</a:t>
            </a:r>
          </a:p>
          <a:p>
            <a:r>
              <a:rPr lang="en-US" dirty="0">
                <a:latin typeface="Sitka Heading"/>
              </a:rPr>
              <a:t>By using function we can reuse the code, defining the code once &amp; use it many times.</a:t>
            </a:r>
          </a:p>
          <a:p>
            <a:r>
              <a:rPr lang="en-US" dirty="0">
                <a:latin typeface="Sitka Heading"/>
                <a:ea typeface="+mn-lt"/>
                <a:cs typeface="+mn-lt"/>
              </a:rPr>
              <a:t>A function consist of two parts:</a:t>
            </a:r>
          </a:p>
          <a:p>
            <a:pPr marL="514350" indent="-514350">
              <a:buAutoNum type="arabicPeriod"/>
            </a:pPr>
            <a:r>
              <a:rPr lang="en-US" b="1" dirty="0">
                <a:latin typeface="Sitka Heading"/>
                <a:ea typeface="+mn-lt"/>
                <a:cs typeface="+mn-lt"/>
              </a:rPr>
              <a:t>Declaration:</a:t>
            </a:r>
            <a:r>
              <a:rPr lang="en-US" dirty="0">
                <a:latin typeface="Sitka Heading"/>
                <a:ea typeface="+mn-lt"/>
                <a:cs typeface="+mn-lt"/>
              </a:rPr>
              <a:t> the function's name, return type, and parameters (if any)</a:t>
            </a:r>
            <a:endParaRPr lang="en-US" dirty="0">
              <a:latin typeface="Sitka Heading"/>
            </a:endParaRPr>
          </a:p>
          <a:p>
            <a:pPr marL="514350" indent="-514350">
              <a:buAutoNum type="arabicPeriod"/>
            </a:pPr>
            <a:r>
              <a:rPr lang="en-US" b="1" dirty="0">
                <a:latin typeface="Sitka Heading"/>
                <a:ea typeface="+mn-lt"/>
                <a:cs typeface="+mn-lt"/>
              </a:rPr>
              <a:t>Definition:</a:t>
            </a:r>
            <a:r>
              <a:rPr lang="en-US" dirty="0">
                <a:latin typeface="Sitka Heading"/>
                <a:ea typeface="+mn-lt"/>
                <a:cs typeface="+mn-lt"/>
              </a:rPr>
              <a:t> the body of the function (code to be executed)</a:t>
            </a:r>
            <a:endParaRPr lang="en-US" dirty="0">
              <a:latin typeface="Sitka Heading"/>
            </a:endParaRPr>
          </a:p>
          <a:p>
            <a:endParaRPr lang="en-US" dirty="0">
              <a:latin typeface="Sitka Heading"/>
            </a:endParaRPr>
          </a:p>
          <a:p>
            <a:pPr marL="0" indent="0">
              <a:buNone/>
            </a:pPr>
            <a:endParaRPr lang="en-US" dirty="0">
              <a:latin typeface="Sitka Heading"/>
            </a:endParaRPr>
          </a:p>
          <a:p>
            <a:pPr marL="0" indent="0">
              <a:buNone/>
            </a:pPr>
            <a:endParaRPr lang="en-US" dirty="0">
              <a:latin typeface="Sitka Heading"/>
            </a:endParaRPr>
          </a:p>
          <a:p>
            <a:pPr marL="0" indent="0">
              <a:buNone/>
            </a:pPr>
            <a:endParaRPr lang="en-US" dirty="0">
              <a:latin typeface="Sitka Heading"/>
            </a:endParaRPr>
          </a:p>
        </p:txBody>
      </p:sp>
    </p:spTree>
    <p:extLst>
      <p:ext uri="{BB962C8B-B14F-4D97-AF65-F5344CB8AC3E}">
        <p14:creationId xmlns:p14="http://schemas.microsoft.com/office/powerpoint/2010/main" val="89471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AB450-59E9-52DA-C6FC-73573714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  <a:latin typeface="Sitka Heading"/>
              </a:rPr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5B28D-9FDB-7177-42A8-0C5D20BF4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501" y="2529280"/>
            <a:ext cx="11795186" cy="43665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dirty="0">
                <a:latin typeface="Sitka Heading"/>
              </a:rPr>
              <a:t>There are two types of function :</a:t>
            </a:r>
          </a:p>
          <a:p>
            <a:pPr marL="514350" indent="-514350" algn="ctr">
              <a:buAutoNum type="arabicPeriod"/>
            </a:pPr>
            <a:r>
              <a:rPr lang="en-US" sz="3600" b="1" dirty="0">
                <a:latin typeface="Sitka Heading"/>
              </a:rPr>
              <a:t>Predefined function(main(),</a:t>
            </a:r>
            <a:r>
              <a:rPr lang="en-US" sz="3600" b="1" dirty="0" err="1">
                <a:latin typeface="Sitka Heading"/>
              </a:rPr>
              <a:t>printf</a:t>
            </a:r>
            <a:r>
              <a:rPr lang="en-US" sz="3600" b="1" dirty="0">
                <a:latin typeface="Sitka Heading"/>
              </a:rPr>
              <a:t>(),</a:t>
            </a:r>
            <a:r>
              <a:rPr lang="en-US" sz="3600" b="1" dirty="0" err="1">
                <a:latin typeface="Sitka Heading"/>
              </a:rPr>
              <a:t>scanf</a:t>
            </a:r>
            <a:r>
              <a:rPr lang="en-US" sz="3600" b="1" dirty="0">
                <a:latin typeface="Sitka Heading"/>
              </a:rPr>
              <a:t>(),etc..)</a:t>
            </a:r>
          </a:p>
          <a:p>
            <a:pPr marL="0" indent="0" algn="ctr">
              <a:buNone/>
            </a:pPr>
            <a:r>
              <a:rPr lang="en-US" sz="3600" dirty="0">
                <a:latin typeface="Sitka Heading"/>
              </a:rPr>
              <a:t>2. </a:t>
            </a:r>
            <a:r>
              <a:rPr lang="en-US" sz="3600" b="1" dirty="0">
                <a:latin typeface="Sitka Heading"/>
              </a:rPr>
              <a:t>User defined function(created by user)</a:t>
            </a:r>
          </a:p>
          <a:p>
            <a:endParaRPr lang="en-US" sz="1400" b="1" dirty="0">
              <a:latin typeface="Sitka Heading"/>
            </a:endParaRPr>
          </a:p>
          <a:p>
            <a:endParaRPr lang="en-US" b="1" dirty="0">
              <a:latin typeface="Sitka Heading"/>
            </a:endParaRPr>
          </a:p>
        </p:txBody>
      </p:sp>
    </p:spTree>
    <p:extLst>
      <p:ext uri="{BB962C8B-B14F-4D97-AF65-F5344CB8AC3E}">
        <p14:creationId xmlns:p14="http://schemas.microsoft.com/office/powerpoint/2010/main" val="11853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AB450-59E9-52DA-C6FC-73573714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  <a:latin typeface="Sitka Heading"/>
              </a:rPr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5B28D-9FDB-7177-42A8-0C5D20BF4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501" y="2529280"/>
            <a:ext cx="11795186" cy="43665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u="sng" dirty="0">
                <a:latin typeface="Sitka Heading"/>
              </a:rPr>
              <a:t>Predefined function</a:t>
            </a:r>
            <a:r>
              <a:rPr lang="en-US" sz="1600" dirty="0">
                <a:latin typeface="Sitka Heading"/>
              </a:rPr>
              <a:t>: It is also known as </a:t>
            </a:r>
            <a:r>
              <a:rPr lang="en-US" sz="1600" b="1" dirty="0">
                <a:latin typeface="Sitka Heading"/>
              </a:rPr>
              <a:t>library function.</a:t>
            </a:r>
            <a:endParaRPr lang="en-US" sz="160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1600" b="1" dirty="0">
                <a:latin typeface="Sitka Heading"/>
              </a:rPr>
              <a:t>Ex: </a:t>
            </a:r>
            <a:r>
              <a:rPr lang="en-US" sz="1600" dirty="0">
                <a:latin typeface="Sitka Heading"/>
              </a:rPr>
              <a:t>int main()</a:t>
            </a:r>
            <a:endParaRPr lang="en-US" sz="160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1600" dirty="0">
                <a:latin typeface="Sitka Heading"/>
              </a:rPr>
              <a:t>{</a:t>
            </a:r>
            <a:endParaRPr lang="en-US" sz="160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1600" dirty="0" err="1">
                <a:latin typeface="Sitka Heading"/>
              </a:rPr>
              <a:t>Printf</a:t>
            </a:r>
            <a:r>
              <a:rPr lang="en-US" sz="1600" dirty="0">
                <a:latin typeface="Sitka Heading"/>
              </a:rPr>
              <a:t>("Hello world");</a:t>
            </a:r>
            <a:endParaRPr lang="en-US" sz="160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1600" dirty="0">
                <a:latin typeface="Sitka Heading"/>
              </a:rPr>
              <a:t>return 0;</a:t>
            </a:r>
            <a:endParaRPr lang="en-US" sz="160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1600" dirty="0">
                <a:latin typeface="Sitka Heading"/>
              </a:rPr>
              <a:t>}</a:t>
            </a:r>
            <a:endParaRPr lang="en-US" sz="1600">
              <a:ea typeface="+mn-lt"/>
              <a:cs typeface="+mn-lt"/>
            </a:endParaRPr>
          </a:p>
          <a:p>
            <a:r>
              <a:rPr lang="en-US" sz="1600" u="sng" dirty="0">
                <a:latin typeface="Sitka Heading"/>
              </a:rPr>
              <a:t>User defined function: </a:t>
            </a:r>
            <a:r>
              <a:rPr lang="en-US" sz="1600" dirty="0">
                <a:latin typeface="Sitka Heading"/>
              </a:rPr>
              <a:t>To create your own function, specify the name of the function, followed by parentheses () and curly brackets {}.</a:t>
            </a:r>
            <a:endParaRPr lang="en-US" sz="160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1600" b="1" dirty="0">
                <a:latin typeface="Sitka Heading"/>
              </a:rPr>
              <a:t>Ex: </a:t>
            </a:r>
            <a:r>
              <a:rPr lang="en-US" sz="1600" dirty="0">
                <a:latin typeface="Sitka Heading"/>
              </a:rPr>
              <a:t>void my function()</a:t>
            </a:r>
            <a:endParaRPr lang="en-US" sz="160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1600" dirty="0">
                <a:latin typeface="Sitka Heading"/>
              </a:rPr>
              <a:t>{</a:t>
            </a:r>
            <a:endParaRPr lang="en-US" sz="160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1600" dirty="0">
                <a:latin typeface="Sitka Heading"/>
              </a:rPr>
              <a:t>//Code to be executed</a:t>
            </a:r>
            <a:endParaRPr lang="en-US" sz="160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1600" dirty="0">
                <a:latin typeface="Sitka Heading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227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AB450-59E9-52DA-C6FC-73573714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  <a:latin typeface="Sitka Heading"/>
              </a:rPr>
              <a:t>Some user defined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5B28D-9FDB-7177-42A8-0C5D20BF4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501" y="2529280"/>
            <a:ext cx="11795186" cy="43665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latin typeface="Sitka Heading"/>
                <a:ea typeface="+mn-lt"/>
                <a:cs typeface="+mn-lt"/>
              </a:rPr>
              <a:t>// Create a function</a:t>
            </a:r>
            <a:br>
              <a:rPr lang="en-US" sz="1800" dirty="0">
                <a:latin typeface="Sitka Heading"/>
                <a:ea typeface="+mn-lt"/>
                <a:cs typeface="+mn-lt"/>
              </a:rPr>
            </a:br>
            <a:r>
              <a:rPr lang="en-US" sz="1800" dirty="0">
                <a:latin typeface="Sitka Heading"/>
                <a:ea typeface="+mn-lt"/>
                <a:cs typeface="+mn-lt"/>
              </a:rPr>
              <a:t>void </a:t>
            </a:r>
            <a:r>
              <a:rPr lang="en-US" sz="1800" dirty="0" err="1">
                <a:latin typeface="Sitka Heading"/>
                <a:ea typeface="+mn-lt"/>
                <a:cs typeface="+mn-lt"/>
              </a:rPr>
              <a:t>myFunction</a:t>
            </a:r>
            <a:r>
              <a:rPr lang="en-US" sz="1800" dirty="0">
                <a:latin typeface="Sitka Heading"/>
                <a:ea typeface="+mn-lt"/>
                <a:cs typeface="+mn-lt"/>
              </a:rPr>
              <a:t>() {</a:t>
            </a:r>
            <a:br>
              <a:rPr lang="en-US" sz="1800" dirty="0">
                <a:latin typeface="Sitka Heading"/>
                <a:ea typeface="+mn-lt"/>
                <a:cs typeface="+mn-lt"/>
              </a:rPr>
            </a:br>
            <a:r>
              <a:rPr lang="en-US" sz="1800" dirty="0">
                <a:latin typeface="Sitka Heading"/>
                <a:ea typeface="+mn-lt"/>
                <a:cs typeface="+mn-lt"/>
              </a:rPr>
              <a:t>  </a:t>
            </a:r>
            <a:r>
              <a:rPr lang="en-US" sz="1800" dirty="0" err="1">
                <a:latin typeface="Sitka Heading"/>
                <a:ea typeface="+mn-lt"/>
                <a:cs typeface="+mn-lt"/>
              </a:rPr>
              <a:t>printf</a:t>
            </a:r>
            <a:r>
              <a:rPr lang="en-US" sz="1800" dirty="0">
                <a:latin typeface="Sitka Heading"/>
                <a:ea typeface="+mn-lt"/>
                <a:cs typeface="+mn-lt"/>
              </a:rPr>
              <a:t>("I just got executed!");</a:t>
            </a:r>
            <a:br>
              <a:rPr lang="en-US" sz="1800" dirty="0">
                <a:latin typeface="Sitka Heading"/>
                <a:ea typeface="+mn-lt"/>
                <a:cs typeface="+mn-lt"/>
              </a:rPr>
            </a:br>
            <a:r>
              <a:rPr lang="en-US" sz="1800" dirty="0">
                <a:latin typeface="Sitka Heading"/>
                <a:ea typeface="+mn-lt"/>
                <a:cs typeface="+mn-lt"/>
              </a:rPr>
              <a:t>}</a:t>
            </a:r>
            <a:br>
              <a:rPr lang="en-US" sz="1800" dirty="0">
                <a:latin typeface="Sitka Heading"/>
                <a:ea typeface="+mn-lt"/>
                <a:cs typeface="+mn-lt"/>
              </a:rPr>
            </a:br>
            <a:br>
              <a:rPr lang="en-US" sz="1800" dirty="0">
                <a:latin typeface="Sitka Heading"/>
                <a:ea typeface="+mn-lt"/>
                <a:cs typeface="+mn-lt"/>
              </a:rPr>
            </a:br>
            <a:r>
              <a:rPr lang="en-US" sz="1800" dirty="0">
                <a:latin typeface="Sitka Heading"/>
                <a:ea typeface="+mn-lt"/>
                <a:cs typeface="+mn-lt"/>
              </a:rPr>
              <a:t>int main() {</a:t>
            </a:r>
            <a:br>
              <a:rPr lang="en-US" sz="1800" dirty="0">
                <a:latin typeface="Sitka Heading"/>
                <a:ea typeface="+mn-lt"/>
                <a:cs typeface="+mn-lt"/>
              </a:rPr>
            </a:br>
            <a:r>
              <a:rPr lang="en-US" sz="1800" dirty="0">
                <a:latin typeface="Sitka Heading"/>
                <a:ea typeface="+mn-lt"/>
                <a:cs typeface="+mn-lt"/>
              </a:rPr>
              <a:t>  </a:t>
            </a:r>
            <a:r>
              <a:rPr lang="en-US" sz="1800" b="1" dirty="0" err="1">
                <a:latin typeface="Sitka Heading"/>
                <a:ea typeface="+mn-lt"/>
                <a:cs typeface="+mn-lt"/>
              </a:rPr>
              <a:t>myFunction</a:t>
            </a:r>
            <a:r>
              <a:rPr lang="en-US" sz="1800" b="1" dirty="0">
                <a:latin typeface="Sitka Heading"/>
                <a:ea typeface="+mn-lt"/>
                <a:cs typeface="+mn-lt"/>
              </a:rPr>
              <a:t>();</a:t>
            </a:r>
            <a:r>
              <a:rPr lang="en-US" sz="1800" dirty="0">
                <a:latin typeface="Sitka Heading"/>
                <a:ea typeface="+mn-lt"/>
                <a:cs typeface="+mn-lt"/>
              </a:rPr>
              <a:t> // call the function</a:t>
            </a:r>
            <a:br>
              <a:rPr lang="en-US" sz="1800" dirty="0">
                <a:latin typeface="Sitka Heading"/>
                <a:ea typeface="+mn-lt"/>
                <a:cs typeface="+mn-lt"/>
              </a:rPr>
            </a:br>
            <a:r>
              <a:rPr lang="en-US" sz="1800" dirty="0">
                <a:latin typeface="Sitka Heading"/>
                <a:ea typeface="+mn-lt"/>
                <a:cs typeface="+mn-lt"/>
              </a:rPr>
              <a:t>  return 0;</a:t>
            </a:r>
            <a:br>
              <a:rPr lang="en-US" sz="1800" dirty="0">
                <a:latin typeface="Sitka Heading"/>
                <a:ea typeface="+mn-lt"/>
                <a:cs typeface="+mn-lt"/>
              </a:rPr>
            </a:br>
            <a:r>
              <a:rPr lang="en-US" sz="1800" dirty="0">
                <a:latin typeface="Sitka Heading"/>
                <a:ea typeface="+mn-lt"/>
                <a:cs typeface="+mn-lt"/>
              </a:rPr>
              <a:t>}</a:t>
            </a:r>
            <a:br>
              <a:rPr lang="en-US" sz="1800" dirty="0">
                <a:latin typeface="Sitka Heading"/>
                <a:ea typeface="+mn-lt"/>
                <a:cs typeface="+mn-lt"/>
              </a:rPr>
            </a:br>
            <a:br>
              <a:rPr lang="en-US" sz="1800" dirty="0">
                <a:latin typeface="Sitka Heading"/>
                <a:ea typeface="+mn-lt"/>
                <a:cs typeface="+mn-lt"/>
              </a:rPr>
            </a:br>
            <a:r>
              <a:rPr lang="en-US" sz="1800" dirty="0">
                <a:latin typeface="Sitka Heading"/>
                <a:ea typeface="+mn-lt"/>
                <a:cs typeface="+mn-lt"/>
              </a:rPr>
              <a:t>// Outputs "I just got executed!"</a:t>
            </a:r>
            <a:endParaRPr lang="en-US" sz="1800" b="1">
              <a:latin typeface="Sitka Heading"/>
            </a:endParaRPr>
          </a:p>
        </p:txBody>
      </p:sp>
    </p:spTree>
    <p:extLst>
      <p:ext uri="{BB962C8B-B14F-4D97-AF65-F5344CB8AC3E}">
        <p14:creationId xmlns:p14="http://schemas.microsoft.com/office/powerpoint/2010/main" val="230066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AB450-59E9-52DA-C6FC-73573714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itka Heading"/>
              </a:rPr>
              <a:t>Parameters and</a:t>
            </a:r>
            <a:r>
              <a:rPr lang="en-US" dirty="0">
                <a:latin typeface="Sitka Heading"/>
              </a:rPr>
              <a:t> </a:t>
            </a:r>
            <a:r>
              <a:rPr lang="en-US" dirty="0">
                <a:solidFill>
                  <a:schemeClr val="bg1"/>
                </a:solidFill>
                <a:latin typeface="Sitka Heading"/>
              </a:rPr>
              <a:t>Arguments</a:t>
            </a:r>
          </a:p>
          <a:p>
            <a:endParaRPr lang="en-US" sz="6800" dirty="0">
              <a:solidFill>
                <a:schemeClr val="bg1"/>
              </a:solidFill>
              <a:latin typeface="Sitka Heading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5B28D-9FDB-7177-42A8-0C5D20BF4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501" y="2529280"/>
            <a:ext cx="11795186" cy="43665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dirty="0">
                <a:latin typeface="Sitka Heading"/>
                <a:ea typeface="+mn-lt"/>
                <a:cs typeface="+mn-lt"/>
              </a:rPr>
              <a:t>Information can be passed to functions as a parameter. Parameters act as variables inside the function.</a:t>
            </a:r>
            <a:endParaRPr lang="en-US" dirty="0">
              <a:latin typeface="Sitka Heading"/>
            </a:endParaRPr>
          </a:p>
          <a:p>
            <a:r>
              <a:rPr lang="en-US" dirty="0">
                <a:latin typeface="Sitka Heading"/>
                <a:ea typeface="+mn-lt"/>
                <a:cs typeface="+mn-lt"/>
              </a:rPr>
              <a:t>Types:</a:t>
            </a:r>
          </a:p>
          <a:p>
            <a:pPr marL="514350" indent="-514350" algn="just">
              <a:buAutoNum type="arabicPeriod"/>
            </a:pPr>
            <a:r>
              <a:rPr lang="en-US" dirty="0">
                <a:latin typeface="Sitka Heading"/>
                <a:ea typeface="+mn-lt"/>
                <a:cs typeface="+mn-lt"/>
              </a:rPr>
              <a:t>No argument and no return value</a:t>
            </a:r>
          </a:p>
          <a:p>
            <a:pPr marL="514350" indent="-514350" algn="just">
              <a:buAutoNum type="arabicPeriod"/>
            </a:pPr>
            <a:r>
              <a:rPr lang="en-US" dirty="0">
                <a:latin typeface="Sitka Heading"/>
                <a:ea typeface="+mn-lt"/>
                <a:cs typeface="+mn-lt"/>
              </a:rPr>
              <a:t>No argument and a return value</a:t>
            </a:r>
          </a:p>
          <a:p>
            <a:pPr marL="514350" indent="-514350" algn="just">
              <a:buAutoNum type="arabicPeriod"/>
            </a:pPr>
            <a:r>
              <a:rPr lang="en-US" dirty="0">
                <a:latin typeface="Sitka Heading"/>
                <a:ea typeface="+mn-lt"/>
                <a:cs typeface="+mn-lt"/>
              </a:rPr>
              <a:t>Argument and no return value</a:t>
            </a:r>
          </a:p>
          <a:p>
            <a:pPr marL="514350" indent="-514350" algn="just">
              <a:buAutoNum type="arabicPeriod"/>
            </a:pPr>
            <a:r>
              <a:rPr lang="en-US" dirty="0">
                <a:latin typeface="Sitka Heading"/>
                <a:ea typeface="+mn-lt"/>
                <a:cs typeface="+mn-lt"/>
              </a:rPr>
              <a:t>Argument and return value</a:t>
            </a:r>
          </a:p>
        </p:txBody>
      </p:sp>
    </p:spTree>
    <p:extLst>
      <p:ext uri="{BB962C8B-B14F-4D97-AF65-F5344CB8AC3E}">
        <p14:creationId xmlns:p14="http://schemas.microsoft.com/office/powerpoint/2010/main" val="370744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E56DA-54C1-D6E4-8B6E-C73C7BB3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Calibri"/>
                <a:cs typeface="Calibri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015DA-5E09-7D76-1016-0C5C6392B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>
                <a:latin typeface="Sitka Heading"/>
              </a:rPr>
              <a:t>       void </a:t>
            </a:r>
            <a:r>
              <a:rPr lang="en-US" dirty="0" err="1">
                <a:latin typeface="Sitka Heading"/>
              </a:rPr>
              <a:t>myFunction</a:t>
            </a:r>
            <a:r>
              <a:rPr lang="en-US" dirty="0">
                <a:latin typeface="Sitka Heading"/>
              </a:rPr>
              <a:t>(char name[]) {</a:t>
            </a:r>
            <a:br>
              <a:rPr lang="en-US" dirty="0">
                <a:latin typeface="Sitka Heading"/>
              </a:rPr>
            </a:br>
            <a:r>
              <a:rPr lang="en-US" dirty="0">
                <a:latin typeface="Sitka Heading"/>
              </a:rPr>
              <a:t>  </a:t>
            </a:r>
            <a:r>
              <a:rPr lang="en-US" dirty="0" err="1">
                <a:latin typeface="Sitka Heading"/>
              </a:rPr>
              <a:t>printf</a:t>
            </a:r>
            <a:r>
              <a:rPr lang="en-US" dirty="0">
                <a:latin typeface="Sitka Heading"/>
              </a:rPr>
              <a:t>("Hello %s\n", name);</a:t>
            </a:r>
            <a:br>
              <a:rPr lang="en-US" dirty="0">
                <a:latin typeface="Sitka Heading"/>
              </a:rPr>
            </a:br>
            <a:r>
              <a:rPr lang="en-US" dirty="0">
                <a:latin typeface="Sitka Heading"/>
              </a:rPr>
              <a:t>}</a:t>
            </a:r>
            <a:br>
              <a:rPr lang="en-US" dirty="0">
                <a:latin typeface="Sitka Heading"/>
              </a:rPr>
            </a:br>
            <a:br>
              <a:rPr lang="en-US" dirty="0">
                <a:latin typeface="Sitka Heading"/>
              </a:rPr>
            </a:br>
            <a:r>
              <a:rPr lang="en-US" dirty="0">
                <a:latin typeface="Sitka Heading"/>
              </a:rPr>
              <a:t>int main() {</a:t>
            </a:r>
            <a:br>
              <a:rPr lang="en-US" dirty="0">
                <a:latin typeface="Sitka Heading"/>
              </a:rPr>
            </a:br>
            <a:r>
              <a:rPr lang="en-US" dirty="0">
                <a:latin typeface="Sitka Heading"/>
              </a:rPr>
              <a:t>  </a:t>
            </a:r>
            <a:r>
              <a:rPr lang="en-US" dirty="0" err="1">
                <a:latin typeface="Sitka Heading"/>
              </a:rPr>
              <a:t>myFunction</a:t>
            </a:r>
            <a:r>
              <a:rPr lang="en-US" dirty="0">
                <a:latin typeface="Sitka Heading"/>
              </a:rPr>
              <a:t>("Liam");</a:t>
            </a:r>
            <a:br>
              <a:rPr lang="en-US" dirty="0">
                <a:latin typeface="Sitka Heading"/>
              </a:rPr>
            </a:br>
            <a:r>
              <a:rPr lang="en-US" dirty="0">
                <a:latin typeface="Sitka Heading"/>
              </a:rPr>
              <a:t>  </a:t>
            </a:r>
            <a:r>
              <a:rPr lang="en-US" dirty="0" err="1">
                <a:latin typeface="Sitka Heading"/>
              </a:rPr>
              <a:t>myFunction</a:t>
            </a:r>
            <a:r>
              <a:rPr lang="en-US" dirty="0">
                <a:latin typeface="Sitka Heading"/>
              </a:rPr>
              <a:t>("Jenny");</a:t>
            </a:r>
            <a:br>
              <a:rPr lang="en-US" dirty="0">
                <a:latin typeface="Sitka Heading"/>
              </a:rPr>
            </a:br>
            <a:r>
              <a:rPr lang="en-US" dirty="0">
                <a:latin typeface="Sitka Heading"/>
              </a:rPr>
              <a:t>  </a:t>
            </a:r>
            <a:r>
              <a:rPr lang="en-US" dirty="0" err="1">
                <a:latin typeface="Sitka Heading"/>
              </a:rPr>
              <a:t>myFunction</a:t>
            </a:r>
            <a:r>
              <a:rPr lang="en-US" dirty="0">
                <a:latin typeface="Sitka Heading"/>
              </a:rPr>
              <a:t>("Anja");</a:t>
            </a:r>
            <a:br>
              <a:rPr lang="en-US" dirty="0">
                <a:latin typeface="Sitka Heading"/>
              </a:rPr>
            </a:br>
            <a:r>
              <a:rPr lang="en-US" dirty="0">
                <a:latin typeface="Sitka Heading"/>
              </a:rPr>
              <a:t>  return 0;</a:t>
            </a:r>
            <a:br>
              <a:rPr lang="en-US" dirty="0">
                <a:latin typeface="Sitka Heading"/>
              </a:rPr>
            </a:br>
            <a:r>
              <a:rPr lang="en-US" dirty="0">
                <a:latin typeface="Sitka Heading"/>
              </a:rPr>
              <a:t>}</a:t>
            </a:r>
            <a:br>
              <a:rPr lang="en-US" dirty="0">
                <a:latin typeface="Sitka Heading"/>
              </a:rPr>
            </a:br>
            <a:br>
              <a:rPr lang="en-US" dirty="0">
                <a:latin typeface="Sitka Heading"/>
              </a:rPr>
            </a:br>
            <a:r>
              <a:rPr lang="en-US" dirty="0">
                <a:latin typeface="Sitka Heading"/>
              </a:rPr>
              <a:t>// Hello Liam</a:t>
            </a:r>
            <a:br>
              <a:rPr lang="en-US" dirty="0">
                <a:latin typeface="Sitka Heading"/>
              </a:rPr>
            </a:br>
            <a:r>
              <a:rPr lang="en-US" dirty="0">
                <a:latin typeface="Sitka Heading"/>
              </a:rPr>
              <a:t>// Hello Jenny</a:t>
            </a:r>
            <a:br>
              <a:rPr lang="en-US" dirty="0">
                <a:latin typeface="Sitka Heading"/>
              </a:rPr>
            </a:br>
            <a:r>
              <a:rPr lang="en-US" dirty="0">
                <a:latin typeface="Sitka Heading"/>
              </a:rPr>
              <a:t>// Hello Anja</a:t>
            </a:r>
          </a:p>
        </p:txBody>
      </p:sp>
    </p:spTree>
    <p:extLst>
      <p:ext uri="{BB962C8B-B14F-4D97-AF65-F5344CB8AC3E}">
        <p14:creationId xmlns:p14="http://schemas.microsoft.com/office/powerpoint/2010/main" val="376671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E56DA-54C1-D6E4-8B6E-C73C7BB3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itka Heading"/>
              </a:rPr>
              <a:t>Multiple Parameters</a:t>
            </a:r>
          </a:p>
          <a:p>
            <a:endParaRPr lang="en-US" sz="6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015DA-5E09-7D76-1016-0C5C6392B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latin typeface="Sitka Heading"/>
                <a:ea typeface="+mn-lt"/>
                <a:cs typeface="+mn-lt"/>
              </a:rPr>
              <a:t>void </a:t>
            </a:r>
            <a:r>
              <a:rPr lang="en-US" dirty="0" err="1">
                <a:latin typeface="Sitka Heading"/>
                <a:ea typeface="+mn-lt"/>
                <a:cs typeface="+mn-lt"/>
              </a:rPr>
              <a:t>myFunction</a:t>
            </a:r>
            <a:r>
              <a:rPr lang="en-US" dirty="0">
                <a:latin typeface="Sitka Heading"/>
                <a:ea typeface="+mn-lt"/>
                <a:cs typeface="+mn-lt"/>
              </a:rPr>
              <a:t>(char name[], int age) {</a:t>
            </a:r>
            <a:br>
              <a:rPr lang="en-US" dirty="0">
                <a:latin typeface="Sitka Heading"/>
                <a:ea typeface="+mn-lt"/>
                <a:cs typeface="+mn-lt"/>
              </a:rPr>
            </a:br>
            <a:r>
              <a:rPr lang="en-US" dirty="0">
                <a:latin typeface="Sitka Heading"/>
                <a:ea typeface="+mn-lt"/>
                <a:cs typeface="+mn-lt"/>
              </a:rPr>
              <a:t>  </a:t>
            </a:r>
            <a:r>
              <a:rPr lang="en-US" dirty="0" err="1">
                <a:latin typeface="Sitka Heading"/>
                <a:ea typeface="+mn-lt"/>
                <a:cs typeface="+mn-lt"/>
              </a:rPr>
              <a:t>printf</a:t>
            </a:r>
            <a:r>
              <a:rPr lang="en-US" dirty="0">
                <a:latin typeface="Sitka Heading"/>
                <a:ea typeface="+mn-lt"/>
                <a:cs typeface="+mn-lt"/>
              </a:rPr>
              <a:t>("Hello %s. You are %d years old.\n", name, age);</a:t>
            </a:r>
            <a:br>
              <a:rPr lang="en-US" dirty="0">
                <a:latin typeface="Sitka Heading"/>
                <a:ea typeface="+mn-lt"/>
                <a:cs typeface="+mn-lt"/>
              </a:rPr>
            </a:br>
            <a:r>
              <a:rPr lang="en-US" dirty="0">
                <a:latin typeface="Sitka Heading"/>
                <a:ea typeface="+mn-lt"/>
                <a:cs typeface="+mn-lt"/>
              </a:rPr>
              <a:t>}</a:t>
            </a:r>
            <a:br>
              <a:rPr lang="en-US" dirty="0">
                <a:latin typeface="Sitka Heading"/>
                <a:ea typeface="+mn-lt"/>
                <a:cs typeface="+mn-lt"/>
              </a:rPr>
            </a:br>
            <a:br>
              <a:rPr lang="en-US" dirty="0">
                <a:latin typeface="Sitka Heading"/>
                <a:ea typeface="+mn-lt"/>
                <a:cs typeface="+mn-lt"/>
              </a:rPr>
            </a:br>
            <a:r>
              <a:rPr lang="en-US" dirty="0">
                <a:latin typeface="Sitka Heading"/>
                <a:ea typeface="+mn-lt"/>
                <a:cs typeface="+mn-lt"/>
              </a:rPr>
              <a:t>int main() {</a:t>
            </a:r>
            <a:br>
              <a:rPr lang="en-US" dirty="0">
                <a:latin typeface="Sitka Heading"/>
                <a:ea typeface="+mn-lt"/>
                <a:cs typeface="+mn-lt"/>
              </a:rPr>
            </a:br>
            <a:r>
              <a:rPr lang="en-US" dirty="0">
                <a:latin typeface="Sitka Heading"/>
                <a:ea typeface="+mn-lt"/>
                <a:cs typeface="+mn-lt"/>
              </a:rPr>
              <a:t>  </a:t>
            </a:r>
            <a:r>
              <a:rPr lang="en-US" dirty="0" err="1">
                <a:latin typeface="Sitka Heading"/>
                <a:ea typeface="+mn-lt"/>
                <a:cs typeface="+mn-lt"/>
              </a:rPr>
              <a:t>myFunction</a:t>
            </a:r>
            <a:r>
              <a:rPr lang="en-US" dirty="0">
                <a:latin typeface="Sitka Heading"/>
                <a:ea typeface="+mn-lt"/>
                <a:cs typeface="+mn-lt"/>
              </a:rPr>
              <a:t>("Liam", 3);</a:t>
            </a:r>
            <a:br>
              <a:rPr lang="en-US" dirty="0">
                <a:latin typeface="Sitka Heading"/>
                <a:ea typeface="+mn-lt"/>
                <a:cs typeface="+mn-lt"/>
              </a:rPr>
            </a:br>
            <a:r>
              <a:rPr lang="en-US" dirty="0">
                <a:latin typeface="Sitka Heading"/>
                <a:ea typeface="+mn-lt"/>
                <a:cs typeface="+mn-lt"/>
              </a:rPr>
              <a:t>  </a:t>
            </a:r>
            <a:r>
              <a:rPr lang="en-US" dirty="0" err="1">
                <a:latin typeface="Sitka Heading"/>
                <a:ea typeface="+mn-lt"/>
                <a:cs typeface="+mn-lt"/>
              </a:rPr>
              <a:t>myFunction</a:t>
            </a:r>
            <a:r>
              <a:rPr lang="en-US" dirty="0">
                <a:latin typeface="Sitka Heading"/>
                <a:ea typeface="+mn-lt"/>
                <a:cs typeface="+mn-lt"/>
              </a:rPr>
              <a:t>("Jenny", 14);</a:t>
            </a:r>
            <a:br>
              <a:rPr lang="en-US" dirty="0">
                <a:latin typeface="Sitka Heading"/>
                <a:ea typeface="+mn-lt"/>
                <a:cs typeface="+mn-lt"/>
              </a:rPr>
            </a:br>
            <a:r>
              <a:rPr lang="en-US" dirty="0">
                <a:latin typeface="Sitka Heading"/>
                <a:ea typeface="+mn-lt"/>
                <a:cs typeface="+mn-lt"/>
              </a:rPr>
              <a:t>  </a:t>
            </a:r>
            <a:r>
              <a:rPr lang="en-US" dirty="0" err="1">
                <a:latin typeface="Sitka Heading"/>
                <a:ea typeface="+mn-lt"/>
                <a:cs typeface="+mn-lt"/>
              </a:rPr>
              <a:t>myFunction</a:t>
            </a:r>
            <a:r>
              <a:rPr lang="en-US" dirty="0">
                <a:latin typeface="Sitka Heading"/>
                <a:ea typeface="+mn-lt"/>
                <a:cs typeface="+mn-lt"/>
              </a:rPr>
              <a:t>("Anja", 30);</a:t>
            </a:r>
            <a:br>
              <a:rPr lang="en-US" dirty="0">
                <a:latin typeface="Sitka Heading"/>
                <a:ea typeface="+mn-lt"/>
                <a:cs typeface="+mn-lt"/>
              </a:rPr>
            </a:br>
            <a:r>
              <a:rPr lang="en-US" dirty="0">
                <a:latin typeface="Sitka Heading"/>
                <a:ea typeface="+mn-lt"/>
                <a:cs typeface="+mn-lt"/>
              </a:rPr>
              <a:t>  return 0;</a:t>
            </a:r>
            <a:br>
              <a:rPr lang="en-US" dirty="0">
                <a:latin typeface="Sitka Heading"/>
                <a:ea typeface="+mn-lt"/>
                <a:cs typeface="+mn-lt"/>
              </a:rPr>
            </a:br>
            <a:r>
              <a:rPr lang="en-US" dirty="0">
                <a:latin typeface="Sitka Heading"/>
                <a:ea typeface="+mn-lt"/>
                <a:cs typeface="+mn-lt"/>
              </a:rPr>
              <a:t>}</a:t>
            </a:r>
            <a:br>
              <a:rPr lang="en-US" dirty="0">
                <a:latin typeface="Sitka Heading"/>
                <a:ea typeface="+mn-lt"/>
                <a:cs typeface="+mn-lt"/>
              </a:rPr>
            </a:br>
            <a:br>
              <a:rPr lang="en-US" dirty="0">
                <a:latin typeface="Sitka Heading"/>
                <a:ea typeface="+mn-lt"/>
                <a:cs typeface="+mn-lt"/>
              </a:rPr>
            </a:br>
            <a:r>
              <a:rPr lang="en-US" dirty="0">
                <a:latin typeface="Sitka Heading"/>
                <a:ea typeface="+mn-lt"/>
                <a:cs typeface="+mn-lt"/>
              </a:rPr>
              <a:t>// Hello Liam. You are 3 years old.</a:t>
            </a:r>
            <a:br>
              <a:rPr lang="en-US" dirty="0">
                <a:latin typeface="Sitka Heading"/>
                <a:ea typeface="+mn-lt"/>
                <a:cs typeface="+mn-lt"/>
              </a:rPr>
            </a:br>
            <a:r>
              <a:rPr lang="en-US" dirty="0">
                <a:latin typeface="Sitka Heading"/>
                <a:ea typeface="+mn-lt"/>
                <a:cs typeface="+mn-lt"/>
              </a:rPr>
              <a:t>// Hello Jenny. You are 14 years old.</a:t>
            </a:r>
            <a:br>
              <a:rPr lang="en-US" dirty="0">
                <a:latin typeface="Sitka Heading"/>
                <a:ea typeface="+mn-lt"/>
                <a:cs typeface="+mn-lt"/>
              </a:rPr>
            </a:br>
            <a:r>
              <a:rPr lang="en-US" dirty="0">
                <a:latin typeface="Sitka Heading"/>
                <a:ea typeface="+mn-lt"/>
                <a:cs typeface="+mn-lt"/>
              </a:rPr>
              <a:t>// Hello Anja. You are 30 years old</a:t>
            </a:r>
            <a:endParaRPr lang="en-US" dirty="0">
              <a:latin typeface="Sitka Heading"/>
            </a:endParaRPr>
          </a:p>
        </p:txBody>
      </p:sp>
    </p:spTree>
    <p:extLst>
      <p:ext uri="{BB962C8B-B14F-4D97-AF65-F5344CB8AC3E}">
        <p14:creationId xmlns:p14="http://schemas.microsoft.com/office/powerpoint/2010/main" val="1795323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F4AE179-A75B-4007-B5FA-8139ACF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969" y="1168517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F45A7-97B8-87A2-AC01-955993821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135" y="2156348"/>
            <a:ext cx="3971495" cy="18667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Smiling Face with No Fill">
            <a:extLst>
              <a:ext uri="{FF2B5EF4-FFF2-40B4-BE49-F238E27FC236}">
                <a16:creationId xmlns:a16="http://schemas.microsoft.com/office/drawing/2014/main" id="{C65E7CA0-31FE-445C-9920-04A6E64DD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656387"/>
            <a:ext cx="5448327" cy="544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3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461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Modern Love</vt:lpstr>
      <vt:lpstr>Sitka Heading</vt:lpstr>
      <vt:lpstr>The Hand</vt:lpstr>
      <vt:lpstr>SketchyVTI</vt:lpstr>
      <vt:lpstr>FUNCTIONs IN C</vt:lpstr>
      <vt:lpstr>What is function?</vt:lpstr>
      <vt:lpstr>TYPES</vt:lpstr>
      <vt:lpstr>Continue..</vt:lpstr>
      <vt:lpstr>Some user defined function</vt:lpstr>
      <vt:lpstr>Parameters and Arguments </vt:lpstr>
      <vt:lpstr>EXAMPLE</vt:lpstr>
      <vt:lpstr>Multiple Parameters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Anujraj Mohapatra</dc:creator>
  <cp:lastModifiedBy>Anujraj Mohapatra</cp:lastModifiedBy>
  <cp:revision>455</cp:revision>
  <dcterms:created xsi:type="dcterms:W3CDTF">2022-09-23T15:24:15Z</dcterms:created>
  <dcterms:modified xsi:type="dcterms:W3CDTF">2022-10-10T18:42:33Z</dcterms:modified>
</cp:coreProperties>
</file>