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AB37E-775E-4BDF-80CE-EEAC14AD4122}" v="13" dt="2022-10-10T18:18:26.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raj Mohapatra" userId="fad61805f46d1000" providerId="LiveId" clId="{5B10BECA-27E8-45EF-8302-E7808E32B51C}"/>
    <pc:docChg chg="modSld">
      <pc:chgData name="Anujraj Mohapatra" userId="fad61805f46d1000" providerId="LiveId" clId="{5B10BECA-27E8-45EF-8302-E7808E32B51C}" dt="2022-10-11T12:21:08.121" v="1" actId="20577"/>
      <pc:docMkLst>
        <pc:docMk/>
      </pc:docMkLst>
      <pc:sldChg chg="modSp mod">
        <pc:chgData name="Anujraj Mohapatra" userId="fad61805f46d1000" providerId="LiveId" clId="{5B10BECA-27E8-45EF-8302-E7808E32B51C}" dt="2022-10-11T12:21:08.121" v="1" actId="20577"/>
        <pc:sldMkLst>
          <pc:docMk/>
          <pc:sldMk cId="109857222" sldId="256"/>
        </pc:sldMkLst>
        <pc:spChg chg="mod">
          <ac:chgData name="Anujraj Mohapatra" userId="fad61805f46d1000" providerId="LiveId" clId="{5B10BECA-27E8-45EF-8302-E7808E32B51C}" dt="2022-10-11T12:21:08.121" v="1" actId="20577"/>
          <ac:spMkLst>
            <pc:docMk/>
            <pc:sldMk cId="109857222" sldId="256"/>
            <ac:spMk id="3" creationId="{00000000-0000-0000-0000-00000000000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A1B3F-B566-40B9-B7A2-A81DC0C137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EFBBFDD-F4B5-4275-AB4F-3B3C3D2BC964}">
      <dgm:prSet/>
      <dgm:spPr/>
      <dgm:t>
        <a:bodyPr/>
        <a:lstStyle/>
        <a:p>
          <a:r>
            <a:rPr lang="en-US" b="0" i="0"/>
            <a:t>Pointers save memory space.</a:t>
          </a:r>
          <a:endParaRPr lang="en-US"/>
        </a:p>
      </dgm:t>
    </dgm:pt>
    <dgm:pt modelId="{4385DE7E-B13C-4295-AFC5-8FC8824B0A71}" type="parTrans" cxnId="{590467C9-39E3-4226-A684-A6C8882E0EA3}">
      <dgm:prSet/>
      <dgm:spPr/>
      <dgm:t>
        <a:bodyPr/>
        <a:lstStyle/>
        <a:p>
          <a:endParaRPr lang="en-US"/>
        </a:p>
      </dgm:t>
    </dgm:pt>
    <dgm:pt modelId="{64B0A67E-71BA-47EB-A4CE-4696C22F8ED9}" type="sibTrans" cxnId="{590467C9-39E3-4226-A684-A6C8882E0EA3}">
      <dgm:prSet/>
      <dgm:spPr/>
      <dgm:t>
        <a:bodyPr/>
        <a:lstStyle/>
        <a:p>
          <a:endParaRPr lang="en-US"/>
        </a:p>
      </dgm:t>
    </dgm:pt>
    <dgm:pt modelId="{059C7CC0-889D-497E-AC93-09FA7F48F235}">
      <dgm:prSet/>
      <dgm:spPr/>
      <dgm:t>
        <a:bodyPr/>
        <a:lstStyle/>
        <a:p>
          <a:r>
            <a:rPr lang="en-US" b="0" i="0"/>
            <a:t>Execution time with pointers is faster because data are manipulated with the address, that is, direct access to memory location.</a:t>
          </a:r>
          <a:endParaRPr lang="en-US"/>
        </a:p>
      </dgm:t>
    </dgm:pt>
    <dgm:pt modelId="{BEF3CA97-F760-488A-8CBF-FB4EF465A9B3}" type="parTrans" cxnId="{7E3B47AE-52FE-4A6C-9324-343C3695239E}">
      <dgm:prSet/>
      <dgm:spPr/>
      <dgm:t>
        <a:bodyPr/>
        <a:lstStyle/>
        <a:p>
          <a:endParaRPr lang="en-US"/>
        </a:p>
      </dgm:t>
    </dgm:pt>
    <dgm:pt modelId="{EF77DF95-0E02-4820-9797-BA93A820E96B}" type="sibTrans" cxnId="{7E3B47AE-52FE-4A6C-9324-343C3695239E}">
      <dgm:prSet/>
      <dgm:spPr/>
      <dgm:t>
        <a:bodyPr/>
        <a:lstStyle/>
        <a:p>
          <a:endParaRPr lang="en-US"/>
        </a:p>
      </dgm:t>
    </dgm:pt>
    <dgm:pt modelId="{90A1EAF4-9C7C-40E9-9ACC-E1D3C398DCC4}">
      <dgm:prSet/>
      <dgm:spPr/>
      <dgm:t>
        <a:bodyPr/>
        <a:lstStyle/>
        <a:p>
          <a:r>
            <a:rPr lang="en-US" b="0" i="0"/>
            <a:t>Memory is accessed efficiently with the pointers. The pointer assigns and releases the memory as well. Hence it can be said the Memory of pointers is dynamically allocated.</a:t>
          </a:r>
          <a:endParaRPr lang="en-US"/>
        </a:p>
      </dgm:t>
    </dgm:pt>
    <dgm:pt modelId="{87166F89-B78B-4E8B-846C-A468DD821A63}" type="parTrans" cxnId="{D03BBBFA-8268-4CBC-A747-A614BF15E6B4}">
      <dgm:prSet/>
      <dgm:spPr/>
      <dgm:t>
        <a:bodyPr/>
        <a:lstStyle/>
        <a:p>
          <a:endParaRPr lang="en-US"/>
        </a:p>
      </dgm:t>
    </dgm:pt>
    <dgm:pt modelId="{B3E2503D-824B-4041-8E59-CC4C45695A61}" type="sibTrans" cxnId="{D03BBBFA-8268-4CBC-A747-A614BF15E6B4}">
      <dgm:prSet/>
      <dgm:spPr/>
      <dgm:t>
        <a:bodyPr/>
        <a:lstStyle/>
        <a:p>
          <a:endParaRPr lang="en-US"/>
        </a:p>
      </dgm:t>
    </dgm:pt>
    <dgm:pt modelId="{32849FBC-38FF-4FA9-B01A-AB1D7024E4B0}">
      <dgm:prSet/>
      <dgm:spPr/>
      <dgm:t>
        <a:bodyPr/>
        <a:lstStyle/>
        <a:p>
          <a:r>
            <a:rPr lang="en-US" b="0" i="0"/>
            <a:t>Pointers are used with data structures. They are useful for representing two-dimensional and multi-dimensional arrays.</a:t>
          </a:r>
          <a:endParaRPr lang="en-US"/>
        </a:p>
      </dgm:t>
    </dgm:pt>
    <dgm:pt modelId="{D62C26D6-8276-4036-B034-AB0B5D3804EE}" type="parTrans" cxnId="{4DFEFAB4-25BF-4D9F-B56D-419B0C45C26B}">
      <dgm:prSet/>
      <dgm:spPr/>
      <dgm:t>
        <a:bodyPr/>
        <a:lstStyle/>
        <a:p>
          <a:endParaRPr lang="en-US"/>
        </a:p>
      </dgm:t>
    </dgm:pt>
    <dgm:pt modelId="{ABF5CC46-1B37-407D-97E7-0DCF4A4819C7}" type="sibTrans" cxnId="{4DFEFAB4-25BF-4D9F-B56D-419B0C45C26B}">
      <dgm:prSet/>
      <dgm:spPr/>
      <dgm:t>
        <a:bodyPr/>
        <a:lstStyle/>
        <a:p>
          <a:endParaRPr lang="en-US"/>
        </a:p>
      </dgm:t>
    </dgm:pt>
    <dgm:pt modelId="{157CE7AF-CD31-4063-9E7C-9850845B3121}">
      <dgm:prSet/>
      <dgm:spPr/>
      <dgm:t>
        <a:bodyPr/>
        <a:lstStyle/>
        <a:p>
          <a:r>
            <a:rPr lang="en-US" b="0" i="0"/>
            <a:t>An array, of any type, can be accessed with the help of pointers, without considering its subscript range.</a:t>
          </a:r>
          <a:endParaRPr lang="en-US"/>
        </a:p>
      </dgm:t>
    </dgm:pt>
    <dgm:pt modelId="{C50FB392-B157-4950-81E9-482EEE8EE241}" type="parTrans" cxnId="{C12E0250-4343-4221-838A-DDB7D1DBBE45}">
      <dgm:prSet/>
      <dgm:spPr/>
      <dgm:t>
        <a:bodyPr/>
        <a:lstStyle/>
        <a:p>
          <a:endParaRPr lang="en-US"/>
        </a:p>
      </dgm:t>
    </dgm:pt>
    <dgm:pt modelId="{1BF767E4-F4BF-460D-8F9F-324BF2BC7F52}" type="sibTrans" cxnId="{C12E0250-4343-4221-838A-DDB7D1DBBE45}">
      <dgm:prSet/>
      <dgm:spPr/>
      <dgm:t>
        <a:bodyPr/>
        <a:lstStyle/>
        <a:p>
          <a:endParaRPr lang="en-US"/>
        </a:p>
      </dgm:t>
    </dgm:pt>
    <dgm:pt modelId="{CFF950CE-BF58-431F-965C-9E9FA1C7510B}" type="pres">
      <dgm:prSet presAssocID="{D9EA1B3F-B566-40B9-B7A2-A81DC0C1378E}" presName="linear" presStyleCnt="0">
        <dgm:presLayoutVars>
          <dgm:animLvl val="lvl"/>
          <dgm:resizeHandles val="exact"/>
        </dgm:presLayoutVars>
      </dgm:prSet>
      <dgm:spPr/>
    </dgm:pt>
    <dgm:pt modelId="{7CD1E45B-2D97-4E08-98D1-CE66FA168E87}" type="pres">
      <dgm:prSet presAssocID="{DEFBBFDD-F4B5-4275-AB4F-3B3C3D2BC964}" presName="parentText" presStyleLbl="node1" presStyleIdx="0" presStyleCnt="5">
        <dgm:presLayoutVars>
          <dgm:chMax val="0"/>
          <dgm:bulletEnabled val="1"/>
        </dgm:presLayoutVars>
      </dgm:prSet>
      <dgm:spPr/>
    </dgm:pt>
    <dgm:pt modelId="{4C8B72FF-E4CB-49CA-8C9E-DB5FAB2FC7BB}" type="pres">
      <dgm:prSet presAssocID="{64B0A67E-71BA-47EB-A4CE-4696C22F8ED9}" presName="spacer" presStyleCnt="0"/>
      <dgm:spPr/>
    </dgm:pt>
    <dgm:pt modelId="{CCA96B7A-DA9D-4871-8C77-82D173B425D7}" type="pres">
      <dgm:prSet presAssocID="{059C7CC0-889D-497E-AC93-09FA7F48F235}" presName="parentText" presStyleLbl="node1" presStyleIdx="1" presStyleCnt="5">
        <dgm:presLayoutVars>
          <dgm:chMax val="0"/>
          <dgm:bulletEnabled val="1"/>
        </dgm:presLayoutVars>
      </dgm:prSet>
      <dgm:spPr/>
    </dgm:pt>
    <dgm:pt modelId="{E39BBB37-35A8-49CD-B26F-B1FE60AC975D}" type="pres">
      <dgm:prSet presAssocID="{EF77DF95-0E02-4820-9797-BA93A820E96B}" presName="spacer" presStyleCnt="0"/>
      <dgm:spPr/>
    </dgm:pt>
    <dgm:pt modelId="{458BD392-AF00-4DC6-A58F-BEB1B9AFCF55}" type="pres">
      <dgm:prSet presAssocID="{90A1EAF4-9C7C-40E9-9ACC-E1D3C398DCC4}" presName="parentText" presStyleLbl="node1" presStyleIdx="2" presStyleCnt="5">
        <dgm:presLayoutVars>
          <dgm:chMax val="0"/>
          <dgm:bulletEnabled val="1"/>
        </dgm:presLayoutVars>
      </dgm:prSet>
      <dgm:spPr/>
    </dgm:pt>
    <dgm:pt modelId="{0DCE7F89-B31C-4744-A73E-B8A19D824A74}" type="pres">
      <dgm:prSet presAssocID="{B3E2503D-824B-4041-8E59-CC4C45695A61}" presName="spacer" presStyleCnt="0"/>
      <dgm:spPr/>
    </dgm:pt>
    <dgm:pt modelId="{42DC8658-FAF4-4CD2-9C34-E6FF68371D35}" type="pres">
      <dgm:prSet presAssocID="{32849FBC-38FF-4FA9-B01A-AB1D7024E4B0}" presName="parentText" presStyleLbl="node1" presStyleIdx="3" presStyleCnt="5">
        <dgm:presLayoutVars>
          <dgm:chMax val="0"/>
          <dgm:bulletEnabled val="1"/>
        </dgm:presLayoutVars>
      </dgm:prSet>
      <dgm:spPr/>
    </dgm:pt>
    <dgm:pt modelId="{A6CE6A22-1816-4AAE-BB61-D50F26507E29}" type="pres">
      <dgm:prSet presAssocID="{ABF5CC46-1B37-407D-97E7-0DCF4A4819C7}" presName="spacer" presStyleCnt="0"/>
      <dgm:spPr/>
    </dgm:pt>
    <dgm:pt modelId="{31070752-2200-4CCF-9810-6D445CA97097}" type="pres">
      <dgm:prSet presAssocID="{157CE7AF-CD31-4063-9E7C-9850845B3121}" presName="parentText" presStyleLbl="node1" presStyleIdx="4" presStyleCnt="5">
        <dgm:presLayoutVars>
          <dgm:chMax val="0"/>
          <dgm:bulletEnabled val="1"/>
        </dgm:presLayoutVars>
      </dgm:prSet>
      <dgm:spPr/>
    </dgm:pt>
  </dgm:ptLst>
  <dgm:cxnLst>
    <dgm:cxn modelId="{AA85560A-5ADE-43E5-A1F3-0F58AD389917}" type="presOf" srcId="{D9EA1B3F-B566-40B9-B7A2-A81DC0C1378E}" destId="{CFF950CE-BF58-431F-965C-9E9FA1C7510B}" srcOrd="0" destOrd="0" presId="urn:microsoft.com/office/officeart/2005/8/layout/vList2"/>
    <dgm:cxn modelId="{D1F37313-CFE4-4588-8BCE-73617C2DD911}" type="presOf" srcId="{32849FBC-38FF-4FA9-B01A-AB1D7024E4B0}" destId="{42DC8658-FAF4-4CD2-9C34-E6FF68371D35}" srcOrd="0" destOrd="0" presId="urn:microsoft.com/office/officeart/2005/8/layout/vList2"/>
    <dgm:cxn modelId="{0D281D25-7C0D-4E16-96A6-3450C922C00E}" type="presOf" srcId="{059C7CC0-889D-497E-AC93-09FA7F48F235}" destId="{CCA96B7A-DA9D-4871-8C77-82D173B425D7}" srcOrd="0" destOrd="0" presId="urn:microsoft.com/office/officeart/2005/8/layout/vList2"/>
    <dgm:cxn modelId="{C12E0250-4343-4221-838A-DDB7D1DBBE45}" srcId="{D9EA1B3F-B566-40B9-B7A2-A81DC0C1378E}" destId="{157CE7AF-CD31-4063-9E7C-9850845B3121}" srcOrd="4" destOrd="0" parTransId="{C50FB392-B157-4950-81E9-482EEE8EE241}" sibTransId="{1BF767E4-F4BF-460D-8F9F-324BF2BC7F52}"/>
    <dgm:cxn modelId="{8636AFA8-C221-4334-AA41-1745928A5A36}" type="presOf" srcId="{157CE7AF-CD31-4063-9E7C-9850845B3121}" destId="{31070752-2200-4CCF-9810-6D445CA97097}" srcOrd="0" destOrd="0" presId="urn:microsoft.com/office/officeart/2005/8/layout/vList2"/>
    <dgm:cxn modelId="{48E47AA9-6E7B-45E4-9C9B-ABE14E8EA119}" type="presOf" srcId="{90A1EAF4-9C7C-40E9-9ACC-E1D3C398DCC4}" destId="{458BD392-AF00-4DC6-A58F-BEB1B9AFCF55}" srcOrd="0" destOrd="0" presId="urn:microsoft.com/office/officeart/2005/8/layout/vList2"/>
    <dgm:cxn modelId="{7E3B47AE-52FE-4A6C-9324-343C3695239E}" srcId="{D9EA1B3F-B566-40B9-B7A2-A81DC0C1378E}" destId="{059C7CC0-889D-497E-AC93-09FA7F48F235}" srcOrd="1" destOrd="0" parTransId="{BEF3CA97-F760-488A-8CBF-FB4EF465A9B3}" sibTransId="{EF77DF95-0E02-4820-9797-BA93A820E96B}"/>
    <dgm:cxn modelId="{4DFEFAB4-25BF-4D9F-B56D-419B0C45C26B}" srcId="{D9EA1B3F-B566-40B9-B7A2-A81DC0C1378E}" destId="{32849FBC-38FF-4FA9-B01A-AB1D7024E4B0}" srcOrd="3" destOrd="0" parTransId="{D62C26D6-8276-4036-B034-AB0B5D3804EE}" sibTransId="{ABF5CC46-1B37-407D-97E7-0DCF4A4819C7}"/>
    <dgm:cxn modelId="{B64320BF-F190-426C-AC3C-A0CA97075D58}" type="presOf" srcId="{DEFBBFDD-F4B5-4275-AB4F-3B3C3D2BC964}" destId="{7CD1E45B-2D97-4E08-98D1-CE66FA168E87}" srcOrd="0" destOrd="0" presId="urn:microsoft.com/office/officeart/2005/8/layout/vList2"/>
    <dgm:cxn modelId="{590467C9-39E3-4226-A684-A6C8882E0EA3}" srcId="{D9EA1B3F-B566-40B9-B7A2-A81DC0C1378E}" destId="{DEFBBFDD-F4B5-4275-AB4F-3B3C3D2BC964}" srcOrd="0" destOrd="0" parTransId="{4385DE7E-B13C-4295-AFC5-8FC8824B0A71}" sibTransId="{64B0A67E-71BA-47EB-A4CE-4696C22F8ED9}"/>
    <dgm:cxn modelId="{D03BBBFA-8268-4CBC-A747-A614BF15E6B4}" srcId="{D9EA1B3F-B566-40B9-B7A2-A81DC0C1378E}" destId="{90A1EAF4-9C7C-40E9-9ACC-E1D3C398DCC4}" srcOrd="2" destOrd="0" parTransId="{87166F89-B78B-4E8B-846C-A468DD821A63}" sibTransId="{B3E2503D-824B-4041-8E59-CC4C45695A61}"/>
    <dgm:cxn modelId="{0C66D1EE-82F8-4CA0-8058-1DBCC2729498}" type="presParOf" srcId="{CFF950CE-BF58-431F-965C-9E9FA1C7510B}" destId="{7CD1E45B-2D97-4E08-98D1-CE66FA168E87}" srcOrd="0" destOrd="0" presId="urn:microsoft.com/office/officeart/2005/8/layout/vList2"/>
    <dgm:cxn modelId="{C1CD0ACB-0A16-4926-977F-83AB0297E689}" type="presParOf" srcId="{CFF950CE-BF58-431F-965C-9E9FA1C7510B}" destId="{4C8B72FF-E4CB-49CA-8C9E-DB5FAB2FC7BB}" srcOrd="1" destOrd="0" presId="urn:microsoft.com/office/officeart/2005/8/layout/vList2"/>
    <dgm:cxn modelId="{C5ECBFF0-5BC5-492E-8832-522A6A0055B0}" type="presParOf" srcId="{CFF950CE-BF58-431F-965C-9E9FA1C7510B}" destId="{CCA96B7A-DA9D-4871-8C77-82D173B425D7}" srcOrd="2" destOrd="0" presId="urn:microsoft.com/office/officeart/2005/8/layout/vList2"/>
    <dgm:cxn modelId="{037A4343-914E-4049-B5D2-2FA858894812}" type="presParOf" srcId="{CFF950CE-BF58-431F-965C-9E9FA1C7510B}" destId="{E39BBB37-35A8-49CD-B26F-B1FE60AC975D}" srcOrd="3" destOrd="0" presId="urn:microsoft.com/office/officeart/2005/8/layout/vList2"/>
    <dgm:cxn modelId="{46CB977C-A787-4CBA-9CA5-5F4B3E61DDB1}" type="presParOf" srcId="{CFF950CE-BF58-431F-965C-9E9FA1C7510B}" destId="{458BD392-AF00-4DC6-A58F-BEB1B9AFCF55}" srcOrd="4" destOrd="0" presId="urn:microsoft.com/office/officeart/2005/8/layout/vList2"/>
    <dgm:cxn modelId="{DE2C8B8F-E0A5-4EF5-B297-81A9A35064B5}" type="presParOf" srcId="{CFF950CE-BF58-431F-965C-9E9FA1C7510B}" destId="{0DCE7F89-B31C-4744-A73E-B8A19D824A74}" srcOrd="5" destOrd="0" presId="urn:microsoft.com/office/officeart/2005/8/layout/vList2"/>
    <dgm:cxn modelId="{DFB5802E-4DF4-46F3-B427-03E4525C8BF1}" type="presParOf" srcId="{CFF950CE-BF58-431F-965C-9E9FA1C7510B}" destId="{42DC8658-FAF4-4CD2-9C34-E6FF68371D35}" srcOrd="6" destOrd="0" presId="urn:microsoft.com/office/officeart/2005/8/layout/vList2"/>
    <dgm:cxn modelId="{D34DB0E0-2D95-4223-88E1-953BD438BE3F}" type="presParOf" srcId="{CFF950CE-BF58-431F-965C-9E9FA1C7510B}" destId="{A6CE6A22-1816-4AAE-BB61-D50F26507E29}" srcOrd="7" destOrd="0" presId="urn:microsoft.com/office/officeart/2005/8/layout/vList2"/>
    <dgm:cxn modelId="{3CAADD1F-7E9E-4CB5-B514-0E6B441CF1A1}" type="presParOf" srcId="{CFF950CE-BF58-431F-965C-9E9FA1C7510B}" destId="{31070752-2200-4CCF-9810-6D445CA9709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31857-1492-4D8B-8F87-A2A4056517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5D523C-C5F3-46B7-B856-22E17F1CF495}">
      <dgm:prSet/>
      <dgm:spPr/>
      <dgm:t>
        <a:bodyPr/>
        <a:lstStyle/>
        <a:p>
          <a:r>
            <a:rPr lang="en-US" b="0" i="0"/>
            <a:t>There are many applications of pointers in c language.</a:t>
          </a:r>
          <a:endParaRPr lang="en-US"/>
        </a:p>
      </dgm:t>
    </dgm:pt>
    <dgm:pt modelId="{6FE32358-54D5-4CA7-8D8A-7E8FA6D147CF}" type="parTrans" cxnId="{B843F3E8-C48B-4206-AE13-18C7C67409B2}">
      <dgm:prSet/>
      <dgm:spPr/>
      <dgm:t>
        <a:bodyPr/>
        <a:lstStyle/>
        <a:p>
          <a:endParaRPr lang="en-US"/>
        </a:p>
      </dgm:t>
    </dgm:pt>
    <dgm:pt modelId="{2DCBB98D-9657-4B5D-A365-FBF14EE61855}" type="sibTrans" cxnId="{B843F3E8-C48B-4206-AE13-18C7C67409B2}">
      <dgm:prSet/>
      <dgm:spPr/>
      <dgm:t>
        <a:bodyPr/>
        <a:lstStyle/>
        <a:p>
          <a:endParaRPr lang="en-US"/>
        </a:p>
      </dgm:t>
    </dgm:pt>
    <dgm:pt modelId="{F9DED2A0-EB42-471A-9E65-61AE8DD815BA}">
      <dgm:prSet/>
      <dgm:spPr/>
      <dgm:t>
        <a:bodyPr/>
        <a:lstStyle/>
        <a:p>
          <a:r>
            <a:rPr lang="en-US" b="1" i="0"/>
            <a:t>1) Dynamic memory allocation</a:t>
          </a:r>
          <a:endParaRPr lang="en-US"/>
        </a:p>
      </dgm:t>
    </dgm:pt>
    <dgm:pt modelId="{15B6F95A-9B90-4595-89B2-0A3FD673D632}" type="parTrans" cxnId="{0676C5E2-7B14-4634-920C-78B4C1157FA4}">
      <dgm:prSet/>
      <dgm:spPr/>
      <dgm:t>
        <a:bodyPr/>
        <a:lstStyle/>
        <a:p>
          <a:endParaRPr lang="en-US"/>
        </a:p>
      </dgm:t>
    </dgm:pt>
    <dgm:pt modelId="{0079A85F-7EEA-4D30-A3DF-FD6E846BEDBD}" type="sibTrans" cxnId="{0676C5E2-7B14-4634-920C-78B4C1157FA4}">
      <dgm:prSet/>
      <dgm:spPr/>
      <dgm:t>
        <a:bodyPr/>
        <a:lstStyle/>
        <a:p>
          <a:endParaRPr lang="en-US"/>
        </a:p>
      </dgm:t>
    </dgm:pt>
    <dgm:pt modelId="{10ADC2E1-0F06-4CA4-8A5C-276616114351}">
      <dgm:prSet/>
      <dgm:spPr/>
      <dgm:t>
        <a:bodyPr/>
        <a:lstStyle/>
        <a:p>
          <a:r>
            <a:rPr lang="en-US" b="0" i="0"/>
            <a:t>In c language, we can dynamically allocate memory using malloc() and calloc() functions where the pointer is used.</a:t>
          </a:r>
          <a:endParaRPr lang="en-US"/>
        </a:p>
      </dgm:t>
    </dgm:pt>
    <dgm:pt modelId="{894FE2A1-7066-40E5-8812-912FAAE203C9}" type="parTrans" cxnId="{B1C59418-BA72-4FF7-BF55-45784A26AAF0}">
      <dgm:prSet/>
      <dgm:spPr/>
      <dgm:t>
        <a:bodyPr/>
        <a:lstStyle/>
        <a:p>
          <a:endParaRPr lang="en-US"/>
        </a:p>
      </dgm:t>
    </dgm:pt>
    <dgm:pt modelId="{55BE6CDB-FA18-4575-B112-13F861536ACC}" type="sibTrans" cxnId="{B1C59418-BA72-4FF7-BF55-45784A26AAF0}">
      <dgm:prSet/>
      <dgm:spPr/>
      <dgm:t>
        <a:bodyPr/>
        <a:lstStyle/>
        <a:p>
          <a:endParaRPr lang="en-US"/>
        </a:p>
      </dgm:t>
    </dgm:pt>
    <dgm:pt modelId="{820069D4-3BD8-40D4-991B-C035F4ABB22C}">
      <dgm:prSet/>
      <dgm:spPr/>
      <dgm:t>
        <a:bodyPr/>
        <a:lstStyle/>
        <a:p>
          <a:r>
            <a:rPr lang="en-US" b="1" i="0"/>
            <a:t>2) Arrays, Functions, and Structures</a:t>
          </a:r>
          <a:endParaRPr lang="en-US"/>
        </a:p>
      </dgm:t>
    </dgm:pt>
    <dgm:pt modelId="{42B613BB-D585-44A3-BCCE-2FB460C29649}" type="parTrans" cxnId="{CE0E4F86-E40C-4F18-8F8F-CB3BB920154B}">
      <dgm:prSet/>
      <dgm:spPr/>
      <dgm:t>
        <a:bodyPr/>
        <a:lstStyle/>
        <a:p>
          <a:endParaRPr lang="en-US"/>
        </a:p>
      </dgm:t>
    </dgm:pt>
    <dgm:pt modelId="{7C2A894E-A5AC-4C8A-8653-04FAB9462E27}" type="sibTrans" cxnId="{CE0E4F86-E40C-4F18-8F8F-CB3BB920154B}">
      <dgm:prSet/>
      <dgm:spPr/>
      <dgm:t>
        <a:bodyPr/>
        <a:lstStyle/>
        <a:p>
          <a:endParaRPr lang="en-US"/>
        </a:p>
      </dgm:t>
    </dgm:pt>
    <dgm:pt modelId="{59C627B0-939E-4BE6-8194-F4EA58E965DE}">
      <dgm:prSet/>
      <dgm:spPr/>
      <dgm:t>
        <a:bodyPr/>
        <a:lstStyle/>
        <a:p>
          <a:r>
            <a:rPr lang="en-US" b="0" i="0"/>
            <a:t>Pointers in c language are widely used in arrays, functions, and structures. It reduces the code and improves the performance.</a:t>
          </a:r>
          <a:endParaRPr lang="en-US"/>
        </a:p>
      </dgm:t>
    </dgm:pt>
    <dgm:pt modelId="{3674E284-1273-4C31-B5CA-83C767E1D105}" type="parTrans" cxnId="{6B0A5CCC-ACFE-4BC6-BE38-0B42343341E3}">
      <dgm:prSet/>
      <dgm:spPr/>
      <dgm:t>
        <a:bodyPr/>
        <a:lstStyle/>
        <a:p>
          <a:endParaRPr lang="en-US"/>
        </a:p>
      </dgm:t>
    </dgm:pt>
    <dgm:pt modelId="{1FF8C417-14A9-478C-8F26-BBCBCEBD00DD}" type="sibTrans" cxnId="{6B0A5CCC-ACFE-4BC6-BE38-0B42343341E3}">
      <dgm:prSet/>
      <dgm:spPr/>
      <dgm:t>
        <a:bodyPr/>
        <a:lstStyle/>
        <a:p>
          <a:endParaRPr lang="en-US"/>
        </a:p>
      </dgm:t>
    </dgm:pt>
    <dgm:pt modelId="{5CE5E7A5-A5A4-4704-B7D5-E6A13E9894BA}" type="pres">
      <dgm:prSet presAssocID="{8E031857-1492-4D8B-8F87-A2A405651713}" presName="root" presStyleCnt="0">
        <dgm:presLayoutVars>
          <dgm:dir/>
          <dgm:resizeHandles val="exact"/>
        </dgm:presLayoutVars>
      </dgm:prSet>
      <dgm:spPr/>
    </dgm:pt>
    <dgm:pt modelId="{1938C005-2443-4053-A193-69E83C98E67C}" type="pres">
      <dgm:prSet presAssocID="{145D523C-C5F3-46B7-B856-22E17F1CF495}" presName="compNode" presStyleCnt="0"/>
      <dgm:spPr/>
    </dgm:pt>
    <dgm:pt modelId="{0EB0CD38-E4D4-4689-81B5-C1B1609BE552}" type="pres">
      <dgm:prSet presAssocID="{145D523C-C5F3-46B7-B856-22E17F1CF495}" presName="bgRect" presStyleLbl="bgShp" presStyleIdx="0" presStyleCnt="5"/>
      <dgm:spPr/>
    </dgm:pt>
    <dgm:pt modelId="{3C58FF77-AEEC-4215-9FB4-6DD378878155}" type="pres">
      <dgm:prSet presAssocID="{145D523C-C5F3-46B7-B856-22E17F1CF4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F54A6FA8-D724-4DFB-B761-78A95599D2C6}" type="pres">
      <dgm:prSet presAssocID="{145D523C-C5F3-46B7-B856-22E17F1CF495}" presName="spaceRect" presStyleCnt="0"/>
      <dgm:spPr/>
    </dgm:pt>
    <dgm:pt modelId="{4E835262-81EE-4523-9D0A-93D446EB752B}" type="pres">
      <dgm:prSet presAssocID="{145D523C-C5F3-46B7-B856-22E17F1CF495}" presName="parTx" presStyleLbl="revTx" presStyleIdx="0" presStyleCnt="5">
        <dgm:presLayoutVars>
          <dgm:chMax val="0"/>
          <dgm:chPref val="0"/>
        </dgm:presLayoutVars>
      </dgm:prSet>
      <dgm:spPr/>
    </dgm:pt>
    <dgm:pt modelId="{F61B4FF5-2ED2-4A84-BBF6-A6C9AC458A51}" type="pres">
      <dgm:prSet presAssocID="{2DCBB98D-9657-4B5D-A365-FBF14EE61855}" presName="sibTrans" presStyleCnt="0"/>
      <dgm:spPr/>
    </dgm:pt>
    <dgm:pt modelId="{4FB7F1AC-05FB-4682-9D4B-4E2961BBEB0C}" type="pres">
      <dgm:prSet presAssocID="{F9DED2A0-EB42-471A-9E65-61AE8DD815BA}" presName="compNode" presStyleCnt="0"/>
      <dgm:spPr/>
    </dgm:pt>
    <dgm:pt modelId="{68DE3BE8-FAF9-4278-9E28-B016F127BCBE}" type="pres">
      <dgm:prSet presAssocID="{F9DED2A0-EB42-471A-9E65-61AE8DD815BA}" presName="bgRect" presStyleLbl="bgShp" presStyleIdx="1" presStyleCnt="5"/>
      <dgm:spPr/>
    </dgm:pt>
    <dgm:pt modelId="{F391E8C1-2318-4B18-89EA-C9776A70A3A7}" type="pres">
      <dgm:prSet presAssocID="{F9DED2A0-EB42-471A-9E65-61AE8DD815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7174F53-0AF3-4E38-8206-C9EBA95B86DF}" type="pres">
      <dgm:prSet presAssocID="{F9DED2A0-EB42-471A-9E65-61AE8DD815BA}" presName="spaceRect" presStyleCnt="0"/>
      <dgm:spPr/>
    </dgm:pt>
    <dgm:pt modelId="{5AFD09E8-245A-4C90-9CF0-10D99337542D}" type="pres">
      <dgm:prSet presAssocID="{F9DED2A0-EB42-471A-9E65-61AE8DD815BA}" presName="parTx" presStyleLbl="revTx" presStyleIdx="1" presStyleCnt="5">
        <dgm:presLayoutVars>
          <dgm:chMax val="0"/>
          <dgm:chPref val="0"/>
        </dgm:presLayoutVars>
      </dgm:prSet>
      <dgm:spPr/>
    </dgm:pt>
    <dgm:pt modelId="{23EFAF2E-87F6-482A-BC5D-D40C47ABCA2A}" type="pres">
      <dgm:prSet presAssocID="{0079A85F-7EEA-4D30-A3DF-FD6E846BEDBD}" presName="sibTrans" presStyleCnt="0"/>
      <dgm:spPr/>
    </dgm:pt>
    <dgm:pt modelId="{87D92502-1A9B-45DF-A90C-E1596D3DBA98}" type="pres">
      <dgm:prSet presAssocID="{10ADC2E1-0F06-4CA4-8A5C-276616114351}" presName="compNode" presStyleCnt="0"/>
      <dgm:spPr/>
    </dgm:pt>
    <dgm:pt modelId="{37C7E8E5-6AC6-4532-A88D-F0FE0A541933}" type="pres">
      <dgm:prSet presAssocID="{10ADC2E1-0F06-4CA4-8A5C-276616114351}" presName="bgRect" presStyleLbl="bgShp" presStyleIdx="2" presStyleCnt="5"/>
      <dgm:spPr/>
    </dgm:pt>
    <dgm:pt modelId="{F91309D3-386F-48D5-B80E-5714B2A968F1}" type="pres">
      <dgm:prSet presAssocID="{10ADC2E1-0F06-4CA4-8A5C-2766161143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39AD4372-31AC-496B-9E79-298CB6146698}" type="pres">
      <dgm:prSet presAssocID="{10ADC2E1-0F06-4CA4-8A5C-276616114351}" presName="spaceRect" presStyleCnt="0"/>
      <dgm:spPr/>
    </dgm:pt>
    <dgm:pt modelId="{FDBE5887-3AE6-41C1-B4D0-DBF1CB9ECF3F}" type="pres">
      <dgm:prSet presAssocID="{10ADC2E1-0F06-4CA4-8A5C-276616114351}" presName="parTx" presStyleLbl="revTx" presStyleIdx="2" presStyleCnt="5">
        <dgm:presLayoutVars>
          <dgm:chMax val="0"/>
          <dgm:chPref val="0"/>
        </dgm:presLayoutVars>
      </dgm:prSet>
      <dgm:spPr/>
    </dgm:pt>
    <dgm:pt modelId="{03705595-78CA-43B4-91EE-876461693B6D}" type="pres">
      <dgm:prSet presAssocID="{55BE6CDB-FA18-4575-B112-13F861536ACC}" presName="sibTrans" presStyleCnt="0"/>
      <dgm:spPr/>
    </dgm:pt>
    <dgm:pt modelId="{D97FB1E3-9556-41E5-8AC3-86BA84D7BD6F}" type="pres">
      <dgm:prSet presAssocID="{820069D4-3BD8-40D4-991B-C035F4ABB22C}" presName="compNode" presStyleCnt="0"/>
      <dgm:spPr/>
    </dgm:pt>
    <dgm:pt modelId="{CB8AC4AF-CD26-4521-869D-07837B84BD1A}" type="pres">
      <dgm:prSet presAssocID="{820069D4-3BD8-40D4-991B-C035F4ABB22C}" presName="bgRect" presStyleLbl="bgShp" presStyleIdx="3" presStyleCnt="5"/>
      <dgm:spPr/>
    </dgm:pt>
    <dgm:pt modelId="{0C323C54-863E-41ED-B65D-48FB955EA1EA}" type="pres">
      <dgm:prSet presAssocID="{820069D4-3BD8-40D4-991B-C035F4ABB2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F07265D6-FBC9-4161-ACA9-84DA51823306}" type="pres">
      <dgm:prSet presAssocID="{820069D4-3BD8-40D4-991B-C035F4ABB22C}" presName="spaceRect" presStyleCnt="0"/>
      <dgm:spPr/>
    </dgm:pt>
    <dgm:pt modelId="{0C12AA41-F784-44C5-B493-04FF504BDF6E}" type="pres">
      <dgm:prSet presAssocID="{820069D4-3BD8-40D4-991B-C035F4ABB22C}" presName="parTx" presStyleLbl="revTx" presStyleIdx="3" presStyleCnt="5">
        <dgm:presLayoutVars>
          <dgm:chMax val="0"/>
          <dgm:chPref val="0"/>
        </dgm:presLayoutVars>
      </dgm:prSet>
      <dgm:spPr/>
    </dgm:pt>
    <dgm:pt modelId="{8476438C-4E76-4773-B7B5-6C59922BD084}" type="pres">
      <dgm:prSet presAssocID="{7C2A894E-A5AC-4C8A-8653-04FAB9462E27}" presName="sibTrans" presStyleCnt="0"/>
      <dgm:spPr/>
    </dgm:pt>
    <dgm:pt modelId="{EE7DB257-3283-4070-BCBD-2CA36A34879B}" type="pres">
      <dgm:prSet presAssocID="{59C627B0-939E-4BE6-8194-F4EA58E965DE}" presName="compNode" presStyleCnt="0"/>
      <dgm:spPr/>
    </dgm:pt>
    <dgm:pt modelId="{B295B67A-27C0-4A97-8392-405B06D662EE}" type="pres">
      <dgm:prSet presAssocID="{59C627B0-939E-4BE6-8194-F4EA58E965DE}" presName="bgRect" presStyleLbl="bgShp" presStyleIdx="4" presStyleCnt="5"/>
      <dgm:spPr/>
    </dgm:pt>
    <dgm:pt modelId="{0118A4F5-CC4F-40BD-BADB-606ECFD8DFBD}" type="pres">
      <dgm:prSet presAssocID="{59C627B0-939E-4BE6-8194-F4EA58E965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15C8BCD7-D8C0-4AA0-A3E3-A4BC92EE833B}" type="pres">
      <dgm:prSet presAssocID="{59C627B0-939E-4BE6-8194-F4EA58E965DE}" presName="spaceRect" presStyleCnt="0"/>
      <dgm:spPr/>
    </dgm:pt>
    <dgm:pt modelId="{D0D55CD1-7289-4107-8F27-32B82A11068D}" type="pres">
      <dgm:prSet presAssocID="{59C627B0-939E-4BE6-8194-F4EA58E965DE}" presName="parTx" presStyleLbl="revTx" presStyleIdx="4" presStyleCnt="5">
        <dgm:presLayoutVars>
          <dgm:chMax val="0"/>
          <dgm:chPref val="0"/>
        </dgm:presLayoutVars>
      </dgm:prSet>
      <dgm:spPr/>
    </dgm:pt>
  </dgm:ptLst>
  <dgm:cxnLst>
    <dgm:cxn modelId="{B1C59418-BA72-4FF7-BF55-45784A26AAF0}" srcId="{8E031857-1492-4D8B-8F87-A2A405651713}" destId="{10ADC2E1-0F06-4CA4-8A5C-276616114351}" srcOrd="2" destOrd="0" parTransId="{894FE2A1-7066-40E5-8812-912FAAE203C9}" sibTransId="{55BE6CDB-FA18-4575-B112-13F861536ACC}"/>
    <dgm:cxn modelId="{FCBBFA1A-28BC-4A11-A92B-06CC636C2FC9}" type="presOf" srcId="{820069D4-3BD8-40D4-991B-C035F4ABB22C}" destId="{0C12AA41-F784-44C5-B493-04FF504BDF6E}" srcOrd="0" destOrd="0" presId="urn:microsoft.com/office/officeart/2018/2/layout/IconVerticalSolidList"/>
    <dgm:cxn modelId="{CE0E4F86-E40C-4F18-8F8F-CB3BB920154B}" srcId="{8E031857-1492-4D8B-8F87-A2A405651713}" destId="{820069D4-3BD8-40D4-991B-C035F4ABB22C}" srcOrd="3" destOrd="0" parTransId="{42B613BB-D585-44A3-BCCE-2FB460C29649}" sibTransId="{7C2A894E-A5AC-4C8A-8653-04FAB9462E27}"/>
    <dgm:cxn modelId="{0D4CFA93-B699-4C23-8704-4F5B2355A91D}" type="presOf" srcId="{F9DED2A0-EB42-471A-9E65-61AE8DD815BA}" destId="{5AFD09E8-245A-4C90-9CF0-10D99337542D}" srcOrd="0" destOrd="0" presId="urn:microsoft.com/office/officeart/2018/2/layout/IconVerticalSolidList"/>
    <dgm:cxn modelId="{6B0A5CCC-ACFE-4BC6-BE38-0B42343341E3}" srcId="{8E031857-1492-4D8B-8F87-A2A405651713}" destId="{59C627B0-939E-4BE6-8194-F4EA58E965DE}" srcOrd="4" destOrd="0" parTransId="{3674E284-1273-4C31-B5CA-83C767E1D105}" sibTransId="{1FF8C417-14A9-478C-8F26-BBCBCEBD00DD}"/>
    <dgm:cxn modelId="{A30242D0-3C8A-4281-8EDE-E6D3428FC36E}" type="presOf" srcId="{145D523C-C5F3-46B7-B856-22E17F1CF495}" destId="{4E835262-81EE-4523-9D0A-93D446EB752B}" srcOrd="0" destOrd="0" presId="urn:microsoft.com/office/officeart/2018/2/layout/IconVerticalSolidList"/>
    <dgm:cxn modelId="{91B786D6-3215-4D33-BEE1-2564B1A8C9F9}" type="presOf" srcId="{8E031857-1492-4D8B-8F87-A2A405651713}" destId="{5CE5E7A5-A5A4-4704-B7D5-E6A13E9894BA}" srcOrd="0" destOrd="0" presId="urn:microsoft.com/office/officeart/2018/2/layout/IconVerticalSolidList"/>
    <dgm:cxn modelId="{ACA861D9-78AF-4A90-8485-1E8B60DC978E}" type="presOf" srcId="{59C627B0-939E-4BE6-8194-F4EA58E965DE}" destId="{D0D55CD1-7289-4107-8F27-32B82A11068D}" srcOrd="0" destOrd="0" presId="urn:microsoft.com/office/officeart/2018/2/layout/IconVerticalSolidList"/>
    <dgm:cxn modelId="{0676C5E2-7B14-4634-920C-78B4C1157FA4}" srcId="{8E031857-1492-4D8B-8F87-A2A405651713}" destId="{F9DED2A0-EB42-471A-9E65-61AE8DD815BA}" srcOrd="1" destOrd="0" parTransId="{15B6F95A-9B90-4595-89B2-0A3FD673D632}" sibTransId="{0079A85F-7EEA-4D30-A3DF-FD6E846BEDBD}"/>
    <dgm:cxn modelId="{B843F3E8-C48B-4206-AE13-18C7C67409B2}" srcId="{8E031857-1492-4D8B-8F87-A2A405651713}" destId="{145D523C-C5F3-46B7-B856-22E17F1CF495}" srcOrd="0" destOrd="0" parTransId="{6FE32358-54D5-4CA7-8D8A-7E8FA6D147CF}" sibTransId="{2DCBB98D-9657-4B5D-A365-FBF14EE61855}"/>
    <dgm:cxn modelId="{BFAB82FB-C0FA-45A9-95EB-4204FF14612E}" type="presOf" srcId="{10ADC2E1-0F06-4CA4-8A5C-276616114351}" destId="{FDBE5887-3AE6-41C1-B4D0-DBF1CB9ECF3F}" srcOrd="0" destOrd="0" presId="urn:microsoft.com/office/officeart/2018/2/layout/IconVerticalSolidList"/>
    <dgm:cxn modelId="{3C518DC6-B356-4C07-AE47-45DE6D4AEC5D}" type="presParOf" srcId="{5CE5E7A5-A5A4-4704-B7D5-E6A13E9894BA}" destId="{1938C005-2443-4053-A193-69E83C98E67C}" srcOrd="0" destOrd="0" presId="urn:microsoft.com/office/officeart/2018/2/layout/IconVerticalSolidList"/>
    <dgm:cxn modelId="{0030880C-13A8-4413-B6A3-81621F2A593D}" type="presParOf" srcId="{1938C005-2443-4053-A193-69E83C98E67C}" destId="{0EB0CD38-E4D4-4689-81B5-C1B1609BE552}" srcOrd="0" destOrd="0" presId="urn:microsoft.com/office/officeart/2018/2/layout/IconVerticalSolidList"/>
    <dgm:cxn modelId="{13D31D2A-4BEF-421A-A3F0-7CD1E9E409AE}" type="presParOf" srcId="{1938C005-2443-4053-A193-69E83C98E67C}" destId="{3C58FF77-AEEC-4215-9FB4-6DD378878155}" srcOrd="1" destOrd="0" presId="urn:microsoft.com/office/officeart/2018/2/layout/IconVerticalSolidList"/>
    <dgm:cxn modelId="{3234699A-2BE9-4275-A008-3EEF9A3F14B7}" type="presParOf" srcId="{1938C005-2443-4053-A193-69E83C98E67C}" destId="{F54A6FA8-D724-4DFB-B761-78A95599D2C6}" srcOrd="2" destOrd="0" presId="urn:microsoft.com/office/officeart/2018/2/layout/IconVerticalSolidList"/>
    <dgm:cxn modelId="{ACE0D523-A1E0-4DBF-ABAA-D8AAD145758E}" type="presParOf" srcId="{1938C005-2443-4053-A193-69E83C98E67C}" destId="{4E835262-81EE-4523-9D0A-93D446EB752B}" srcOrd="3" destOrd="0" presId="urn:microsoft.com/office/officeart/2018/2/layout/IconVerticalSolidList"/>
    <dgm:cxn modelId="{E62CDFE9-43A0-4862-8538-A17051B3010E}" type="presParOf" srcId="{5CE5E7A5-A5A4-4704-B7D5-E6A13E9894BA}" destId="{F61B4FF5-2ED2-4A84-BBF6-A6C9AC458A51}" srcOrd="1" destOrd="0" presId="urn:microsoft.com/office/officeart/2018/2/layout/IconVerticalSolidList"/>
    <dgm:cxn modelId="{060515B0-5955-44EA-AD6D-F97005D89AD5}" type="presParOf" srcId="{5CE5E7A5-A5A4-4704-B7D5-E6A13E9894BA}" destId="{4FB7F1AC-05FB-4682-9D4B-4E2961BBEB0C}" srcOrd="2" destOrd="0" presId="urn:microsoft.com/office/officeart/2018/2/layout/IconVerticalSolidList"/>
    <dgm:cxn modelId="{64F8DFD9-565A-46CE-A6F8-D591F9C92293}" type="presParOf" srcId="{4FB7F1AC-05FB-4682-9D4B-4E2961BBEB0C}" destId="{68DE3BE8-FAF9-4278-9E28-B016F127BCBE}" srcOrd="0" destOrd="0" presId="urn:microsoft.com/office/officeart/2018/2/layout/IconVerticalSolidList"/>
    <dgm:cxn modelId="{317C5618-7A48-4BD4-9EED-42509DE2F47D}" type="presParOf" srcId="{4FB7F1AC-05FB-4682-9D4B-4E2961BBEB0C}" destId="{F391E8C1-2318-4B18-89EA-C9776A70A3A7}" srcOrd="1" destOrd="0" presId="urn:microsoft.com/office/officeart/2018/2/layout/IconVerticalSolidList"/>
    <dgm:cxn modelId="{5275CBC7-920B-441B-BC6B-A33B02AA4585}" type="presParOf" srcId="{4FB7F1AC-05FB-4682-9D4B-4E2961BBEB0C}" destId="{77174F53-0AF3-4E38-8206-C9EBA95B86DF}" srcOrd="2" destOrd="0" presId="urn:microsoft.com/office/officeart/2018/2/layout/IconVerticalSolidList"/>
    <dgm:cxn modelId="{CC6973D6-612C-425F-9EEB-22C904915B84}" type="presParOf" srcId="{4FB7F1AC-05FB-4682-9D4B-4E2961BBEB0C}" destId="{5AFD09E8-245A-4C90-9CF0-10D99337542D}" srcOrd="3" destOrd="0" presId="urn:microsoft.com/office/officeart/2018/2/layout/IconVerticalSolidList"/>
    <dgm:cxn modelId="{EED7A796-4400-436A-957F-85C0B8429583}" type="presParOf" srcId="{5CE5E7A5-A5A4-4704-B7D5-E6A13E9894BA}" destId="{23EFAF2E-87F6-482A-BC5D-D40C47ABCA2A}" srcOrd="3" destOrd="0" presId="urn:microsoft.com/office/officeart/2018/2/layout/IconVerticalSolidList"/>
    <dgm:cxn modelId="{8371CE5B-CF94-4152-86B2-C5097BCB27AE}" type="presParOf" srcId="{5CE5E7A5-A5A4-4704-B7D5-E6A13E9894BA}" destId="{87D92502-1A9B-45DF-A90C-E1596D3DBA98}" srcOrd="4" destOrd="0" presId="urn:microsoft.com/office/officeart/2018/2/layout/IconVerticalSolidList"/>
    <dgm:cxn modelId="{1625FD6E-DB4C-49A7-A142-91CD77EA1801}" type="presParOf" srcId="{87D92502-1A9B-45DF-A90C-E1596D3DBA98}" destId="{37C7E8E5-6AC6-4532-A88D-F0FE0A541933}" srcOrd="0" destOrd="0" presId="urn:microsoft.com/office/officeart/2018/2/layout/IconVerticalSolidList"/>
    <dgm:cxn modelId="{76CF8DF5-A79D-4ADC-B0B9-39057BC3EE0D}" type="presParOf" srcId="{87D92502-1A9B-45DF-A90C-E1596D3DBA98}" destId="{F91309D3-386F-48D5-B80E-5714B2A968F1}" srcOrd="1" destOrd="0" presId="urn:microsoft.com/office/officeart/2018/2/layout/IconVerticalSolidList"/>
    <dgm:cxn modelId="{CCC22C64-9F0B-4331-AE85-348E7C710176}" type="presParOf" srcId="{87D92502-1A9B-45DF-A90C-E1596D3DBA98}" destId="{39AD4372-31AC-496B-9E79-298CB6146698}" srcOrd="2" destOrd="0" presId="urn:microsoft.com/office/officeart/2018/2/layout/IconVerticalSolidList"/>
    <dgm:cxn modelId="{CC256DB6-0357-4FAA-8596-005FDE67F46B}" type="presParOf" srcId="{87D92502-1A9B-45DF-A90C-E1596D3DBA98}" destId="{FDBE5887-3AE6-41C1-B4D0-DBF1CB9ECF3F}" srcOrd="3" destOrd="0" presId="urn:microsoft.com/office/officeart/2018/2/layout/IconVerticalSolidList"/>
    <dgm:cxn modelId="{B355A89D-D0E1-4480-94B3-840ED0DF5298}" type="presParOf" srcId="{5CE5E7A5-A5A4-4704-B7D5-E6A13E9894BA}" destId="{03705595-78CA-43B4-91EE-876461693B6D}" srcOrd="5" destOrd="0" presId="urn:microsoft.com/office/officeart/2018/2/layout/IconVerticalSolidList"/>
    <dgm:cxn modelId="{E7256101-1DC4-4013-AADF-5C09087FE1AB}" type="presParOf" srcId="{5CE5E7A5-A5A4-4704-B7D5-E6A13E9894BA}" destId="{D97FB1E3-9556-41E5-8AC3-86BA84D7BD6F}" srcOrd="6" destOrd="0" presId="urn:microsoft.com/office/officeart/2018/2/layout/IconVerticalSolidList"/>
    <dgm:cxn modelId="{A19ABA7A-8935-4ED6-8F73-8C82CF2EC612}" type="presParOf" srcId="{D97FB1E3-9556-41E5-8AC3-86BA84D7BD6F}" destId="{CB8AC4AF-CD26-4521-869D-07837B84BD1A}" srcOrd="0" destOrd="0" presId="urn:microsoft.com/office/officeart/2018/2/layout/IconVerticalSolidList"/>
    <dgm:cxn modelId="{1E32069D-F03C-495F-98B6-858BBCBF372F}" type="presParOf" srcId="{D97FB1E3-9556-41E5-8AC3-86BA84D7BD6F}" destId="{0C323C54-863E-41ED-B65D-48FB955EA1EA}" srcOrd="1" destOrd="0" presId="urn:microsoft.com/office/officeart/2018/2/layout/IconVerticalSolidList"/>
    <dgm:cxn modelId="{6937D751-82A8-4905-BD03-F0D18C8CE27E}" type="presParOf" srcId="{D97FB1E3-9556-41E5-8AC3-86BA84D7BD6F}" destId="{F07265D6-FBC9-4161-ACA9-84DA51823306}" srcOrd="2" destOrd="0" presId="urn:microsoft.com/office/officeart/2018/2/layout/IconVerticalSolidList"/>
    <dgm:cxn modelId="{09D97DF9-4089-4FA6-B64D-1CC3DA5CDE5E}" type="presParOf" srcId="{D97FB1E3-9556-41E5-8AC3-86BA84D7BD6F}" destId="{0C12AA41-F784-44C5-B493-04FF504BDF6E}" srcOrd="3" destOrd="0" presId="urn:microsoft.com/office/officeart/2018/2/layout/IconVerticalSolidList"/>
    <dgm:cxn modelId="{452F8498-D453-4741-A863-80EFA1DD12B3}" type="presParOf" srcId="{5CE5E7A5-A5A4-4704-B7D5-E6A13E9894BA}" destId="{8476438C-4E76-4773-B7B5-6C59922BD084}" srcOrd="7" destOrd="0" presId="urn:microsoft.com/office/officeart/2018/2/layout/IconVerticalSolidList"/>
    <dgm:cxn modelId="{9DC18150-C4BB-45A4-A862-D076D3D02765}" type="presParOf" srcId="{5CE5E7A5-A5A4-4704-B7D5-E6A13E9894BA}" destId="{EE7DB257-3283-4070-BCBD-2CA36A34879B}" srcOrd="8" destOrd="0" presId="urn:microsoft.com/office/officeart/2018/2/layout/IconVerticalSolidList"/>
    <dgm:cxn modelId="{AECD7DFD-94CB-4083-85B2-920AE53ACFDD}" type="presParOf" srcId="{EE7DB257-3283-4070-BCBD-2CA36A34879B}" destId="{B295B67A-27C0-4A97-8392-405B06D662EE}" srcOrd="0" destOrd="0" presId="urn:microsoft.com/office/officeart/2018/2/layout/IconVerticalSolidList"/>
    <dgm:cxn modelId="{416146CB-37D1-45DD-90D1-FA2D091E4131}" type="presParOf" srcId="{EE7DB257-3283-4070-BCBD-2CA36A34879B}" destId="{0118A4F5-CC4F-40BD-BADB-606ECFD8DFBD}" srcOrd="1" destOrd="0" presId="urn:microsoft.com/office/officeart/2018/2/layout/IconVerticalSolidList"/>
    <dgm:cxn modelId="{7A890B77-9AB8-4014-9718-942DF4111932}" type="presParOf" srcId="{EE7DB257-3283-4070-BCBD-2CA36A34879B}" destId="{15C8BCD7-D8C0-4AA0-A3E3-A4BC92EE833B}" srcOrd="2" destOrd="0" presId="urn:microsoft.com/office/officeart/2018/2/layout/IconVerticalSolidList"/>
    <dgm:cxn modelId="{A34AD989-A566-4C57-9863-118F199D910E}" type="presParOf" srcId="{EE7DB257-3283-4070-BCBD-2CA36A34879B}" destId="{D0D55CD1-7289-4107-8F27-32B82A1106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DBAE3B-E6C2-46B2-9050-AC298D27CF5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9601A8C-5170-476E-93A8-26FB68CA338D}">
      <dgm:prSet/>
      <dgm:spPr/>
      <dgm:t>
        <a:bodyPr/>
        <a:lstStyle/>
        <a:p>
          <a:r>
            <a:rPr lang="en-US" b="0" i="0"/>
            <a:t>A pointer that is not assigned any value but NULL is known as the NULL pointer. If you don't have any address to be specified in the pointer at the time of declaration, you can assign NULL value. It will provide a better approach.</a:t>
          </a:r>
          <a:endParaRPr lang="en-US"/>
        </a:p>
      </dgm:t>
    </dgm:pt>
    <dgm:pt modelId="{A4C2DE95-EA60-45F4-8721-E22F6F08BE57}" type="parTrans" cxnId="{679A267D-2C3A-4A79-A049-784ADAFCCE8F}">
      <dgm:prSet/>
      <dgm:spPr/>
      <dgm:t>
        <a:bodyPr/>
        <a:lstStyle/>
        <a:p>
          <a:endParaRPr lang="en-US"/>
        </a:p>
      </dgm:t>
    </dgm:pt>
    <dgm:pt modelId="{F16E6576-1946-452B-9C6E-15729CB0DB7A}" type="sibTrans" cxnId="{679A267D-2C3A-4A79-A049-784ADAFCCE8F}">
      <dgm:prSet/>
      <dgm:spPr/>
      <dgm:t>
        <a:bodyPr/>
        <a:lstStyle/>
        <a:p>
          <a:endParaRPr lang="en-US"/>
        </a:p>
      </dgm:t>
    </dgm:pt>
    <dgm:pt modelId="{D59EEEE1-1199-406B-A381-B105CE36FF81}">
      <dgm:prSet/>
      <dgm:spPr/>
      <dgm:t>
        <a:bodyPr/>
        <a:lstStyle/>
        <a:p>
          <a:r>
            <a:rPr lang="en-IN"/>
            <a:t>int *p=NULL;</a:t>
          </a:r>
          <a:endParaRPr lang="en-US"/>
        </a:p>
      </dgm:t>
    </dgm:pt>
    <dgm:pt modelId="{13C6B2AC-054F-40B5-AECE-5CFC45D532E8}" type="parTrans" cxnId="{3CC815B5-6ED1-48E5-A747-E4F08A1C5D7D}">
      <dgm:prSet/>
      <dgm:spPr/>
      <dgm:t>
        <a:bodyPr/>
        <a:lstStyle/>
        <a:p>
          <a:endParaRPr lang="en-US"/>
        </a:p>
      </dgm:t>
    </dgm:pt>
    <dgm:pt modelId="{7BC7F5CA-5638-47CF-832A-C8A7B34FAA65}" type="sibTrans" cxnId="{3CC815B5-6ED1-48E5-A747-E4F08A1C5D7D}">
      <dgm:prSet/>
      <dgm:spPr/>
      <dgm:t>
        <a:bodyPr/>
        <a:lstStyle/>
        <a:p>
          <a:endParaRPr lang="en-US"/>
        </a:p>
      </dgm:t>
    </dgm:pt>
    <dgm:pt modelId="{BFE7A302-1B9F-463E-8808-4334E046724A}" type="pres">
      <dgm:prSet presAssocID="{66DBAE3B-E6C2-46B2-9050-AC298D27CF5F}" presName="hierChild1" presStyleCnt="0">
        <dgm:presLayoutVars>
          <dgm:chPref val="1"/>
          <dgm:dir/>
          <dgm:animOne val="branch"/>
          <dgm:animLvl val="lvl"/>
          <dgm:resizeHandles/>
        </dgm:presLayoutVars>
      </dgm:prSet>
      <dgm:spPr/>
    </dgm:pt>
    <dgm:pt modelId="{A209AE72-87F3-48C2-B55D-6AA0BC4B73E1}" type="pres">
      <dgm:prSet presAssocID="{39601A8C-5170-476E-93A8-26FB68CA338D}" presName="hierRoot1" presStyleCnt="0"/>
      <dgm:spPr/>
    </dgm:pt>
    <dgm:pt modelId="{919BA334-4622-4876-B681-35ACC65E6B2D}" type="pres">
      <dgm:prSet presAssocID="{39601A8C-5170-476E-93A8-26FB68CA338D}" presName="composite" presStyleCnt="0"/>
      <dgm:spPr/>
    </dgm:pt>
    <dgm:pt modelId="{DA959B63-62A3-47DD-8E20-208B8E39E1DA}" type="pres">
      <dgm:prSet presAssocID="{39601A8C-5170-476E-93A8-26FB68CA338D}" presName="background" presStyleLbl="node0" presStyleIdx="0" presStyleCnt="2"/>
      <dgm:spPr/>
    </dgm:pt>
    <dgm:pt modelId="{8E0DE3DD-74D1-4845-9DFE-C308C88F8502}" type="pres">
      <dgm:prSet presAssocID="{39601A8C-5170-476E-93A8-26FB68CA338D}" presName="text" presStyleLbl="fgAcc0" presStyleIdx="0" presStyleCnt="2">
        <dgm:presLayoutVars>
          <dgm:chPref val="3"/>
        </dgm:presLayoutVars>
      </dgm:prSet>
      <dgm:spPr/>
    </dgm:pt>
    <dgm:pt modelId="{3BB34C12-B58E-40AD-9B71-7C44FCF077FA}" type="pres">
      <dgm:prSet presAssocID="{39601A8C-5170-476E-93A8-26FB68CA338D}" presName="hierChild2" presStyleCnt="0"/>
      <dgm:spPr/>
    </dgm:pt>
    <dgm:pt modelId="{C0888EC8-C59A-4887-99C1-75C45CFFF334}" type="pres">
      <dgm:prSet presAssocID="{D59EEEE1-1199-406B-A381-B105CE36FF81}" presName="hierRoot1" presStyleCnt="0"/>
      <dgm:spPr/>
    </dgm:pt>
    <dgm:pt modelId="{03B90F14-4AA5-4521-8E08-AA0C69A4687F}" type="pres">
      <dgm:prSet presAssocID="{D59EEEE1-1199-406B-A381-B105CE36FF81}" presName="composite" presStyleCnt="0"/>
      <dgm:spPr/>
    </dgm:pt>
    <dgm:pt modelId="{381A403A-F2E9-456A-BC84-DC860E1EE636}" type="pres">
      <dgm:prSet presAssocID="{D59EEEE1-1199-406B-A381-B105CE36FF81}" presName="background" presStyleLbl="node0" presStyleIdx="1" presStyleCnt="2"/>
      <dgm:spPr/>
    </dgm:pt>
    <dgm:pt modelId="{A66C7ADE-5443-499B-8085-242340434614}" type="pres">
      <dgm:prSet presAssocID="{D59EEEE1-1199-406B-A381-B105CE36FF81}" presName="text" presStyleLbl="fgAcc0" presStyleIdx="1" presStyleCnt="2">
        <dgm:presLayoutVars>
          <dgm:chPref val="3"/>
        </dgm:presLayoutVars>
      </dgm:prSet>
      <dgm:spPr/>
    </dgm:pt>
    <dgm:pt modelId="{1A97BE13-6644-4ED1-A651-E9901FBD9FDB}" type="pres">
      <dgm:prSet presAssocID="{D59EEEE1-1199-406B-A381-B105CE36FF81}" presName="hierChild2" presStyleCnt="0"/>
      <dgm:spPr/>
    </dgm:pt>
  </dgm:ptLst>
  <dgm:cxnLst>
    <dgm:cxn modelId="{E417933B-3C5C-4C88-8CCE-09EC4A330310}" type="presOf" srcId="{D59EEEE1-1199-406B-A381-B105CE36FF81}" destId="{A66C7ADE-5443-499B-8085-242340434614}" srcOrd="0" destOrd="0" presId="urn:microsoft.com/office/officeart/2005/8/layout/hierarchy1"/>
    <dgm:cxn modelId="{3388CC3B-6695-491B-9AEE-EC1BE3DD88A2}" type="presOf" srcId="{39601A8C-5170-476E-93A8-26FB68CA338D}" destId="{8E0DE3DD-74D1-4845-9DFE-C308C88F8502}" srcOrd="0" destOrd="0" presId="urn:microsoft.com/office/officeart/2005/8/layout/hierarchy1"/>
    <dgm:cxn modelId="{4570B43F-E234-4945-A7A3-ECEC0BE41CB9}" type="presOf" srcId="{66DBAE3B-E6C2-46B2-9050-AC298D27CF5F}" destId="{BFE7A302-1B9F-463E-8808-4334E046724A}" srcOrd="0" destOrd="0" presId="urn:microsoft.com/office/officeart/2005/8/layout/hierarchy1"/>
    <dgm:cxn modelId="{679A267D-2C3A-4A79-A049-784ADAFCCE8F}" srcId="{66DBAE3B-E6C2-46B2-9050-AC298D27CF5F}" destId="{39601A8C-5170-476E-93A8-26FB68CA338D}" srcOrd="0" destOrd="0" parTransId="{A4C2DE95-EA60-45F4-8721-E22F6F08BE57}" sibTransId="{F16E6576-1946-452B-9C6E-15729CB0DB7A}"/>
    <dgm:cxn modelId="{3CC815B5-6ED1-48E5-A747-E4F08A1C5D7D}" srcId="{66DBAE3B-E6C2-46B2-9050-AC298D27CF5F}" destId="{D59EEEE1-1199-406B-A381-B105CE36FF81}" srcOrd="1" destOrd="0" parTransId="{13C6B2AC-054F-40B5-AECE-5CFC45D532E8}" sibTransId="{7BC7F5CA-5638-47CF-832A-C8A7B34FAA65}"/>
    <dgm:cxn modelId="{8A1E581C-FBB1-4BAC-B891-015778BD0B05}" type="presParOf" srcId="{BFE7A302-1B9F-463E-8808-4334E046724A}" destId="{A209AE72-87F3-48C2-B55D-6AA0BC4B73E1}" srcOrd="0" destOrd="0" presId="urn:microsoft.com/office/officeart/2005/8/layout/hierarchy1"/>
    <dgm:cxn modelId="{F991950C-5E2E-4010-83E3-C6379D1374B0}" type="presParOf" srcId="{A209AE72-87F3-48C2-B55D-6AA0BC4B73E1}" destId="{919BA334-4622-4876-B681-35ACC65E6B2D}" srcOrd="0" destOrd="0" presId="urn:microsoft.com/office/officeart/2005/8/layout/hierarchy1"/>
    <dgm:cxn modelId="{2032760A-0DA1-4131-86EE-F410FB46DADD}" type="presParOf" srcId="{919BA334-4622-4876-B681-35ACC65E6B2D}" destId="{DA959B63-62A3-47DD-8E20-208B8E39E1DA}" srcOrd="0" destOrd="0" presId="urn:microsoft.com/office/officeart/2005/8/layout/hierarchy1"/>
    <dgm:cxn modelId="{54F6A121-0381-40FB-A18A-05C4E6B74F1A}" type="presParOf" srcId="{919BA334-4622-4876-B681-35ACC65E6B2D}" destId="{8E0DE3DD-74D1-4845-9DFE-C308C88F8502}" srcOrd="1" destOrd="0" presId="urn:microsoft.com/office/officeart/2005/8/layout/hierarchy1"/>
    <dgm:cxn modelId="{612ADB8E-A1A1-49A2-8998-92F369DA03A4}" type="presParOf" srcId="{A209AE72-87F3-48C2-B55D-6AA0BC4B73E1}" destId="{3BB34C12-B58E-40AD-9B71-7C44FCF077FA}" srcOrd="1" destOrd="0" presId="urn:microsoft.com/office/officeart/2005/8/layout/hierarchy1"/>
    <dgm:cxn modelId="{CC3AECA0-332F-4D40-8CED-6A0C20BE230D}" type="presParOf" srcId="{BFE7A302-1B9F-463E-8808-4334E046724A}" destId="{C0888EC8-C59A-4887-99C1-75C45CFFF334}" srcOrd="1" destOrd="0" presId="urn:microsoft.com/office/officeart/2005/8/layout/hierarchy1"/>
    <dgm:cxn modelId="{E21F80CC-E14D-4369-87B5-663AD460F381}" type="presParOf" srcId="{C0888EC8-C59A-4887-99C1-75C45CFFF334}" destId="{03B90F14-4AA5-4521-8E08-AA0C69A4687F}" srcOrd="0" destOrd="0" presId="urn:microsoft.com/office/officeart/2005/8/layout/hierarchy1"/>
    <dgm:cxn modelId="{7DC5C523-712B-4162-AEBD-E85D4B95339E}" type="presParOf" srcId="{03B90F14-4AA5-4521-8E08-AA0C69A4687F}" destId="{381A403A-F2E9-456A-BC84-DC860E1EE636}" srcOrd="0" destOrd="0" presId="urn:microsoft.com/office/officeart/2005/8/layout/hierarchy1"/>
    <dgm:cxn modelId="{E79567CC-6958-4864-B912-169D955FB749}" type="presParOf" srcId="{03B90F14-4AA5-4521-8E08-AA0C69A4687F}" destId="{A66C7ADE-5443-499B-8085-242340434614}" srcOrd="1" destOrd="0" presId="urn:microsoft.com/office/officeart/2005/8/layout/hierarchy1"/>
    <dgm:cxn modelId="{F91D11D0-1D21-4760-AF0B-B55E13ACC3B2}" type="presParOf" srcId="{C0888EC8-C59A-4887-99C1-75C45CFFF334}" destId="{1A97BE13-6644-4ED1-A651-E9901FBD9F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1E45B-2D97-4E08-98D1-CE66FA168E87}">
      <dsp:nvSpPr>
        <dsp:cNvPr id="0" name=""/>
        <dsp:cNvSpPr/>
      </dsp:nvSpPr>
      <dsp:spPr>
        <a:xfrm>
          <a:off x="0" y="76592"/>
          <a:ext cx="10406063"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Pointers save memory space.</a:t>
          </a:r>
          <a:endParaRPr lang="en-US" sz="2000" kern="1200"/>
        </a:p>
      </dsp:txBody>
      <dsp:txXfrm>
        <a:off x="38784" y="115376"/>
        <a:ext cx="10328495" cy="716935"/>
      </dsp:txXfrm>
    </dsp:sp>
    <dsp:sp modelId="{CCA96B7A-DA9D-4871-8C77-82D173B425D7}">
      <dsp:nvSpPr>
        <dsp:cNvPr id="0" name=""/>
        <dsp:cNvSpPr/>
      </dsp:nvSpPr>
      <dsp:spPr>
        <a:xfrm>
          <a:off x="0" y="928695"/>
          <a:ext cx="10406063"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Execution time with pointers is faster because data are manipulated with the address, that is, direct access to memory location.</a:t>
          </a:r>
          <a:endParaRPr lang="en-US" sz="2000" kern="1200"/>
        </a:p>
      </dsp:txBody>
      <dsp:txXfrm>
        <a:off x="38784" y="967479"/>
        <a:ext cx="10328495" cy="716935"/>
      </dsp:txXfrm>
    </dsp:sp>
    <dsp:sp modelId="{458BD392-AF00-4DC6-A58F-BEB1B9AFCF55}">
      <dsp:nvSpPr>
        <dsp:cNvPr id="0" name=""/>
        <dsp:cNvSpPr/>
      </dsp:nvSpPr>
      <dsp:spPr>
        <a:xfrm>
          <a:off x="0" y="1780798"/>
          <a:ext cx="10406063"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Memory is accessed efficiently with the pointers. The pointer assigns and releases the memory as well. Hence it can be said the Memory of pointers is dynamically allocated.</a:t>
          </a:r>
          <a:endParaRPr lang="en-US" sz="2000" kern="1200"/>
        </a:p>
      </dsp:txBody>
      <dsp:txXfrm>
        <a:off x="38784" y="1819582"/>
        <a:ext cx="10328495" cy="716935"/>
      </dsp:txXfrm>
    </dsp:sp>
    <dsp:sp modelId="{42DC8658-FAF4-4CD2-9C34-E6FF68371D35}">
      <dsp:nvSpPr>
        <dsp:cNvPr id="0" name=""/>
        <dsp:cNvSpPr/>
      </dsp:nvSpPr>
      <dsp:spPr>
        <a:xfrm>
          <a:off x="0" y="2632901"/>
          <a:ext cx="10406063"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Pointers are used with data structures. They are useful for representing two-dimensional and multi-dimensional arrays.</a:t>
          </a:r>
          <a:endParaRPr lang="en-US" sz="2000" kern="1200"/>
        </a:p>
      </dsp:txBody>
      <dsp:txXfrm>
        <a:off x="38784" y="2671685"/>
        <a:ext cx="10328495" cy="716935"/>
      </dsp:txXfrm>
    </dsp:sp>
    <dsp:sp modelId="{31070752-2200-4CCF-9810-6D445CA97097}">
      <dsp:nvSpPr>
        <dsp:cNvPr id="0" name=""/>
        <dsp:cNvSpPr/>
      </dsp:nvSpPr>
      <dsp:spPr>
        <a:xfrm>
          <a:off x="0" y="3485004"/>
          <a:ext cx="10406063"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An array, of any type, can be accessed with the help of pointers, without considering its subscript range.</a:t>
          </a:r>
          <a:endParaRPr lang="en-US" sz="2000" kern="1200"/>
        </a:p>
      </dsp:txBody>
      <dsp:txXfrm>
        <a:off x="38784" y="3523788"/>
        <a:ext cx="10328495"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CD38-E4D4-4689-81B5-C1B1609BE552}">
      <dsp:nvSpPr>
        <dsp:cNvPr id="0" name=""/>
        <dsp:cNvSpPr/>
      </dsp:nvSpPr>
      <dsp:spPr>
        <a:xfrm>
          <a:off x="0" y="3961"/>
          <a:ext cx="7381875" cy="843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8FF77-AEEC-4215-9FB4-6DD378878155}">
      <dsp:nvSpPr>
        <dsp:cNvPr id="0" name=""/>
        <dsp:cNvSpPr/>
      </dsp:nvSpPr>
      <dsp:spPr>
        <a:xfrm>
          <a:off x="255237" y="193807"/>
          <a:ext cx="464067" cy="464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35262-81EE-4523-9D0A-93D446EB752B}">
      <dsp:nvSpPr>
        <dsp:cNvPr id="0" name=""/>
        <dsp:cNvSpPr/>
      </dsp:nvSpPr>
      <dsp:spPr>
        <a:xfrm>
          <a:off x="974541" y="3961"/>
          <a:ext cx="6407333" cy="84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8" tIns="89298" rIns="89298" bIns="89298" numCol="1" spcCol="1270" anchor="ctr" anchorCtr="0">
          <a:noAutofit/>
        </a:bodyPr>
        <a:lstStyle/>
        <a:p>
          <a:pPr marL="0" lvl="0" indent="0" algn="l" defTabSz="711200">
            <a:lnSpc>
              <a:spcPct val="90000"/>
            </a:lnSpc>
            <a:spcBef>
              <a:spcPct val="0"/>
            </a:spcBef>
            <a:spcAft>
              <a:spcPct val="35000"/>
            </a:spcAft>
            <a:buNone/>
          </a:pPr>
          <a:r>
            <a:rPr lang="en-US" sz="1600" b="0" i="0" kern="1200"/>
            <a:t>There are many applications of pointers in c language.</a:t>
          </a:r>
          <a:endParaRPr lang="en-US" sz="1600" kern="1200"/>
        </a:p>
      </dsp:txBody>
      <dsp:txXfrm>
        <a:off x="974541" y="3961"/>
        <a:ext cx="6407333" cy="843758"/>
      </dsp:txXfrm>
    </dsp:sp>
    <dsp:sp modelId="{68DE3BE8-FAF9-4278-9E28-B016F127BCBE}">
      <dsp:nvSpPr>
        <dsp:cNvPr id="0" name=""/>
        <dsp:cNvSpPr/>
      </dsp:nvSpPr>
      <dsp:spPr>
        <a:xfrm>
          <a:off x="0" y="1058659"/>
          <a:ext cx="7381875" cy="843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1E8C1-2318-4B18-89EA-C9776A70A3A7}">
      <dsp:nvSpPr>
        <dsp:cNvPr id="0" name=""/>
        <dsp:cNvSpPr/>
      </dsp:nvSpPr>
      <dsp:spPr>
        <a:xfrm>
          <a:off x="255237" y="1248505"/>
          <a:ext cx="464067" cy="464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FD09E8-245A-4C90-9CF0-10D99337542D}">
      <dsp:nvSpPr>
        <dsp:cNvPr id="0" name=""/>
        <dsp:cNvSpPr/>
      </dsp:nvSpPr>
      <dsp:spPr>
        <a:xfrm>
          <a:off x="974541" y="1058659"/>
          <a:ext cx="6407333" cy="84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8" tIns="89298" rIns="89298" bIns="89298" numCol="1" spcCol="1270" anchor="ctr" anchorCtr="0">
          <a:noAutofit/>
        </a:bodyPr>
        <a:lstStyle/>
        <a:p>
          <a:pPr marL="0" lvl="0" indent="0" algn="l" defTabSz="711200">
            <a:lnSpc>
              <a:spcPct val="90000"/>
            </a:lnSpc>
            <a:spcBef>
              <a:spcPct val="0"/>
            </a:spcBef>
            <a:spcAft>
              <a:spcPct val="35000"/>
            </a:spcAft>
            <a:buNone/>
          </a:pPr>
          <a:r>
            <a:rPr lang="en-US" sz="1600" b="1" i="0" kern="1200"/>
            <a:t>1) Dynamic memory allocation</a:t>
          </a:r>
          <a:endParaRPr lang="en-US" sz="1600" kern="1200"/>
        </a:p>
      </dsp:txBody>
      <dsp:txXfrm>
        <a:off x="974541" y="1058659"/>
        <a:ext cx="6407333" cy="843758"/>
      </dsp:txXfrm>
    </dsp:sp>
    <dsp:sp modelId="{37C7E8E5-6AC6-4532-A88D-F0FE0A541933}">
      <dsp:nvSpPr>
        <dsp:cNvPr id="0" name=""/>
        <dsp:cNvSpPr/>
      </dsp:nvSpPr>
      <dsp:spPr>
        <a:xfrm>
          <a:off x="0" y="2113358"/>
          <a:ext cx="7381875" cy="843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309D3-386F-48D5-B80E-5714B2A968F1}">
      <dsp:nvSpPr>
        <dsp:cNvPr id="0" name=""/>
        <dsp:cNvSpPr/>
      </dsp:nvSpPr>
      <dsp:spPr>
        <a:xfrm>
          <a:off x="255237" y="2303204"/>
          <a:ext cx="464067" cy="464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E5887-3AE6-41C1-B4D0-DBF1CB9ECF3F}">
      <dsp:nvSpPr>
        <dsp:cNvPr id="0" name=""/>
        <dsp:cNvSpPr/>
      </dsp:nvSpPr>
      <dsp:spPr>
        <a:xfrm>
          <a:off x="974541" y="2113358"/>
          <a:ext cx="6407333" cy="84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8" tIns="89298" rIns="89298" bIns="89298" numCol="1" spcCol="1270" anchor="ctr" anchorCtr="0">
          <a:noAutofit/>
        </a:bodyPr>
        <a:lstStyle/>
        <a:p>
          <a:pPr marL="0" lvl="0" indent="0" algn="l" defTabSz="711200">
            <a:lnSpc>
              <a:spcPct val="90000"/>
            </a:lnSpc>
            <a:spcBef>
              <a:spcPct val="0"/>
            </a:spcBef>
            <a:spcAft>
              <a:spcPct val="35000"/>
            </a:spcAft>
            <a:buNone/>
          </a:pPr>
          <a:r>
            <a:rPr lang="en-US" sz="1600" b="0" i="0" kern="1200"/>
            <a:t>In c language, we can dynamically allocate memory using malloc() and calloc() functions where the pointer is used.</a:t>
          </a:r>
          <a:endParaRPr lang="en-US" sz="1600" kern="1200"/>
        </a:p>
      </dsp:txBody>
      <dsp:txXfrm>
        <a:off x="974541" y="2113358"/>
        <a:ext cx="6407333" cy="843758"/>
      </dsp:txXfrm>
    </dsp:sp>
    <dsp:sp modelId="{CB8AC4AF-CD26-4521-869D-07837B84BD1A}">
      <dsp:nvSpPr>
        <dsp:cNvPr id="0" name=""/>
        <dsp:cNvSpPr/>
      </dsp:nvSpPr>
      <dsp:spPr>
        <a:xfrm>
          <a:off x="0" y="3168057"/>
          <a:ext cx="7381875" cy="843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23C54-863E-41ED-B65D-48FB955EA1EA}">
      <dsp:nvSpPr>
        <dsp:cNvPr id="0" name=""/>
        <dsp:cNvSpPr/>
      </dsp:nvSpPr>
      <dsp:spPr>
        <a:xfrm>
          <a:off x="255237" y="3357902"/>
          <a:ext cx="464067" cy="464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12AA41-F784-44C5-B493-04FF504BDF6E}">
      <dsp:nvSpPr>
        <dsp:cNvPr id="0" name=""/>
        <dsp:cNvSpPr/>
      </dsp:nvSpPr>
      <dsp:spPr>
        <a:xfrm>
          <a:off x="974541" y="3168057"/>
          <a:ext cx="6407333" cy="84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8" tIns="89298" rIns="89298" bIns="89298" numCol="1" spcCol="1270" anchor="ctr" anchorCtr="0">
          <a:noAutofit/>
        </a:bodyPr>
        <a:lstStyle/>
        <a:p>
          <a:pPr marL="0" lvl="0" indent="0" algn="l" defTabSz="711200">
            <a:lnSpc>
              <a:spcPct val="90000"/>
            </a:lnSpc>
            <a:spcBef>
              <a:spcPct val="0"/>
            </a:spcBef>
            <a:spcAft>
              <a:spcPct val="35000"/>
            </a:spcAft>
            <a:buNone/>
          </a:pPr>
          <a:r>
            <a:rPr lang="en-US" sz="1600" b="1" i="0" kern="1200"/>
            <a:t>2) Arrays, Functions, and Structures</a:t>
          </a:r>
          <a:endParaRPr lang="en-US" sz="1600" kern="1200"/>
        </a:p>
      </dsp:txBody>
      <dsp:txXfrm>
        <a:off x="974541" y="3168057"/>
        <a:ext cx="6407333" cy="843758"/>
      </dsp:txXfrm>
    </dsp:sp>
    <dsp:sp modelId="{B295B67A-27C0-4A97-8392-405B06D662EE}">
      <dsp:nvSpPr>
        <dsp:cNvPr id="0" name=""/>
        <dsp:cNvSpPr/>
      </dsp:nvSpPr>
      <dsp:spPr>
        <a:xfrm>
          <a:off x="0" y="4222755"/>
          <a:ext cx="7381875" cy="843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8A4F5-CC4F-40BD-BADB-606ECFD8DFBD}">
      <dsp:nvSpPr>
        <dsp:cNvPr id="0" name=""/>
        <dsp:cNvSpPr/>
      </dsp:nvSpPr>
      <dsp:spPr>
        <a:xfrm>
          <a:off x="255237" y="4412601"/>
          <a:ext cx="464067" cy="4640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D55CD1-7289-4107-8F27-32B82A11068D}">
      <dsp:nvSpPr>
        <dsp:cNvPr id="0" name=""/>
        <dsp:cNvSpPr/>
      </dsp:nvSpPr>
      <dsp:spPr>
        <a:xfrm>
          <a:off x="974541" y="4222755"/>
          <a:ext cx="6407333" cy="84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8" tIns="89298" rIns="89298" bIns="89298" numCol="1" spcCol="1270" anchor="ctr" anchorCtr="0">
          <a:noAutofit/>
        </a:bodyPr>
        <a:lstStyle/>
        <a:p>
          <a:pPr marL="0" lvl="0" indent="0" algn="l" defTabSz="711200">
            <a:lnSpc>
              <a:spcPct val="90000"/>
            </a:lnSpc>
            <a:spcBef>
              <a:spcPct val="0"/>
            </a:spcBef>
            <a:spcAft>
              <a:spcPct val="35000"/>
            </a:spcAft>
            <a:buNone/>
          </a:pPr>
          <a:r>
            <a:rPr lang="en-US" sz="1600" b="0" i="0" kern="1200"/>
            <a:t>Pointers in c language are widely used in arrays, functions, and structures. It reduces the code and improves the performance.</a:t>
          </a:r>
          <a:endParaRPr lang="en-US" sz="1600" kern="1200"/>
        </a:p>
      </dsp:txBody>
      <dsp:txXfrm>
        <a:off x="974541" y="4222755"/>
        <a:ext cx="6407333" cy="843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59B63-62A3-47DD-8E20-208B8E39E1DA}">
      <dsp:nvSpPr>
        <dsp:cNvPr id="0" name=""/>
        <dsp:cNvSpPr/>
      </dsp:nvSpPr>
      <dsp:spPr>
        <a:xfrm>
          <a:off x="1270" y="304860"/>
          <a:ext cx="4458652" cy="28312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DE3DD-74D1-4845-9DFE-C308C88F8502}">
      <dsp:nvSpPr>
        <dsp:cNvPr id="0" name=""/>
        <dsp:cNvSpPr/>
      </dsp:nvSpPr>
      <dsp:spPr>
        <a:xfrm>
          <a:off x="496676" y="775495"/>
          <a:ext cx="4458652" cy="28312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A pointer that is not assigned any value but NULL is known as the NULL pointer. If you don't have any address to be specified in the pointer at the time of declaration, you can assign NULL value. It will provide a better approach.</a:t>
          </a:r>
          <a:endParaRPr lang="en-US" sz="2200" kern="1200"/>
        </a:p>
      </dsp:txBody>
      <dsp:txXfrm>
        <a:off x="579600" y="858419"/>
        <a:ext cx="4292804" cy="2665396"/>
      </dsp:txXfrm>
    </dsp:sp>
    <dsp:sp modelId="{381A403A-F2E9-456A-BC84-DC860E1EE636}">
      <dsp:nvSpPr>
        <dsp:cNvPr id="0" name=""/>
        <dsp:cNvSpPr/>
      </dsp:nvSpPr>
      <dsp:spPr>
        <a:xfrm>
          <a:off x="5450734" y="304860"/>
          <a:ext cx="4458652" cy="28312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C7ADE-5443-499B-8085-242340434614}">
      <dsp:nvSpPr>
        <dsp:cNvPr id="0" name=""/>
        <dsp:cNvSpPr/>
      </dsp:nvSpPr>
      <dsp:spPr>
        <a:xfrm>
          <a:off x="5946140" y="775495"/>
          <a:ext cx="4458652" cy="28312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int *p=NULL;</a:t>
          </a:r>
          <a:endParaRPr lang="en-US" sz="2200" kern="1200"/>
        </a:p>
      </dsp:txBody>
      <dsp:txXfrm>
        <a:off x="6029064" y="858419"/>
        <a:ext cx="4292804" cy="2665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Tuesday, October 11, 2022</a:t>
            </a:fld>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Tuesday, October 11, 2022</a:t>
            </a:fld>
            <a:endParaRPr lang="en-US" dirty="0">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4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Tuesday, October 11, 2022</a:t>
            </a:fld>
            <a:endParaRPr lang="en-US" dirty="0"/>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0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Tuesday, October 11, 2022</a:t>
            </a:fld>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5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Tuesday, October 11, 2022</a:t>
            </a:fld>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8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Tuesday, October 11, 2022</a:t>
            </a:fld>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72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Tuesday, October 11, 2022</a:t>
            </a:fld>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7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Tuesday, October 11, 2022</a:t>
            </a:fld>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5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Tuesday, October 11, 2022</a:t>
            </a:fld>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5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Tuesday, October 11, 2022</a:t>
            </a:fld>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endParaRPr lang="en-US" dirty="0"/>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dirty="0"/>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95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Tuesday, October 11, 2022</a:t>
            </a:fld>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endParaRPr lang="en-US" dirty="0"/>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54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Tuesday, October 11, 2022</a:t>
            </a:fld>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41177054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8384DFCF-812D-4D4D-AF17-87CF2409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10">
            <a:extLst>
              <a:ext uri="{FF2B5EF4-FFF2-40B4-BE49-F238E27FC236}">
                <a16:creationId xmlns:a16="http://schemas.microsoft.com/office/drawing/2014/main" id="{EB7497C9-43E6-4E9B-BE72-57BEC1EB3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2115"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42800" y="324000"/>
            <a:ext cx="6327439" cy="2658894"/>
          </a:xfrm>
        </p:spPr>
        <p:txBody>
          <a:bodyPr anchor="t">
            <a:normAutofit/>
          </a:bodyPr>
          <a:lstStyle/>
          <a:p>
            <a:r>
              <a:rPr lang="en-US" dirty="0">
                <a:solidFill>
                  <a:schemeClr val="bg2"/>
                </a:solidFill>
              </a:rPr>
              <a:t>C POINTERS</a:t>
            </a:r>
          </a:p>
        </p:txBody>
      </p:sp>
      <p:sp>
        <p:nvSpPr>
          <p:cNvPr id="3" name="Subtitle 2"/>
          <p:cNvSpPr>
            <a:spLocks noGrp="1"/>
          </p:cNvSpPr>
          <p:nvPr>
            <p:ph type="subTitle" idx="1"/>
          </p:nvPr>
        </p:nvSpPr>
        <p:spPr>
          <a:xfrm>
            <a:off x="1343026" y="3875108"/>
            <a:ext cx="6327195" cy="2541566"/>
          </a:xfrm>
        </p:spPr>
        <p:txBody>
          <a:bodyPr>
            <a:normAutofit/>
          </a:bodyPr>
          <a:lstStyle/>
          <a:p>
            <a:r>
              <a:rPr lang="en-US" sz="3200">
                <a:solidFill>
                  <a:schemeClr val="bg2">
                    <a:alpha val="56000"/>
                  </a:schemeClr>
                </a:solidFill>
              </a:rPr>
              <a:t>BY-ANUJRAJ MOHAPATRA</a:t>
            </a:r>
            <a:endParaRPr lang="en-US" sz="3200" dirty="0">
              <a:solidFill>
                <a:schemeClr val="bg2">
                  <a:alpha val="56000"/>
                </a:schemeClr>
              </a:solidFill>
            </a:endParaRPr>
          </a:p>
        </p:txBody>
      </p:sp>
      <p:cxnSp>
        <p:nvCxnSpPr>
          <p:cNvPr id="36" name="Straight Connector 12">
            <a:extLst>
              <a:ext uri="{FF2B5EF4-FFF2-40B4-BE49-F238E27FC236}">
                <a16:creationId xmlns:a16="http://schemas.microsoft.com/office/drawing/2014/main" id="{B0E17F91-3488-4CC0-9982-10628CE7C0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37" name="Picture 3">
            <a:extLst>
              <a:ext uri="{FF2B5EF4-FFF2-40B4-BE49-F238E27FC236}">
                <a16:creationId xmlns:a16="http://schemas.microsoft.com/office/drawing/2014/main" id="{222D8B5D-50E0-46A3-09AD-5C713E23EF50}"/>
              </a:ext>
            </a:extLst>
          </p:cNvPr>
          <p:cNvPicPr>
            <a:picLocks noChangeAspect="1"/>
          </p:cNvPicPr>
          <p:nvPr/>
        </p:nvPicPr>
        <p:blipFill rotWithShape="1">
          <a:blip r:embed="rId2"/>
          <a:srcRect l="26888" r="33254" b="2"/>
          <a:stretch/>
        </p:blipFill>
        <p:spPr>
          <a:xfrm>
            <a:off x="8112126" y="1"/>
            <a:ext cx="4079875" cy="6857999"/>
          </a:xfrm>
          <a:custGeom>
            <a:avLst/>
            <a:gdLst/>
            <a:ahLst/>
            <a:cxnLst/>
            <a:rect l="l" t="t" r="r" b="b"/>
            <a:pathLst>
              <a:path w="4079875" h="6857999">
                <a:moveTo>
                  <a:pt x="0" y="0"/>
                </a:moveTo>
                <a:lnTo>
                  <a:pt x="4079875" y="0"/>
                </a:lnTo>
                <a:lnTo>
                  <a:pt x="4079875" y="6857999"/>
                </a:lnTo>
                <a:lnTo>
                  <a:pt x="0" y="6857999"/>
                </a:lnTo>
                <a:close/>
              </a:path>
            </a:pathLst>
          </a:custGeom>
        </p:spPr>
      </p:pic>
      <p:cxnSp>
        <p:nvCxnSpPr>
          <p:cNvPr id="15" name="Straight Connector 14">
            <a:extLst>
              <a:ext uri="{FF2B5EF4-FFF2-40B4-BE49-F238E27FC236}">
                <a16:creationId xmlns:a16="http://schemas.microsoft.com/office/drawing/2014/main" id="{0FB2F437-7F0A-4554-926F-1A1205337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2125"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E29AD04C-26DF-4BA8-82F3-52AA0C9617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9999" y="3429000"/>
            <a:ext cx="721212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7A9643C-0F0B-4917-87F3-420FE2F6D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id="{7EF83FF0-437E-4124-9C71-9368F805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957"/>
            <a:ext cx="4367213"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3D684-6C31-F8BC-B261-CC45D4247423}"/>
              </a:ext>
            </a:extLst>
          </p:cNvPr>
          <p:cNvSpPr>
            <a:spLocks noGrp="1"/>
          </p:cNvSpPr>
          <p:nvPr>
            <p:ph type="title"/>
          </p:nvPr>
        </p:nvSpPr>
        <p:spPr>
          <a:xfrm>
            <a:off x="442914" y="441324"/>
            <a:ext cx="3457573" cy="1005009"/>
          </a:xfrm>
        </p:spPr>
        <p:txBody>
          <a:bodyPr anchor="b">
            <a:normAutofit/>
          </a:bodyPr>
          <a:lstStyle/>
          <a:p>
            <a:r>
              <a:rPr lang="en-IN" sz="2400" b="0" i="0">
                <a:solidFill>
                  <a:schemeClr val="bg2"/>
                </a:solidFill>
                <a:effectLst/>
                <a:latin typeface="Heebo" pitchFamily="2" charset="-79"/>
                <a:cs typeface="Heebo" pitchFamily="2" charset="-79"/>
              </a:rPr>
              <a:t>What are Pointers?</a:t>
            </a:r>
            <a:br>
              <a:rPr lang="en-IN" sz="2400" b="0" i="0">
                <a:solidFill>
                  <a:schemeClr val="bg2"/>
                </a:solidFill>
                <a:effectLst/>
                <a:latin typeface="Heebo" pitchFamily="2" charset="-79"/>
                <a:cs typeface="Heebo" pitchFamily="2" charset="-79"/>
              </a:rPr>
            </a:br>
            <a:endParaRPr lang="en-IN" sz="2400">
              <a:solidFill>
                <a:schemeClr val="bg2"/>
              </a:solidFill>
            </a:endParaRPr>
          </a:p>
        </p:txBody>
      </p:sp>
      <p:sp>
        <p:nvSpPr>
          <p:cNvPr id="3" name="Content Placeholder 2">
            <a:extLst>
              <a:ext uri="{FF2B5EF4-FFF2-40B4-BE49-F238E27FC236}">
                <a16:creationId xmlns:a16="http://schemas.microsoft.com/office/drawing/2014/main" id="{73787F71-C61E-8F63-8873-865EE4DD33AA}"/>
              </a:ext>
            </a:extLst>
          </p:cNvPr>
          <p:cNvSpPr>
            <a:spLocks noGrp="1"/>
          </p:cNvSpPr>
          <p:nvPr>
            <p:ph idx="1"/>
          </p:nvPr>
        </p:nvSpPr>
        <p:spPr>
          <a:xfrm>
            <a:off x="442915" y="2246049"/>
            <a:ext cx="3457572" cy="3266357"/>
          </a:xfrm>
        </p:spPr>
        <p:txBody>
          <a:bodyPr>
            <a:normAutofit/>
          </a:bodyPr>
          <a:lstStyle/>
          <a:p>
            <a:pPr>
              <a:lnSpc>
                <a:spcPct val="110000"/>
              </a:lnSpc>
            </a:pPr>
            <a:r>
              <a:rPr lang="en-US" sz="1700" b="0" i="0" dirty="0">
                <a:solidFill>
                  <a:schemeClr val="tx2"/>
                </a:solidFill>
                <a:effectLst/>
                <a:latin typeface="Nunito" pitchFamily="2" charset="0"/>
              </a:rPr>
              <a:t>A </a:t>
            </a:r>
            <a:r>
              <a:rPr lang="en-US" sz="1700" b="1" i="0" dirty="0">
                <a:solidFill>
                  <a:schemeClr val="tx2"/>
                </a:solidFill>
                <a:effectLst/>
                <a:latin typeface="Nunito" pitchFamily="2" charset="0"/>
              </a:rPr>
              <a:t>pointer</a:t>
            </a:r>
            <a:r>
              <a:rPr lang="en-US" sz="1700" b="0" i="0" dirty="0">
                <a:solidFill>
                  <a:schemeClr val="tx2"/>
                </a:solidFill>
                <a:effectLst/>
                <a:latin typeface="Nunito" pitchFamily="2" charset="0"/>
              </a:rPr>
              <a:t> is a variable whose value is the address of another variable, i.e., direct address of the memory location. Like any variable or constant, you must declare a pointer before using it to store any variable address.</a:t>
            </a:r>
          </a:p>
          <a:p>
            <a:pPr>
              <a:lnSpc>
                <a:spcPct val="110000"/>
              </a:lnSpc>
            </a:pPr>
            <a:r>
              <a:rPr lang="en-US" sz="1700" b="0" i="0" dirty="0">
                <a:solidFill>
                  <a:schemeClr val="tx2"/>
                </a:solidFill>
                <a:effectLst/>
                <a:latin typeface="Nunito" pitchFamily="2" charset="0"/>
              </a:rPr>
              <a:t>The general form of a pointer variable declaration is −</a:t>
            </a:r>
          </a:p>
          <a:p>
            <a:pPr marL="0" indent="0" algn="ctr">
              <a:lnSpc>
                <a:spcPct val="110000"/>
              </a:lnSpc>
              <a:buNone/>
            </a:pPr>
            <a:r>
              <a:rPr lang="en-US" sz="1700" b="0" i="0" dirty="0">
                <a:solidFill>
                  <a:schemeClr val="tx2"/>
                </a:solidFill>
                <a:effectLst/>
                <a:latin typeface="Nunito" pitchFamily="2" charset="0"/>
              </a:rPr>
              <a:t>type *</a:t>
            </a:r>
            <a:r>
              <a:rPr lang="en-US" sz="1700" b="0" i="0" dirty="0" err="1">
                <a:solidFill>
                  <a:schemeClr val="tx2"/>
                </a:solidFill>
                <a:effectLst/>
                <a:latin typeface="Nunito" pitchFamily="2" charset="0"/>
              </a:rPr>
              <a:t>var_name</a:t>
            </a:r>
            <a:r>
              <a:rPr lang="en-US" sz="1700" b="0" i="0" dirty="0">
                <a:solidFill>
                  <a:schemeClr val="tx2"/>
                </a:solidFill>
                <a:effectLst/>
                <a:latin typeface="Nunito" pitchFamily="2" charset="0"/>
              </a:rPr>
              <a:t>;</a:t>
            </a:r>
          </a:p>
          <a:p>
            <a:pPr>
              <a:lnSpc>
                <a:spcPct val="110000"/>
              </a:lnSpc>
            </a:pPr>
            <a:endParaRPr lang="en-IN" sz="1700" dirty="0">
              <a:solidFill>
                <a:schemeClr val="tx2"/>
              </a:solidFill>
            </a:endParaRPr>
          </a:p>
        </p:txBody>
      </p:sp>
      <p:pic>
        <p:nvPicPr>
          <p:cNvPr id="5" name="Picture 4" descr="Red arrow deviating from a line of white arrows">
            <a:extLst>
              <a:ext uri="{FF2B5EF4-FFF2-40B4-BE49-F238E27FC236}">
                <a16:creationId xmlns:a16="http://schemas.microsoft.com/office/drawing/2014/main" id="{154125C0-8D48-C3D0-3376-54FFAF4485D0}"/>
              </a:ext>
            </a:extLst>
          </p:cNvPr>
          <p:cNvPicPr>
            <a:picLocks noChangeAspect="1"/>
          </p:cNvPicPr>
          <p:nvPr/>
        </p:nvPicPr>
        <p:blipFill rotWithShape="1">
          <a:blip r:embed="rId2"/>
          <a:srcRect l="1501"/>
          <a:stretch/>
        </p:blipFill>
        <p:spPr>
          <a:xfrm>
            <a:off x="4367212" y="6"/>
            <a:ext cx="7824788" cy="5957994"/>
          </a:xfrm>
          <a:custGeom>
            <a:avLst/>
            <a:gdLst/>
            <a:ahLst/>
            <a:cxnLst/>
            <a:rect l="l" t="t" r="r" b="b"/>
            <a:pathLst>
              <a:path w="7824788" h="5957994">
                <a:moveTo>
                  <a:pt x="0" y="0"/>
                </a:moveTo>
                <a:lnTo>
                  <a:pt x="7824788" y="0"/>
                </a:lnTo>
                <a:lnTo>
                  <a:pt x="7824788" y="5957994"/>
                </a:lnTo>
                <a:lnTo>
                  <a:pt x="0" y="5957994"/>
                </a:lnTo>
                <a:close/>
              </a:path>
            </a:pathLst>
          </a:custGeom>
        </p:spPr>
      </p:pic>
      <p:cxnSp>
        <p:nvCxnSpPr>
          <p:cNvPr id="30" name="Straight Connector 29">
            <a:extLst>
              <a:ext uri="{FF2B5EF4-FFF2-40B4-BE49-F238E27FC236}">
                <a16:creationId xmlns:a16="http://schemas.microsoft.com/office/drawing/2014/main" id="{460F136F-57CE-4B28-BF9B-C0FF6CF993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F48E4C5-8C10-4F16-A8A9-2D0CA5FF4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7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DAB2-3826-C6AA-A7D3-82EF3A8CCBFE}"/>
              </a:ext>
            </a:extLst>
          </p:cNvPr>
          <p:cNvSpPr>
            <a:spLocks noGrp="1"/>
          </p:cNvSpPr>
          <p:nvPr>
            <p:ph type="title"/>
          </p:nvPr>
        </p:nvSpPr>
        <p:spPr/>
        <p:txBody>
          <a:bodyPr/>
          <a:lstStyle/>
          <a:p>
            <a:r>
              <a:rPr lang="en-US" dirty="0"/>
              <a:t>Why pointers?</a:t>
            </a:r>
            <a:endParaRPr lang="en-IN" dirty="0"/>
          </a:p>
        </p:txBody>
      </p:sp>
      <p:graphicFrame>
        <p:nvGraphicFramePr>
          <p:cNvPr id="18" name="Content Placeholder 2">
            <a:extLst>
              <a:ext uri="{FF2B5EF4-FFF2-40B4-BE49-F238E27FC236}">
                <a16:creationId xmlns:a16="http://schemas.microsoft.com/office/drawing/2014/main" id="{C53D30D4-1A13-89A0-A8F5-877F5E768E5F}"/>
              </a:ext>
            </a:extLst>
          </p:cNvPr>
          <p:cNvGraphicFramePr>
            <a:graphicFrameLocks noGrp="1"/>
          </p:cNvGraphicFramePr>
          <p:nvPr>
            <p:ph idx="1"/>
          </p:nvPr>
        </p:nvGraphicFramePr>
        <p:xfrm>
          <a:off x="1343025" y="2060575"/>
          <a:ext cx="10406063"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26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96F1EFB-E19E-4237-BAD7-05E619DA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63E31EF-5632-47DF-BEBD-B23E451C0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958"/>
            <a:ext cx="6310698"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1BA55-E0B9-5E74-1B84-AA7CA50AD844}"/>
              </a:ext>
            </a:extLst>
          </p:cNvPr>
          <p:cNvSpPr>
            <a:spLocks noGrp="1"/>
          </p:cNvSpPr>
          <p:nvPr>
            <p:ph type="title"/>
          </p:nvPr>
        </p:nvSpPr>
        <p:spPr>
          <a:xfrm>
            <a:off x="442914" y="441324"/>
            <a:ext cx="5426074" cy="1073517"/>
          </a:xfrm>
        </p:spPr>
        <p:txBody>
          <a:bodyPr anchor="b">
            <a:normAutofit/>
          </a:bodyPr>
          <a:lstStyle/>
          <a:p>
            <a:r>
              <a:rPr lang="en-US">
                <a:solidFill>
                  <a:schemeClr val="bg2"/>
                </a:solidFill>
              </a:rPr>
              <a:t>Pointer Example</a:t>
            </a:r>
            <a:endParaRPr lang="en-IN">
              <a:solidFill>
                <a:schemeClr val="bg2"/>
              </a:solidFill>
            </a:endParaRPr>
          </a:p>
        </p:txBody>
      </p:sp>
      <p:sp>
        <p:nvSpPr>
          <p:cNvPr id="3" name="Content Placeholder 2">
            <a:extLst>
              <a:ext uri="{FF2B5EF4-FFF2-40B4-BE49-F238E27FC236}">
                <a16:creationId xmlns:a16="http://schemas.microsoft.com/office/drawing/2014/main" id="{13C3D912-F1AB-0486-C898-C9DE72733D89}"/>
              </a:ext>
            </a:extLst>
          </p:cNvPr>
          <p:cNvSpPr>
            <a:spLocks noGrp="1"/>
          </p:cNvSpPr>
          <p:nvPr>
            <p:ph idx="1"/>
          </p:nvPr>
        </p:nvSpPr>
        <p:spPr>
          <a:xfrm>
            <a:off x="442914" y="2246049"/>
            <a:ext cx="5437185" cy="3266357"/>
          </a:xfrm>
        </p:spPr>
        <p:txBody>
          <a:bodyPr>
            <a:normAutofit/>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chemeClr val="tx2"/>
                </a:solidFill>
                <a:effectLst/>
                <a:latin typeface="inter-regular"/>
              </a:rPr>
              <a:t>An example of using pointers to print the address and value is given below.</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chemeClr val="tx2"/>
                </a:solidFill>
                <a:effectLst/>
                <a:latin typeface="Arial" panose="020B0604020202020204" pitchFamily="34" charset="0"/>
              </a:rPr>
              <a:t>         </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chemeClr val="tx2"/>
                </a:solidFill>
                <a:effectLst/>
                <a:latin typeface="inter-regular"/>
              </a:rPr>
              <a:t>As you can see in the above figure, pointer variable stores the address of number variable, i.e., fff4. The value of number variable is 50. But the address of pointer variable p is aaa3.</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0" i="0" u="none" strike="noStrike" cap="none" normalizeH="0" baseline="0">
                <a:ln>
                  <a:noFill/>
                </a:ln>
                <a:solidFill>
                  <a:schemeClr val="tx2"/>
                </a:solidFill>
                <a:effectLst/>
                <a:latin typeface="inter-regular"/>
              </a:rPr>
              <a:t>By the help of * (</a:t>
            </a:r>
            <a:r>
              <a:rPr kumimoji="0" lang="en-US" altLang="en-US" b="1" i="0" u="none" strike="noStrike" cap="none" normalizeH="0" baseline="0">
                <a:ln>
                  <a:noFill/>
                </a:ln>
                <a:solidFill>
                  <a:schemeClr val="tx2"/>
                </a:solidFill>
                <a:effectLst/>
                <a:latin typeface="inter-bold"/>
              </a:rPr>
              <a:t>indirection operator</a:t>
            </a:r>
            <a:r>
              <a:rPr kumimoji="0" lang="en-US" altLang="en-US" b="0" i="0" u="none" strike="noStrike" cap="none" normalizeH="0" baseline="0">
                <a:ln>
                  <a:noFill/>
                </a:ln>
                <a:solidFill>
                  <a:schemeClr val="tx2"/>
                </a:solidFill>
                <a:effectLst/>
                <a:latin typeface="inter-regular"/>
              </a:rPr>
              <a:t>), we can print the value of pointer variable p.</a:t>
            </a:r>
            <a:endParaRPr kumimoji="0" lang="en-US" altLang="en-US" b="0" i="0" u="none" strike="noStrike" cap="none" normalizeH="0" baseline="0">
              <a:ln>
                <a:noFill/>
              </a:ln>
              <a:solidFill>
                <a:schemeClr val="tx2"/>
              </a:solidFill>
              <a:effectLst/>
              <a:latin typeface="Arial" panose="020B0604020202020204" pitchFamily="34" charset="0"/>
            </a:endParaRPr>
          </a:p>
        </p:txBody>
      </p:sp>
      <p:sp>
        <p:nvSpPr>
          <p:cNvPr id="2059" name="Rectangle 2058">
            <a:extLst>
              <a:ext uri="{FF2B5EF4-FFF2-40B4-BE49-F238E27FC236}">
                <a16:creationId xmlns:a16="http://schemas.microsoft.com/office/drawing/2014/main" id="{8BF7DC03-6312-4C38-B866-8A8FC2FD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1" name="Straight Connector 2060">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D478A13C-F067-410A-A91D-CEBF4263F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0699" y="0"/>
            <a:ext cx="0" cy="597551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pic>
        <p:nvPicPr>
          <p:cNvPr id="2050" name="Picture 2" descr="pointer example">
            <a:extLst>
              <a:ext uri="{FF2B5EF4-FFF2-40B4-BE49-F238E27FC236}">
                <a16:creationId xmlns:a16="http://schemas.microsoft.com/office/drawing/2014/main" id="{EC292011-B47B-4542-153C-BBABE91F04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3102" y="1305343"/>
            <a:ext cx="4977696" cy="3347320"/>
          </a:xfrm>
          <a:custGeom>
            <a:avLst/>
            <a:gdLst/>
            <a:ahLst/>
            <a:cxnLst/>
            <a:rect l="l" t="t" r="r" b="b"/>
            <a:pathLst>
              <a:path w="5880100" h="5957994">
                <a:moveTo>
                  <a:pt x="0" y="0"/>
                </a:moveTo>
                <a:lnTo>
                  <a:pt x="5880100" y="0"/>
                </a:lnTo>
                <a:lnTo>
                  <a:pt x="5880100" y="5957994"/>
                </a:lnTo>
                <a:lnTo>
                  <a:pt x="0" y="595799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3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B818A3-2E72-4243-B7B8-444F7C546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F384FA-A314-44A7-A8D0-A5B072C06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119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DD196-2C2E-AD01-EA82-6A4E83C9B0EC}"/>
              </a:ext>
            </a:extLst>
          </p:cNvPr>
          <p:cNvSpPr>
            <a:spLocks noGrp="1"/>
          </p:cNvSpPr>
          <p:nvPr>
            <p:ph type="title"/>
          </p:nvPr>
        </p:nvSpPr>
        <p:spPr>
          <a:xfrm>
            <a:off x="1343026" y="324001"/>
            <a:ext cx="4525960" cy="2889100"/>
          </a:xfrm>
        </p:spPr>
        <p:txBody>
          <a:bodyPr anchor="t">
            <a:normAutofit/>
          </a:bodyPr>
          <a:lstStyle/>
          <a:p>
            <a:r>
              <a:rPr lang="en-IN">
                <a:solidFill>
                  <a:schemeClr val="bg2"/>
                </a:solidFill>
                <a:latin typeface="erdana"/>
              </a:rPr>
              <a:t>Examples</a:t>
            </a:r>
            <a:br>
              <a:rPr lang="en-IN" b="0" i="0">
                <a:solidFill>
                  <a:schemeClr val="bg2"/>
                </a:solidFill>
                <a:effectLst/>
                <a:latin typeface="erdana"/>
              </a:rPr>
            </a:br>
            <a:endParaRPr lang="en-IN">
              <a:solidFill>
                <a:schemeClr val="bg2"/>
              </a:solidFill>
            </a:endParaRPr>
          </a:p>
        </p:txBody>
      </p:sp>
      <p:cxnSp>
        <p:nvCxnSpPr>
          <p:cNvPr id="14" name="Straight Connector 13">
            <a:extLst>
              <a:ext uri="{FF2B5EF4-FFF2-40B4-BE49-F238E27FC236}">
                <a16:creationId xmlns:a16="http://schemas.microsoft.com/office/drawing/2014/main" id="{AD25FCC9-28B1-458A-B830-CFCF95E66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B1F5C22-52E8-4F98-ABB9-1057BC8DC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8800" y="3639600"/>
            <a:ext cx="54131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Graphic 6" descr="Circle with Left Arrow">
            <a:extLst>
              <a:ext uri="{FF2B5EF4-FFF2-40B4-BE49-F238E27FC236}">
                <a16:creationId xmlns:a16="http://schemas.microsoft.com/office/drawing/2014/main" id="{2A9E497A-9631-589E-ABB4-A6F8BD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1422" y="4087513"/>
            <a:ext cx="2329161" cy="2329161"/>
          </a:xfrm>
          <a:custGeom>
            <a:avLst/>
            <a:gdLst/>
            <a:ahLst/>
            <a:cxnLst/>
            <a:rect l="l" t="t" r="r" b="b"/>
            <a:pathLst>
              <a:path w="5412334" h="3218400">
                <a:moveTo>
                  <a:pt x="0" y="0"/>
                </a:moveTo>
                <a:lnTo>
                  <a:pt x="5412334" y="0"/>
                </a:lnTo>
                <a:lnTo>
                  <a:pt x="5412334" y="3218400"/>
                </a:lnTo>
                <a:lnTo>
                  <a:pt x="0" y="3218400"/>
                </a:lnTo>
                <a:close/>
              </a:path>
            </a:pathLst>
          </a:custGeom>
        </p:spPr>
      </p:pic>
      <p:sp>
        <p:nvSpPr>
          <p:cNvPr id="3" name="Content Placeholder 2">
            <a:extLst>
              <a:ext uri="{FF2B5EF4-FFF2-40B4-BE49-F238E27FC236}">
                <a16:creationId xmlns:a16="http://schemas.microsoft.com/office/drawing/2014/main" id="{8D65A30E-ABAD-AFC8-7748-6B5F1FAC9209}"/>
              </a:ext>
            </a:extLst>
          </p:cNvPr>
          <p:cNvSpPr>
            <a:spLocks noGrp="1"/>
          </p:cNvSpPr>
          <p:nvPr>
            <p:ph idx="1"/>
          </p:nvPr>
        </p:nvSpPr>
        <p:spPr>
          <a:xfrm>
            <a:off x="6780214" y="352800"/>
            <a:ext cx="4968874" cy="6063875"/>
          </a:xfrm>
        </p:spPr>
        <p:txBody>
          <a:bodyPr>
            <a:normAutofit fontScale="85000" lnSpcReduction="20000"/>
          </a:bodyPr>
          <a:lstStyle/>
          <a:p>
            <a:r>
              <a:rPr lang="en-IN" b="1" u="sng" dirty="0">
                <a:solidFill>
                  <a:schemeClr val="tx2"/>
                </a:solidFill>
              </a:rPr>
              <a:t>Pointer to array:</a:t>
            </a:r>
          </a:p>
          <a:p>
            <a:pPr>
              <a:buFont typeface="+mj-lt"/>
              <a:buAutoNum type="arabicPeriod"/>
            </a:pPr>
            <a:r>
              <a:rPr lang="en-US" b="1" i="0" dirty="0">
                <a:solidFill>
                  <a:schemeClr val="tx2"/>
                </a:solidFill>
                <a:effectLst/>
                <a:latin typeface="inter-regular"/>
              </a:rPr>
              <a:t>int</a:t>
            </a:r>
            <a:r>
              <a:rPr lang="en-US" b="0" i="0" dirty="0">
                <a:solidFill>
                  <a:schemeClr val="tx2"/>
                </a:solidFill>
                <a:effectLst/>
                <a:latin typeface="inter-regular"/>
              </a:rPr>
              <a:t> </a:t>
            </a:r>
            <a:r>
              <a:rPr lang="en-US" b="0" i="0" dirty="0" err="1">
                <a:solidFill>
                  <a:schemeClr val="tx2"/>
                </a:solidFill>
                <a:effectLst/>
                <a:latin typeface="inter-regular"/>
              </a:rPr>
              <a:t>arr</a:t>
            </a:r>
            <a:r>
              <a:rPr lang="en-US" b="0" i="0" dirty="0">
                <a:solidFill>
                  <a:schemeClr val="tx2"/>
                </a:solidFill>
                <a:effectLst/>
                <a:latin typeface="inter-regular"/>
              </a:rPr>
              <a:t>[10];  </a:t>
            </a:r>
          </a:p>
          <a:p>
            <a:pPr>
              <a:buFont typeface="+mj-lt"/>
              <a:buAutoNum type="arabicPeriod"/>
            </a:pPr>
            <a:r>
              <a:rPr lang="en-US" b="1" i="0" dirty="0">
                <a:solidFill>
                  <a:schemeClr val="tx2"/>
                </a:solidFill>
                <a:effectLst/>
                <a:latin typeface="inter-regular"/>
              </a:rPr>
              <a:t>int</a:t>
            </a:r>
            <a:r>
              <a:rPr lang="en-US" b="0" i="0" dirty="0">
                <a:solidFill>
                  <a:schemeClr val="tx2"/>
                </a:solidFill>
                <a:effectLst/>
                <a:latin typeface="inter-regular"/>
              </a:rPr>
              <a:t> *p[10]=&amp;</a:t>
            </a:r>
            <a:r>
              <a:rPr lang="en-US" b="0" i="0" dirty="0" err="1">
                <a:solidFill>
                  <a:schemeClr val="tx2"/>
                </a:solidFill>
                <a:effectLst/>
                <a:latin typeface="inter-regular"/>
              </a:rPr>
              <a:t>arr</a:t>
            </a:r>
            <a:r>
              <a:rPr lang="en-US" b="0" i="0" dirty="0">
                <a:solidFill>
                  <a:schemeClr val="tx2"/>
                </a:solidFill>
                <a:effectLst/>
                <a:latin typeface="inter-regular"/>
              </a:rPr>
              <a:t>; // Variable p of type pointer is pointing to the address of an integer array arr. </a:t>
            </a:r>
          </a:p>
          <a:p>
            <a:pPr marL="0" indent="0">
              <a:buNone/>
            </a:pPr>
            <a:endParaRPr lang="en-IN" dirty="0">
              <a:solidFill>
                <a:schemeClr val="tx2"/>
              </a:solidFill>
            </a:endParaRPr>
          </a:p>
          <a:p>
            <a:r>
              <a:rPr lang="en-IN" b="1" i="0" u="sng" dirty="0">
                <a:solidFill>
                  <a:schemeClr val="tx2"/>
                </a:solidFill>
                <a:effectLst/>
                <a:latin typeface="erdana"/>
              </a:rPr>
              <a:t>Pointer to a function:</a:t>
            </a:r>
          </a:p>
          <a:p>
            <a:pPr>
              <a:buFont typeface="+mj-lt"/>
              <a:buAutoNum type="arabicPeriod"/>
            </a:pPr>
            <a:r>
              <a:rPr lang="en-US" b="1" i="0" dirty="0">
                <a:solidFill>
                  <a:schemeClr val="tx2"/>
                </a:solidFill>
                <a:effectLst/>
                <a:latin typeface="inter-regular"/>
              </a:rPr>
              <a:t>void</a:t>
            </a:r>
            <a:r>
              <a:rPr lang="en-US" b="0" i="0" dirty="0">
                <a:solidFill>
                  <a:schemeClr val="tx2"/>
                </a:solidFill>
                <a:effectLst/>
                <a:latin typeface="inter-regular"/>
              </a:rPr>
              <a:t> show (</a:t>
            </a:r>
            <a:r>
              <a:rPr lang="en-US" b="1" i="0" dirty="0">
                <a:solidFill>
                  <a:schemeClr val="tx2"/>
                </a:solidFill>
                <a:effectLst/>
                <a:latin typeface="inter-regular"/>
              </a:rPr>
              <a:t>int</a:t>
            </a:r>
            <a:r>
              <a:rPr lang="en-US" b="0" i="0" dirty="0">
                <a:solidFill>
                  <a:schemeClr val="tx2"/>
                </a:solidFill>
                <a:effectLst/>
                <a:latin typeface="inter-regular"/>
              </a:rPr>
              <a:t>);  </a:t>
            </a:r>
          </a:p>
          <a:p>
            <a:pPr>
              <a:buFont typeface="+mj-lt"/>
              <a:buAutoNum type="arabicPeriod"/>
            </a:pPr>
            <a:r>
              <a:rPr lang="en-US" b="1" i="0" dirty="0">
                <a:solidFill>
                  <a:schemeClr val="tx2"/>
                </a:solidFill>
                <a:effectLst/>
                <a:latin typeface="inter-regular"/>
              </a:rPr>
              <a:t>void</a:t>
            </a:r>
            <a:r>
              <a:rPr lang="en-US" b="0" i="0" dirty="0">
                <a:solidFill>
                  <a:schemeClr val="tx2"/>
                </a:solidFill>
                <a:effectLst/>
                <a:latin typeface="inter-regular"/>
              </a:rPr>
              <a:t>(*p)(</a:t>
            </a:r>
            <a:r>
              <a:rPr lang="en-US" b="1" i="0" dirty="0">
                <a:solidFill>
                  <a:schemeClr val="tx2"/>
                </a:solidFill>
                <a:effectLst/>
                <a:latin typeface="inter-regular"/>
              </a:rPr>
              <a:t>int</a:t>
            </a:r>
            <a:r>
              <a:rPr lang="en-US" b="0" i="0" dirty="0">
                <a:solidFill>
                  <a:schemeClr val="tx2"/>
                </a:solidFill>
                <a:effectLst/>
                <a:latin typeface="inter-regular"/>
              </a:rPr>
              <a:t>) = &amp;display; // Pointer p is pointing to the address of a function  </a:t>
            </a:r>
          </a:p>
          <a:p>
            <a:r>
              <a:rPr lang="en-IN" b="1" i="0" u="sng" dirty="0">
                <a:solidFill>
                  <a:schemeClr val="tx2"/>
                </a:solidFill>
                <a:effectLst/>
                <a:latin typeface="erdana"/>
              </a:rPr>
              <a:t>Pointer to structure:</a:t>
            </a:r>
          </a:p>
          <a:p>
            <a:pPr algn="just">
              <a:buFont typeface="+mj-lt"/>
              <a:buAutoNum type="arabicPeriod"/>
            </a:pPr>
            <a:r>
              <a:rPr lang="en-US" b="1" i="0" dirty="0">
                <a:solidFill>
                  <a:srgbClr val="006699"/>
                </a:solidFill>
                <a:effectLst/>
                <a:latin typeface="inter-regular"/>
              </a:rPr>
              <a:t>struct</a:t>
            </a:r>
            <a:r>
              <a:rPr lang="en-US" b="0" i="0" dirty="0">
                <a:solidFill>
                  <a:srgbClr val="000000"/>
                </a:solidFill>
                <a:effectLst/>
                <a:latin typeface="inter-regular"/>
              </a:rPr>
              <a:t> </a:t>
            </a:r>
            <a:r>
              <a:rPr lang="en-US" b="0" i="0" dirty="0" err="1">
                <a:solidFill>
                  <a:srgbClr val="000000"/>
                </a:solidFill>
                <a:effectLst/>
                <a:latin typeface="inter-regular"/>
              </a:rPr>
              <a:t>st</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float</a:t>
            </a:r>
            <a:r>
              <a:rPr lang="en-US" b="0" i="0" dirty="0">
                <a:solidFill>
                  <a:srgbClr val="000000"/>
                </a:solidFill>
                <a:effectLst/>
                <a:latin typeface="inter-regular"/>
              </a:rPr>
              <a:t> f;  </a:t>
            </a:r>
          </a:p>
          <a:p>
            <a:pPr algn="just">
              <a:buFont typeface="+mj-lt"/>
              <a:buAutoNum type="arabicPeriod"/>
            </a:pPr>
            <a:r>
              <a:rPr lang="en-US" b="0" i="0" dirty="0">
                <a:solidFill>
                  <a:srgbClr val="000000"/>
                </a:solidFill>
                <a:effectLst/>
                <a:latin typeface="inter-regular"/>
              </a:rPr>
              <a:t>}ref;  </a:t>
            </a:r>
          </a:p>
          <a:p>
            <a:pPr algn="just">
              <a:buFont typeface="+mj-lt"/>
              <a:buAutoNum type="arabicPeriod"/>
            </a:pPr>
            <a:r>
              <a:rPr lang="en-US" b="1" i="0" dirty="0">
                <a:solidFill>
                  <a:srgbClr val="006699"/>
                </a:solidFill>
                <a:effectLst/>
                <a:latin typeface="inter-regular"/>
              </a:rPr>
              <a:t>struct</a:t>
            </a:r>
            <a:r>
              <a:rPr lang="en-US" b="0" i="0" dirty="0">
                <a:solidFill>
                  <a:srgbClr val="000000"/>
                </a:solidFill>
                <a:effectLst/>
                <a:latin typeface="inter-regular"/>
              </a:rPr>
              <a:t> </a:t>
            </a:r>
            <a:r>
              <a:rPr lang="en-US" b="0" i="0" dirty="0" err="1">
                <a:solidFill>
                  <a:srgbClr val="000000"/>
                </a:solidFill>
                <a:effectLst/>
                <a:latin typeface="inter-regular"/>
              </a:rPr>
              <a:t>st</a:t>
            </a:r>
            <a:r>
              <a:rPr lang="en-US" b="0" i="0" dirty="0">
                <a:solidFill>
                  <a:srgbClr val="000000"/>
                </a:solidFill>
                <a:effectLst/>
                <a:latin typeface="inter-regular"/>
              </a:rPr>
              <a:t> *p = &amp;ref;  </a:t>
            </a:r>
          </a:p>
          <a:p>
            <a:pPr marL="0" indent="0">
              <a:buNone/>
            </a:pPr>
            <a:br>
              <a:rPr lang="en-US" dirty="0"/>
            </a:br>
            <a:endParaRPr lang="en-IN" b="1" i="0" dirty="0">
              <a:solidFill>
                <a:schemeClr val="tx2"/>
              </a:solidFill>
              <a:effectLst/>
              <a:latin typeface="erdana"/>
            </a:endParaRPr>
          </a:p>
          <a:p>
            <a:endParaRPr lang="en-IN" b="1" i="0" dirty="0">
              <a:solidFill>
                <a:schemeClr val="tx2"/>
              </a:solidFill>
              <a:effectLst/>
              <a:latin typeface="erdana"/>
            </a:endParaRPr>
          </a:p>
          <a:p>
            <a:endParaRPr lang="en-IN" dirty="0">
              <a:solidFill>
                <a:schemeClr val="tx2"/>
              </a:solidFill>
            </a:endParaRPr>
          </a:p>
        </p:txBody>
      </p:sp>
    </p:spTree>
    <p:extLst>
      <p:ext uri="{BB962C8B-B14F-4D97-AF65-F5344CB8AC3E}">
        <p14:creationId xmlns:p14="http://schemas.microsoft.com/office/powerpoint/2010/main" val="380326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C6E7DB3-E925-4A81-94F4-35A389B63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74B7F-6BDA-9F6B-414D-7DA5B4847AC0}"/>
              </a:ext>
            </a:extLst>
          </p:cNvPr>
          <p:cNvSpPr>
            <a:spLocks noGrp="1"/>
          </p:cNvSpPr>
          <p:nvPr>
            <p:ph type="title"/>
          </p:nvPr>
        </p:nvSpPr>
        <p:spPr>
          <a:xfrm>
            <a:off x="442914" y="324000"/>
            <a:ext cx="3457576" cy="5193963"/>
          </a:xfrm>
        </p:spPr>
        <p:txBody>
          <a:bodyPr anchor="t">
            <a:normAutofit/>
          </a:bodyPr>
          <a:lstStyle/>
          <a:p>
            <a:r>
              <a:rPr lang="en-IN" b="0" i="0">
                <a:effectLst/>
                <a:latin typeface="erdana"/>
              </a:rPr>
              <a:t>Usage of pointer</a:t>
            </a:r>
            <a:br>
              <a:rPr lang="en-IN" b="0" i="0">
                <a:effectLst/>
                <a:latin typeface="erdana"/>
              </a:rPr>
            </a:br>
            <a:endParaRPr lang="en-IN" dirty="0"/>
          </a:p>
        </p:txBody>
      </p:sp>
      <p:cxnSp>
        <p:nvCxnSpPr>
          <p:cNvPr id="11" name="Straight Connector 10">
            <a:extLst>
              <a:ext uri="{FF2B5EF4-FFF2-40B4-BE49-F238E27FC236}">
                <a16:creationId xmlns:a16="http://schemas.microsoft.com/office/drawing/2014/main" id="{154F8298-8967-4627-B75E-64330EF02D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067FFA4-B8DA-6A55-3B14-93A3CACBEB0B}"/>
              </a:ext>
            </a:extLst>
          </p:cNvPr>
          <p:cNvGraphicFramePr>
            <a:graphicFrameLocks noGrp="1"/>
          </p:cNvGraphicFramePr>
          <p:nvPr>
            <p:ph idx="1"/>
            <p:extLst>
              <p:ext uri="{D42A27DB-BD31-4B8C-83A1-F6EECF244321}">
                <p14:modId xmlns:p14="http://schemas.microsoft.com/office/powerpoint/2010/main" val="4250713077"/>
              </p:ext>
            </p:extLst>
          </p:nvPr>
        </p:nvGraphicFramePr>
        <p:xfrm>
          <a:off x="4374000" y="441325"/>
          <a:ext cx="7381875" cy="507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09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8AB2B1-D99F-4218-ADF7-E10BA38E2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7C3BBF4-07B5-4EB8-B146-181AFFDB7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00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5D2C9D40-D12D-498A-8DD1-4756164BC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98801" y="0"/>
            <a:ext cx="11293200" cy="206057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6E8574-7888-AB6F-8725-F213AAA6AF3D}"/>
              </a:ext>
            </a:extLst>
          </p:cNvPr>
          <p:cNvSpPr>
            <a:spLocks noGrp="1"/>
          </p:cNvSpPr>
          <p:nvPr>
            <p:ph type="title"/>
          </p:nvPr>
        </p:nvSpPr>
        <p:spPr>
          <a:xfrm>
            <a:off x="1343025" y="324000"/>
            <a:ext cx="10406063" cy="1263423"/>
          </a:xfrm>
        </p:spPr>
        <p:txBody>
          <a:bodyPr>
            <a:normAutofit/>
          </a:bodyPr>
          <a:lstStyle/>
          <a:p>
            <a:pPr>
              <a:lnSpc>
                <a:spcPct val="90000"/>
              </a:lnSpc>
            </a:pPr>
            <a:r>
              <a:rPr lang="en-IN" sz="4400" b="0" i="0">
                <a:solidFill>
                  <a:schemeClr val="bg2"/>
                </a:solidFill>
                <a:effectLst/>
                <a:latin typeface="erdana"/>
              </a:rPr>
              <a:t>NULL Pointer</a:t>
            </a:r>
            <a:br>
              <a:rPr lang="en-IN" sz="4400" b="0" i="0">
                <a:solidFill>
                  <a:schemeClr val="bg2"/>
                </a:solidFill>
                <a:effectLst/>
                <a:latin typeface="erdana"/>
              </a:rPr>
            </a:br>
            <a:endParaRPr lang="en-IN" sz="4400">
              <a:solidFill>
                <a:schemeClr val="bg2"/>
              </a:solidFill>
            </a:endParaRPr>
          </a:p>
        </p:txBody>
      </p:sp>
      <p:cxnSp>
        <p:nvCxnSpPr>
          <p:cNvPr id="15" name="Straight Connector 14">
            <a:extLst>
              <a:ext uri="{FF2B5EF4-FFF2-40B4-BE49-F238E27FC236}">
                <a16:creationId xmlns:a16="http://schemas.microsoft.com/office/drawing/2014/main" id="{F34AB790-1C05-462A-B7B9-A7D87A55DE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B5A84F-60BF-43AE-B548-9FA20559C7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8800" y="3639600"/>
            <a:ext cx="112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CB3377A1-8830-18F6-5D77-DD8D5E526A47}"/>
              </a:ext>
            </a:extLst>
          </p:cNvPr>
          <p:cNvGraphicFramePr>
            <a:graphicFrameLocks noGrp="1"/>
          </p:cNvGraphicFramePr>
          <p:nvPr>
            <p:ph idx="1"/>
            <p:extLst>
              <p:ext uri="{D42A27DB-BD31-4B8C-83A1-F6EECF244321}">
                <p14:modId xmlns:p14="http://schemas.microsoft.com/office/powerpoint/2010/main" val="2298645152"/>
              </p:ext>
            </p:extLst>
          </p:nvPr>
        </p:nvGraphicFramePr>
        <p:xfrm>
          <a:off x="1343025" y="2505075"/>
          <a:ext cx="10406063"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5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506D940-CD1A-46A6-8495-AD6F6CF8B1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384DFCF-812D-4D4D-AF17-87CF2409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F91A098-B37B-47BA-986A-B8257A291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C78521-105B-43B9-B092-E9B060F8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0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863921-42F4-49ED-AA3D-7A2E75A93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0000" y="0"/>
            <a:ext cx="11292000" cy="206057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39FCB-DC53-C915-A84E-841493EB88BB}"/>
              </a:ext>
            </a:extLst>
          </p:cNvPr>
          <p:cNvSpPr>
            <a:spLocks noGrp="1"/>
          </p:cNvSpPr>
          <p:nvPr>
            <p:ph type="title"/>
          </p:nvPr>
        </p:nvSpPr>
        <p:spPr>
          <a:xfrm>
            <a:off x="1342800" y="352653"/>
            <a:ext cx="6769324" cy="1239610"/>
          </a:xfrm>
        </p:spPr>
        <p:txBody>
          <a:bodyPr vert="horz" wrap="square" lIns="0" tIns="0" rIns="0" bIns="0" rtlCol="0" anchor="t" anchorCtr="0">
            <a:normAutofit/>
          </a:bodyPr>
          <a:lstStyle/>
          <a:p>
            <a:r>
              <a:rPr lang="en-US" sz="3200">
                <a:solidFill>
                  <a:schemeClr val="bg2"/>
                </a:solidFill>
              </a:rPr>
              <a:t>THANK YOU</a:t>
            </a:r>
          </a:p>
        </p:txBody>
      </p:sp>
      <p:cxnSp>
        <p:nvCxnSpPr>
          <p:cNvPr id="19" name="Straight Connector 18">
            <a:extLst>
              <a:ext uri="{FF2B5EF4-FFF2-40B4-BE49-F238E27FC236}">
                <a16:creationId xmlns:a16="http://schemas.microsoft.com/office/drawing/2014/main" id="{B0E17F91-3488-4CC0-9982-10628CE7C0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6" name="Graphic 5" descr="Handshake">
            <a:extLst>
              <a:ext uri="{FF2B5EF4-FFF2-40B4-BE49-F238E27FC236}">
                <a16:creationId xmlns:a16="http://schemas.microsoft.com/office/drawing/2014/main" id="{DBE308D1-F875-B462-7B3E-469B3520B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8611" y="2501898"/>
            <a:ext cx="3914778" cy="3914778"/>
          </a:xfrm>
          <a:custGeom>
            <a:avLst/>
            <a:gdLst/>
            <a:ahLst/>
            <a:cxnLst/>
            <a:rect l="l" t="t" r="r" b="b"/>
            <a:pathLst>
              <a:path w="11292000" h="3218400">
                <a:moveTo>
                  <a:pt x="0" y="0"/>
                </a:moveTo>
                <a:lnTo>
                  <a:pt x="11292000" y="0"/>
                </a:lnTo>
                <a:lnTo>
                  <a:pt x="11292000" y="3218400"/>
                </a:lnTo>
                <a:lnTo>
                  <a:pt x="0" y="3218400"/>
                </a:lnTo>
                <a:close/>
              </a:path>
            </a:pathLst>
          </a:custGeom>
        </p:spPr>
      </p:pic>
    </p:spTree>
    <p:extLst>
      <p:ext uri="{BB962C8B-B14F-4D97-AF65-F5344CB8AC3E}">
        <p14:creationId xmlns:p14="http://schemas.microsoft.com/office/powerpoint/2010/main" val="310040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LinesVTI">
  <a:themeElements>
    <a:clrScheme name="AnalogousFromDarkSeedLeftStep">
      <a:dk1>
        <a:srgbClr val="000000"/>
      </a:dk1>
      <a:lt1>
        <a:srgbClr val="FFFFFF"/>
      </a:lt1>
      <a:dk2>
        <a:srgbClr val="30201B"/>
      </a:dk2>
      <a:lt2>
        <a:srgbClr val="F0F0F3"/>
      </a:lt2>
      <a:accent1>
        <a:srgbClr val="9EA741"/>
      </a:accent1>
      <a:accent2>
        <a:srgbClr val="B18A3B"/>
      </a:accent2>
      <a:accent3>
        <a:srgbClr val="C36A4D"/>
      </a:accent3>
      <a:accent4>
        <a:srgbClr val="B13B4E"/>
      </a:accent4>
      <a:accent5>
        <a:srgbClr val="C34D92"/>
      </a:accent5>
      <a:accent6>
        <a:srgbClr val="B13BB1"/>
      </a:accent6>
      <a:hlink>
        <a:srgbClr val="C04276"/>
      </a:hlink>
      <a:folHlink>
        <a:srgbClr val="7F7F7F"/>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476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erdana</vt:lpstr>
      <vt:lpstr>Heebo</vt:lpstr>
      <vt:lpstr>inter-bold</vt:lpstr>
      <vt:lpstr>inter-regular</vt:lpstr>
      <vt:lpstr>Neue Haas Grotesk Text Pro</vt:lpstr>
      <vt:lpstr>Nunito</vt:lpstr>
      <vt:lpstr>Wingdings 2</vt:lpstr>
      <vt:lpstr>LinesVTI</vt:lpstr>
      <vt:lpstr>C POINTERS</vt:lpstr>
      <vt:lpstr>What are Pointers? </vt:lpstr>
      <vt:lpstr>Why pointers?</vt:lpstr>
      <vt:lpstr>Pointer Example</vt:lpstr>
      <vt:lpstr>Examples </vt:lpstr>
      <vt:lpstr>Usage of pointer </vt:lpstr>
      <vt:lpstr>NULL Pointer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Anujraj Mohapatra</dc:creator>
  <cp:lastModifiedBy>Anujraj Mohapatra</cp:lastModifiedBy>
  <cp:revision>3</cp:revision>
  <dcterms:created xsi:type="dcterms:W3CDTF">2022-10-10T17:03:35Z</dcterms:created>
  <dcterms:modified xsi:type="dcterms:W3CDTF">2022-10-11T12:21:10Z</dcterms:modified>
</cp:coreProperties>
</file>