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A6F04A-E9D0-43F8-952C-BC51BFCC8193}" v="13" dt="2022-10-13T17:42:40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jraj Mohapatra" userId="fad61805f46d1000" providerId="LiveId" clId="{E1A6F04A-E9D0-43F8-952C-BC51BFCC8193}"/>
    <pc:docChg chg="undo custSel addSld delSld modSld sldOrd">
      <pc:chgData name="Anujraj Mohapatra" userId="fad61805f46d1000" providerId="LiveId" clId="{E1A6F04A-E9D0-43F8-952C-BC51BFCC8193}" dt="2022-10-14T04:09:13.480" v="310"/>
      <pc:docMkLst>
        <pc:docMk/>
      </pc:docMkLst>
      <pc:sldChg chg="modSp mod">
        <pc:chgData name="Anujraj Mohapatra" userId="fad61805f46d1000" providerId="LiveId" clId="{E1A6F04A-E9D0-43F8-952C-BC51BFCC8193}" dt="2022-10-13T17:52:32.270" v="308" actId="20577"/>
        <pc:sldMkLst>
          <pc:docMk/>
          <pc:sldMk cId="744346701" sldId="256"/>
        </pc:sldMkLst>
        <pc:spChg chg="mod">
          <ac:chgData name="Anujraj Mohapatra" userId="fad61805f46d1000" providerId="LiveId" clId="{E1A6F04A-E9D0-43F8-952C-BC51BFCC8193}" dt="2022-10-13T17:52:32.270" v="308" actId="20577"/>
          <ac:spMkLst>
            <pc:docMk/>
            <pc:sldMk cId="744346701" sldId="256"/>
            <ac:spMk id="3" creationId="{EAF77E48-49F6-0A5F-4D95-30536C4EDADF}"/>
          </ac:spMkLst>
        </pc:spChg>
      </pc:sldChg>
      <pc:sldChg chg="modSp mod ord">
        <pc:chgData name="Anujraj Mohapatra" userId="fad61805f46d1000" providerId="LiveId" clId="{E1A6F04A-E9D0-43F8-952C-BC51BFCC8193}" dt="2022-10-14T04:09:13.480" v="310"/>
        <pc:sldMkLst>
          <pc:docMk/>
          <pc:sldMk cId="2341734347" sldId="259"/>
        </pc:sldMkLst>
        <pc:spChg chg="mod">
          <ac:chgData name="Anujraj Mohapatra" userId="fad61805f46d1000" providerId="LiveId" clId="{E1A6F04A-E9D0-43F8-952C-BC51BFCC8193}" dt="2022-10-13T17:35:34.482" v="99" actId="5793"/>
          <ac:spMkLst>
            <pc:docMk/>
            <pc:sldMk cId="2341734347" sldId="259"/>
            <ac:spMk id="2" creationId="{5F0F211B-5ED5-A795-C0F5-91423EF2D64B}"/>
          </ac:spMkLst>
        </pc:spChg>
      </pc:sldChg>
      <pc:sldChg chg="modSp mod ord">
        <pc:chgData name="Anujraj Mohapatra" userId="fad61805f46d1000" providerId="LiveId" clId="{E1A6F04A-E9D0-43F8-952C-BC51BFCC8193}" dt="2022-10-13T17:35:27.798" v="95" actId="20577"/>
        <pc:sldMkLst>
          <pc:docMk/>
          <pc:sldMk cId="808991412" sldId="260"/>
        </pc:sldMkLst>
        <pc:spChg chg="mod">
          <ac:chgData name="Anujraj Mohapatra" userId="fad61805f46d1000" providerId="LiveId" clId="{E1A6F04A-E9D0-43F8-952C-BC51BFCC8193}" dt="2022-10-13T17:35:27.798" v="95" actId="20577"/>
          <ac:spMkLst>
            <pc:docMk/>
            <pc:sldMk cId="808991412" sldId="260"/>
            <ac:spMk id="2" creationId="{1DB6E61E-0834-B931-5646-C34C84CB4DBC}"/>
          </ac:spMkLst>
        </pc:spChg>
      </pc:sldChg>
      <pc:sldChg chg="del">
        <pc:chgData name="Anujraj Mohapatra" userId="fad61805f46d1000" providerId="LiveId" clId="{E1A6F04A-E9D0-43F8-952C-BC51BFCC8193}" dt="2022-10-13T17:13:52.125" v="0" actId="2696"/>
        <pc:sldMkLst>
          <pc:docMk/>
          <pc:sldMk cId="1307539693" sldId="261"/>
        </pc:sldMkLst>
      </pc:sldChg>
      <pc:sldChg chg="addSp delSp modSp new mod">
        <pc:chgData name="Anujraj Mohapatra" userId="fad61805f46d1000" providerId="LiveId" clId="{E1A6F04A-E9D0-43F8-952C-BC51BFCC8193}" dt="2022-10-13T17:47:51.853" v="292" actId="113"/>
        <pc:sldMkLst>
          <pc:docMk/>
          <pc:sldMk cId="4287064196" sldId="261"/>
        </pc:sldMkLst>
        <pc:spChg chg="mod">
          <ac:chgData name="Anujraj Mohapatra" userId="fad61805f46d1000" providerId="LiveId" clId="{E1A6F04A-E9D0-43F8-952C-BC51BFCC8193}" dt="2022-10-13T17:47:51.853" v="292" actId="113"/>
          <ac:spMkLst>
            <pc:docMk/>
            <pc:sldMk cId="4287064196" sldId="261"/>
            <ac:spMk id="2" creationId="{A68F9253-B8D6-507E-DAC5-57DBDB6F7F7F}"/>
          </ac:spMkLst>
        </pc:spChg>
        <pc:spChg chg="add del mod">
          <ac:chgData name="Anujraj Mohapatra" userId="fad61805f46d1000" providerId="LiveId" clId="{E1A6F04A-E9D0-43F8-952C-BC51BFCC8193}" dt="2022-10-13T17:46:14.379" v="291" actId="27636"/>
          <ac:spMkLst>
            <pc:docMk/>
            <pc:sldMk cId="4287064196" sldId="261"/>
            <ac:spMk id="3" creationId="{397BA9BA-7223-0A2D-7339-8494F940A9B0}"/>
          </ac:spMkLst>
        </pc:spChg>
        <pc:spChg chg="add del mod">
          <ac:chgData name="Anujraj Mohapatra" userId="fad61805f46d1000" providerId="LiveId" clId="{E1A6F04A-E9D0-43F8-952C-BC51BFCC8193}" dt="2022-10-13T17:42:40.720" v="163"/>
          <ac:spMkLst>
            <pc:docMk/>
            <pc:sldMk cId="4287064196" sldId="261"/>
            <ac:spMk id="4" creationId="{5390CFCA-1804-1FF0-082E-3A7132293484}"/>
          </ac:spMkLst>
        </pc:spChg>
      </pc:sldChg>
      <pc:sldChg chg="addSp delSp modSp new mod setBg setClrOvrMap">
        <pc:chgData name="Anujraj Mohapatra" userId="fad61805f46d1000" providerId="LiveId" clId="{E1A6F04A-E9D0-43F8-952C-BC51BFCC8193}" dt="2022-10-13T17:31:01.478" v="82" actId="1076"/>
        <pc:sldMkLst>
          <pc:docMk/>
          <pc:sldMk cId="3549294916" sldId="262"/>
        </pc:sldMkLst>
        <pc:spChg chg="mod">
          <ac:chgData name="Anujraj Mohapatra" userId="fad61805f46d1000" providerId="LiveId" clId="{E1A6F04A-E9D0-43F8-952C-BC51BFCC8193}" dt="2022-10-13T17:29:52.343" v="78" actId="26606"/>
          <ac:spMkLst>
            <pc:docMk/>
            <pc:sldMk cId="3549294916" sldId="262"/>
            <ac:spMk id="2" creationId="{E0E0A60B-A217-B9D4-251B-93151E5D1D61}"/>
          </ac:spMkLst>
        </pc:spChg>
        <pc:spChg chg="add del mod">
          <ac:chgData name="Anujraj Mohapatra" userId="fad61805f46d1000" providerId="LiveId" clId="{E1A6F04A-E9D0-43F8-952C-BC51BFCC8193}" dt="2022-10-13T17:29:52.343" v="78" actId="26606"/>
          <ac:spMkLst>
            <pc:docMk/>
            <pc:sldMk cId="3549294916" sldId="262"/>
            <ac:spMk id="3" creationId="{942EFE52-8826-EBA5-5AD5-0CE7B8E1E467}"/>
          </ac:spMkLst>
        </pc:spChg>
        <pc:spChg chg="add del mod">
          <ac:chgData name="Anujraj Mohapatra" userId="fad61805f46d1000" providerId="LiveId" clId="{E1A6F04A-E9D0-43F8-952C-BC51BFCC8193}" dt="2022-10-13T17:20:13.017" v="11"/>
          <ac:spMkLst>
            <pc:docMk/>
            <pc:sldMk cId="3549294916" sldId="262"/>
            <ac:spMk id="4" creationId="{263F22F5-2B8C-CA65-6E1C-E9F4B6B6BABC}"/>
          </ac:spMkLst>
        </pc:spChg>
        <pc:spChg chg="add mod ord">
          <ac:chgData name="Anujraj Mohapatra" userId="fad61805f46d1000" providerId="LiveId" clId="{E1A6F04A-E9D0-43F8-952C-BC51BFCC8193}" dt="2022-10-13T17:31:01.478" v="82" actId="1076"/>
          <ac:spMkLst>
            <pc:docMk/>
            <pc:sldMk cId="3549294916" sldId="262"/>
            <ac:spMk id="5" creationId="{0B94BF97-5315-4C1A-2C94-C1364D41A409}"/>
          </ac:spMkLst>
        </pc:spChg>
        <pc:spChg chg="add">
          <ac:chgData name="Anujraj Mohapatra" userId="fad61805f46d1000" providerId="LiveId" clId="{E1A6F04A-E9D0-43F8-952C-BC51BFCC8193}" dt="2022-10-13T17:29:52.343" v="78" actId="26606"/>
          <ac:spMkLst>
            <pc:docMk/>
            <pc:sldMk cId="3549294916" sldId="262"/>
            <ac:spMk id="1032" creationId="{0D105174-071A-4257-860A-5EE2D11DD5E6}"/>
          </ac:spMkLst>
        </pc:spChg>
        <pc:spChg chg="add">
          <ac:chgData name="Anujraj Mohapatra" userId="fad61805f46d1000" providerId="LiveId" clId="{E1A6F04A-E9D0-43F8-952C-BC51BFCC8193}" dt="2022-10-13T17:29:52.343" v="78" actId="26606"/>
          <ac:spMkLst>
            <pc:docMk/>
            <pc:sldMk cId="3549294916" sldId="262"/>
            <ac:spMk id="1034" creationId="{E17B217C-3C66-46B3-9E9D-2771AA2A23E2}"/>
          </ac:spMkLst>
        </pc:spChg>
        <pc:spChg chg="add">
          <ac:chgData name="Anujraj Mohapatra" userId="fad61805f46d1000" providerId="LiveId" clId="{E1A6F04A-E9D0-43F8-952C-BC51BFCC8193}" dt="2022-10-13T17:29:52.343" v="78" actId="26606"/>
          <ac:spMkLst>
            <pc:docMk/>
            <pc:sldMk cId="3549294916" sldId="262"/>
            <ac:spMk id="1036" creationId="{8A848D99-5D8B-49F5-97E9-AA7C3F5F2BE6}"/>
          </ac:spMkLst>
        </pc:spChg>
        <pc:picChg chg="add mod">
          <ac:chgData name="Anujraj Mohapatra" userId="fad61805f46d1000" providerId="LiveId" clId="{E1A6F04A-E9D0-43F8-952C-BC51BFCC8193}" dt="2022-10-13T17:30:04.712" v="81" actId="14100"/>
          <ac:picMkLst>
            <pc:docMk/>
            <pc:sldMk cId="3549294916" sldId="262"/>
            <ac:picMk id="1027" creationId="{9366170E-1EB9-E7E9-23B9-274F15727813}"/>
          </ac:picMkLst>
        </pc:picChg>
      </pc:sldChg>
      <pc:sldChg chg="addSp delSp modSp new mod setBg setClrOvrMap">
        <pc:chgData name="Anujraj Mohapatra" userId="fad61805f46d1000" providerId="LiveId" clId="{E1A6F04A-E9D0-43F8-952C-BC51BFCC8193}" dt="2022-10-13T17:48:55.058" v="305" actId="26606"/>
        <pc:sldMkLst>
          <pc:docMk/>
          <pc:sldMk cId="4182285972" sldId="263"/>
        </pc:sldMkLst>
        <pc:spChg chg="mod">
          <ac:chgData name="Anujraj Mohapatra" userId="fad61805f46d1000" providerId="LiveId" clId="{E1A6F04A-E9D0-43F8-952C-BC51BFCC8193}" dt="2022-10-13T17:48:55.058" v="305" actId="26606"/>
          <ac:spMkLst>
            <pc:docMk/>
            <pc:sldMk cId="4182285972" sldId="263"/>
            <ac:spMk id="2" creationId="{4E41205B-F990-CC91-04C0-C00D5B633E0E}"/>
          </ac:spMkLst>
        </pc:spChg>
        <pc:spChg chg="add del">
          <ac:chgData name="Anujraj Mohapatra" userId="fad61805f46d1000" providerId="LiveId" clId="{E1A6F04A-E9D0-43F8-952C-BC51BFCC8193}" dt="2022-10-13T17:48:54.860" v="304" actId="26606"/>
          <ac:spMkLst>
            <pc:docMk/>
            <pc:sldMk cId="4182285972" sldId="263"/>
            <ac:spMk id="11" creationId="{73C0A186-7444-4460-9C37-532E7671E99E}"/>
          </ac:spMkLst>
        </pc:spChg>
        <pc:spChg chg="add">
          <ac:chgData name="Anujraj Mohapatra" userId="fad61805f46d1000" providerId="LiveId" clId="{E1A6F04A-E9D0-43F8-952C-BC51BFCC8193}" dt="2022-10-13T17:48:55.058" v="305" actId="26606"/>
          <ac:spMkLst>
            <pc:docMk/>
            <pc:sldMk cId="4182285972" sldId="263"/>
            <ac:spMk id="15" creationId="{2B109C5B-3B98-48EB-A942-8D11CEA374B6}"/>
          </ac:spMkLst>
        </pc:spChg>
        <pc:spChg chg="add">
          <ac:chgData name="Anujraj Mohapatra" userId="fad61805f46d1000" providerId="LiveId" clId="{E1A6F04A-E9D0-43F8-952C-BC51BFCC8193}" dt="2022-10-13T17:48:55.058" v="305" actId="26606"/>
          <ac:spMkLst>
            <pc:docMk/>
            <pc:sldMk cId="4182285972" sldId="263"/>
            <ac:spMk id="19" creationId="{6C042684-2705-40BD-9104-A6B24CE1CA45}"/>
          </ac:spMkLst>
        </pc:spChg>
        <pc:spChg chg="add">
          <ac:chgData name="Anujraj Mohapatra" userId="fad61805f46d1000" providerId="LiveId" clId="{E1A6F04A-E9D0-43F8-952C-BC51BFCC8193}" dt="2022-10-13T17:48:55.058" v="305" actId="26606"/>
          <ac:spMkLst>
            <pc:docMk/>
            <pc:sldMk cId="4182285972" sldId="263"/>
            <ac:spMk id="21" creationId="{B8144315-1C5A-4185-A952-25D98D303D46}"/>
          </ac:spMkLst>
        </pc:spChg>
        <pc:spChg chg="add">
          <ac:chgData name="Anujraj Mohapatra" userId="fad61805f46d1000" providerId="LiveId" clId="{E1A6F04A-E9D0-43F8-952C-BC51BFCC8193}" dt="2022-10-13T17:48:55.058" v="305" actId="26606"/>
          <ac:spMkLst>
            <pc:docMk/>
            <pc:sldMk cId="4182285972" sldId="263"/>
            <ac:spMk id="22" creationId="{A9C389E4-003E-40C9-AC9E-ED821C16F525}"/>
          </ac:spMkLst>
        </pc:spChg>
        <pc:grpChg chg="add del">
          <ac:chgData name="Anujraj Mohapatra" userId="fad61805f46d1000" providerId="LiveId" clId="{E1A6F04A-E9D0-43F8-952C-BC51BFCC8193}" dt="2022-10-13T17:48:54.860" v="304" actId="26606"/>
          <ac:grpSpMkLst>
            <pc:docMk/>
            <pc:sldMk cId="4182285972" sldId="263"/>
            <ac:grpSpMk id="7" creationId="{93E10248-AF0E-477D-B4D2-47C02CE4E353}"/>
          </ac:grpSpMkLst>
        </pc:grpChg>
        <pc:grpChg chg="add">
          <ac:chgData name="Anujraj Mohapatra" userId="fad61805f46d1000" providerId="LiveId" clId="{E1A6F04A-E9D0-43F8-952C-BC51BFCC8193}" dt="2022-10-13T17:48:55.058" v="305" actId="26606"/>
          <ac:grpSpMkLst>
            <pc:docMk/>
            <pc:sldMk cId="4182285972" sldId="263"/>
            <ac:grpSpMk id="9" creationId="{4091D54B-59AB-4A5E-8E9E-0421BD66D4FB}"/>
          </ac:grpSpMkLst>
        </pc:grpChg>
        <pc:grpChg chg="add del">
          <ac:chgData name="Anujraj Mohapatra" userId="fad61805f46d1000" providerId="LiveId" clId="{E1A6F04A-E9D0-43F8-952C-BC51BFCC8193}" dt="2022-10-13T17:48:54.860" v="304" actId="26606"/>
          <ac:grpSpMkLst>
            <pc:docMk/>
            <pc:sldMk cId="4182285972" sldId="263"/>
            <ac:grpSpMk id="13" creationId="{F1ECA4FE-7D2F-4576-B767-3A5F5ABFE90F}"/>
          </ac:grpSpMkLst>
        </pc:grpChg>
        <pc:picChg chg="add">
          <ac:chgData name="Anujraj Mohapatra" userId="fad61805f46d1000" providerId="LiveId" clId="{E1A6F04A-E9D0-43F8-952C-BC51BFCC8193}" dt="2022-10-13T17:48:55.058" v="305" actId="26606"/>
          <ac:picMkLst>
            <pc:docMk/>
            <pc:sldMk cId="4182285972" sldId="263"/>
            <ac:picMk id="6" creationId="{77FF2F30-B303-792B-EF42-63714E5131BF}"/>
          </ac:picMkLst>
        </pc:picChg>
        <pc:cxnChg chg="add del">
          <ac:chgData name="Anujraj Mohapatra" userId="fad61805f46d1000" providerId="LiveId" clId="{E1A6F04A-E9D0-43F8-952C-BC51BFCC8193}" dt="2022-10-13T17:48:54.860" v="304" actId="26606"/>
          <ac:cxnSpMkLst>
            <pc:docMk/>
            <pc:sldMk cId="4182285972" sldId="263"/>
            <ac:cxnSpMk id="17" creationId="{E81F53E2-F556-42FA-8D24-113839EE19F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1E92237-C1DC-4FE6-99C5-B0BB0B687DB7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45CBE1C-65CC-4CD6-B103-7739961C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57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2237-C1DC-4FE6-99C5-B0BB0B687DB7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BE1C-65CC-4CD6-B103-7739961C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10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2237-C1DC-4FE6-99C5-B0BB0B687DB7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BE1C-65CC-4CD6-B103-7739961C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224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2237-C1DC-4FE6-99C5-B0BB0B687DB7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BE1C-65CC-4CD6-B103-7739961C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946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2237-C1DC-4FE6-99C5-B0BB0B687DB7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BE1C-65CC-4CD6-B103-7739961C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668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2237-C1DC-4FE6-99C5-B0BB0B687DB7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BE1C-65CC-4CD6-B103-7739961C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113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2237-C1DC-4FE6-99C5-B0BB0B687DB7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BE1C-65CC-4CD6-B103-7739961C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62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1E92237-C1DC-4FE6-99C5-B0BB0B687DB7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BE1C-65CC-4CD6-B103-7739961C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148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1E92237-C1DC-4FE6-99C5-B0BB0B687DB7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BE1C-65CC-4CD6-B103-7739961C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86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2237-C1DC-4FE6-99C5-B0BB0B687DB7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BE1C-65CC-4CD6-B103-7739961C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76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2237-C1DC-4FE6-99C5-B0BB0B687DB7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BE1C-65CC-4CD6-B103-7739961C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70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2237-C1DC-4FE6-99C5-B0BB0B687DB7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BE1C-65CC-4CD6-B103-7739961C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56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2237-C1DC-4FE6-99C5-B0BB0B687DB7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BE1C-65CC-4CD6-B103-7739961C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25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2237-C1DC-4FE6-99C5-B0BB0B687DB7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BE1C-65CC-4CD6-B103-7739961C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27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2237-C1DC-4FE6-99C5-B0BB0B687DB7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BE1C-65CC-4CD6-B103-7739961C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36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2237-C1DC-4FE6-99C5-B0BB0B687DB7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BE1C-65CC-4CD6-B103-7739961C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49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2237-C1DC-4FE6-99C5-B0BB0B687DB7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BE1C-65CC-4CD6-B103-7739961C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45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1E92237-C1DC-4FE6-99C5-B0BB0B687DB7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45CBE1C-65CC-4CD6-B103-7739961C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5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0F8F-08D8-4A13-4424-682CDDFC9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STRING IN C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77E48-49F6-0A5F-4D95-30536C4ED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BY-ANUJRAJ  MOHAPATRA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434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34D6-7490-214C-45CC-BEA7C545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D1076-FFF2-05D6-5D1B-32F30A160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Sequence of characters is known as strings.</a:t>
            </a:r>
          </a:p>
          <a:p>
            <a:r>
              <a:rPr lang="en-US" dirty="0"/>
              <a:t>Every string is terminated by \0.</a:t>
            </a:r>
          </a:p>
          <a:p>
            <a:r>
              <a:rPr lang="en-US" dirty="0"/>
              <a:t>\0 determines the end of last character.</a:t>
            </a:r>
          </a:p>
          <a:p>
            <a:r>
              <a:rPr lang="en-US" b="1" u="sng" dirty="0"/>
              <a:t>STRING CONSTANT</a:t>
            </a:r>
            <a:r>
              <a:rPr lang="en-US" dirty="0"/>
              <a:t>-Sequence of 0 or more characters enclosed between double quotes “” is known as string constant.</a:t>
            </a:r>
          </a:p>
          <a:p>
            <a:pPr marL="0" indent="0">
              <a:buNone/>
            </a:pPr>
            <a:r>
              <a:rPr lang="en-US" dirty="0"/>
              <a:t>     ex.”S”,”</a:t>
            </a:r>
            <a:r>
              <a:rPr lang="en-US" dirty="0" err="1"/>
              <a:t>xyz</a:t>
            </a:r>
            <a:r>
              <a:rPr lang="en-US" dirty="0"/>
              <a:t>”,” ”,””,</a:t>
            </a:r>
            <a:r>
              <a:rPr lang="en-US" dirty="0" err="1"/>
              <a:t>printf</a:t>
            </a:r>
            <a:r>
              <a:rPr lang="en-US" dirty="0"/>
              <a:t>(“hello world”)</a:t>
            </a:r>
          </a:p>
          <a:p>
            <a:r>
              <a:rPr lang="en-US" dirty="0"/>
              <a:t>All characters are converted into their corresponding Ascii value and then stored in memory as contiguous allocation.</a:t>
            </a:r>
          </a:p>
          <a:p>
            <a:r>
              <a:rPr lang="en-US" b="1" u="sng" dirty="0"/>
              <a:t>STRING VARIABLE</a:t>
            </a:r>
            <a:r>
              <a:rPr lang="en-US" dirty="0"/>
              <a:t>- The array of character type is known as string variable. For ex –char a[10];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816E36-1306-E8D4-D2EF-E7752225D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226" y="2447139"/>
            <a:ext cx="3489698" cy="98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8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31">
            <a:extLst>
              <a:ext uri="{FF2B5EF4-FFF2-40B4-BE49-F238E27FC236}">
                <a16:creationId xmlns:a16="http://schemas.microsoft.com/office/drawing/2014/main" id="{0D105174-071A-4257-860A-5EE2D11DD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4" name="Freeform 5">
            <a:extLst>
              <a:ext uri="{FF2B5EF4-FFF2-40B4-BE49-F238E27FC236}">
                <a16:creationId xmlns:a16="http://schemas.microsoft.com/office/drawing/2014/main" id="{E17B217C-3C66-46B3-9E9D-2771AA2A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0A60B-A217-B9D4-251B-93151E5D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3421623" cy="5601210"/>
          </a:xfrm>
        </p:spPr>
        <p:txBody>
          <a:bodyPr>
            <a:normAutofit/>
          </a:bodyPr>
          <a:lstStyle/>
          <a:p>
            <a:r>
              <a:rPr lang="en-IN" sz="4000" b="1" i="0" dirty="0">
                <a:solidFill>
                  <a:srgbClr val="EBEBEB"/>
                </a:solidFill>
                <a:effectLst/>
                <a:latin typeface="euclid_circular_a"/>
              </a:rPr>
              <a:t>HOW TO INITIALIZE STRINGS?</a:t>
            </a:r>
            <a:br>
              <a:rPr lang="en-IN" sz="4000" b="1" i="0" dirty="0">
                <a:solidFill>
                  <a:srgbClr val="EBEBEB"/>
                </a:solidFill>
                <a:effectLst/>
                <a:latin typeface="euclid_circular_a"/>
              </a:rPr>
            </a:br>
            <a:endParaRPr lang="en-IN" sz="4000" dirty="0">
              <a:solidFill>
                <a:srgbClr val="EBEBEB"/>
              </a:solidFill>
            </a:endParaRP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8A848D99-5D8B-49F5-97E9-AA7C3F5F2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EFE52-8826-EBA5-5AD5-0CE7B8E1E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3" y="629265"/>
            <a:ext cx="6813755" cy="381174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You can initialize strings in a number of ways:</a:t>
            </a:r>
          </a:p>
          <a:p>
            <a:pPr marL="0" indent="0">
              <a:buNone/>
            </a:pPr>
            <a:r>
              <a:rPr lang="en-IN" b="0" i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c[] = "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abcd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b="0" i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c[50] = "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abcd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b="0" i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c[] = {'a', 'b', 'c', 'd', '\0'};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b="0" i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c[5] = {'a', 'b', 'c', 'd', '\0’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1027" name="Picture 3" descr="Initialization of strings in C programming">
            <a:extLst>
              <a:ext uri="{FF2B5EF4-FFF2-40B4-BE49-F238E27FC236}">
                <a16:creationId xmlns:a16="http://schemas.microsoft.com/office/drawing/2014/main" id="{9366170E-1EB9-E7E9-23B9-274F15727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9820" y="4550595"/>
            <a:ext cx="3421624" cy="907230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B94BF97-5315-4C1A-2C94-C1364D41A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086" y="5356364"/>
            <a:ext cx="510909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4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Initialization in C </a:t>
            </a:r>
          </a:p>
        </p:txBody>
      </p:sp>
    </p:spTree>
    <p:extLst>
      <p:ext uri="{BB962C8B-B14F-4D97-AF65-F5344CB8AC3E}">
        <p14:creationId xmlns:p14="http://schemas.microsoft.com/office/powerpoint/2010/main" val="3549294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2C55-F220-D25D-BC33-4FC4E542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IMMUTABLE STRINGS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33532-AAB4-FD8D-D561-DE1ED3963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buNone/>
            </a:pPr>
            <a:r>
              <a:rPr lang="en-IN" sz="1200" b="0" i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i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*p="hello";</a:t>
            </a:r>
          </a:p>
          <a:p>
            <a:pPr marL="0" indent="0"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i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a[10]="hello";</a:t>
            </a:r>
          </a:p>
          <a:p>
            <a:pPr marL="0" indent="0"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("%s\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n",p</a:t>
            </a:r>
            <a:r>
              <a:rPr lang="en-I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("%s\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n",a</a:t>
            </a:r>
            <a:r>
              <a:rPr lang="en-I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a[0]='f';</a:t>
            </a:r>
          </a:p>
          <a:p>
            <a:pPr marL="0" indent="0"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("%s\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n",a</a:t>
            </a:r>
            <a:r>
              <a:rPr lang="en-I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//mutable (string variable)</a:t>
            </a:r>
          </a:p>
          <a:p>
            <a:pPr marL="0" indent="0">
              <a:buNone/>
            </a:pPr>
            <a:br>
              <a:rPr lang="en-I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p[0]='f';</a:t>
            </a:r>
          </a:p>
          <a:p>
            <a:pPr marL="0" indent="0"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("%s\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n",p</a:t>
            </a:r>
            <a:r>
              <a:rPr lang="en-I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//immutable (string constant)</a:t>
            </a:r>
          </a:p>
          <a:p>
            <a:pPr marL="0" indent="0"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11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211B-5ED5-A795-C0F5-91423EF2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3F8AF-25A7-0A8F-EF7C-CC3C4BD2C4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600" b="1" u="sng" dirty="0" err="1">
                <a:solidFill>
                  <a:schemeClr val="tx1"/>
                </a:solidFill>
              </a:rPr>
              <a:t>strcat</a:t>
            </a:r>
            <a:r>
              <a:rPr lang="en-US" sz="1600" b="1" u="sng" dirty="0">
                <a:solidFill>
                  <a:schemeClr val="tx1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- concatenates str2 at the end of str1.</a:t>
            </a:r>
          </a:p>
          <a:p>
            <a:pPr marL="0" indent="0">
              <a:buNone/>
            </a:pPr>
            <a:r>
              <a:rPr lang="en-US" sz="1600" b="1" u="sng" dirty="0"/>
              <a:t>Ex-</a:t>
            </a:r>
            <a:r>
              <a:rPr lang="en-US" sz="1600" dirty="0">
                <a:solidFill>
                  <a:schemeClr val="tx1"/>
                </a:solidFill>
              </a:rPr>
              <a:t>char str1[]=“Anuj”;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 char str2[]=“raj”;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 </a:t>
            </a:r>
            <a:r>
              <a:rPr lang="en-US" sz="1600" dirty="0" err="1">
                <a:solidFill>
                  <a:schemeClr val="tx1"/>
                </a:solidFill>
              </a:rPr>
              <a:t>printf</a:t>
            </a:r>
            <a:r>
              <a:rPr lang="en-US" sz="1600" dirty="0">
                <a:solidFill>
                  <a:schemeClr val="tx1"/>
                </a:solidFill>
              </a:rPr>
              <a:t>(“%s”,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strcat</a:t>
            </a:r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(str1,str2));</a:t>
            </a:r>
          </a:p>
          <a:p>
            <a:pPr marL="0" indent="0">
              <a:buNone/>
            </a:pPr>
            <a:r>
              <a:rPr lang="en-IN" sz="1600" b="1" u="sng" dirty="0">
                <a:solidFill>
                  <a:schemeClr val="tx1"/>
                </a:solidFill>
                <a:latin typeface="Consolas" panose="020B0609020204030204" pitchFamily="49" charset="0"/>
              </a:rPr>
              <a:t>Output-</a:t>
            </a:r>
            <a:r>
              <a:rPr lang="en-IN" sz="1600" dirty="0">
                <a:solidFill>
                  <a:schemeClr val="tx1"/>
                </a:solidFill>
                <a:latin typeface="Consolas" panose="020B0609020204030204" pitchFamily="49" charset="0"/>
              </a:rPr>
              <a:t>Anujraj</a:t>
            </a:r>
          </a:p>
          <a:p>
            <a:r>
              <a:rPr lang="en-IN" sz="1600" b="1" u="sng" dirty="0" err="1">
                <a:solidFill>
                  <a:schemeClr val="tx1"/>
                </a:solidFill>
                <a:latin typeface="Consolas" panose="020B0609020204030204" pitchFamily="49" charset="0"/>
              </a:rPr>
              <a:t>Strncat</a:t>
            </a:r>
            <a:r>
              <a:rPr lang="en-IN" sz="1600" b="1" u="sng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IN" sz="1600" dirty="0">
                <a:solidFill>
                  <a:schemeClr val="tx1"/>
                </a:solidFill>
                <a:latin typeface="Consolas" panose="020B0609020204030204" pitchFamily="49" charset="0"/>
              </a:rPr>
              <a:t>-Appends a portion of string to another.</a:t>
            </a:r>
          </a:p>
          <a:p>
            <a:pPr marL="0" indent="0">
              <a:buNone/>
            </a:pPr>
            <a:r>
              <a:rPr lang="en-IN" sz="1600" b="1" u="sng" dirty="0">
                <a:solidFill>
                  <a:schemeClr val="tx1"/>
                </a:solidFill>
                <a:latin typeface="Consolas" panose="020B0609020204030204" pitchFamily="49" charset="0"/>
              </a:rPr>
              <a:t>Ex-</a:t>
            </a:r>
            <a:r>
              <a:rPr lang="en-IN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char str1[]=“Anuj”;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 char str2[]=“raj”;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 </a:t>
            </a:r>
            <a:r>
              <a:rPr lang="en-US" sz="1600" dirty="0" err="1">
                <a:solidFill>
                  <a:schemeClr val="tx1"/>
                </a:solidFill>
              </a:rPr>
              <a:t>printf</a:t>
            </a:r>
            <a:r>
              <a:rPr lang="en-US" sz="1600" dirty="0">
                <a:solidFill>
                  <a:schemeClr val="tx1"/>
                </a:solidFill>
              </a:rPr>
              <a:t>(“%s”,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strcat</a:t>
            </a:r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(str1,str2,2));</a:t>
            </a:r>
          </a:p>
          <a:p>
            <a:pPr marL="0" indent="0">
              <a:buNone/>
            </a:pPr>
            <a:r>
              <a:rPr lang="en-IN" sz="1600" b="1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IN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6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Anujra</a:t>
            </a:r>
            <a:endParaRPr lang="en-IN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1" u="sng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b="1" u="sn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    </a:t>
            </a:r>
            <a:endParaRPr lang="en-IN" b="1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77C7F-197B-A104-28FE-E820CF9B4D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 err="1"/>
              <a:t>strcpy</a:t>
            </a:r>
            <a:r>
              <a:rPr lang="en-US" b="1" u="sng" dirty="0"/>
              <a:t>()</a:t>
            </a:r>
            <a:r>
              <a:rPr lang="en-US" dirty="0"/>
              <a:t>-</a:t>
            </a:r>
            <a:r>
              <a:rPr lang="en-US" dirty="0">
                <a:solidFill>
                  <a:schemeClr val="tx1"/>
                </a:solidFill>
              </a:rPr>
              <a:t>copies str2 into str1.</a:t>
            </a:r>
          </a:p>
          <a:p>
            <a:pPr marL="0" indent="0">
              <a:buNone/>
            </a:pPr>
            <a:r>
              <a:rPr lang="en-US" b="1" u="sng" dirty="0"/>
              <a:t>Ex-</a:t>
            </a:r>
            <a:r>
              <a:rPr lang="en-US" dirty="0">
                <a:solidFill>
                  <a:schemeClr val="tx1"/>
                </a:solidFill>
              </a:rPr>
              <a:t>char str1[]=“Anuj”;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char str2[]=“raj”;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dirty="0" err="1">
                <a:solidFill>
                  <a:schemeClr val="tx1"/>
                </a:solidFill>
              </a:rPr>
              <a:t>printf</a:t>
            </a:r>
            <a:r>
              <a:rPr lang="en-US" dirty="0">
                <a:solidFill>
                  <a:schemeClr val="tx1"/>
                </a:solidFill>
              </a:rPr>
              <a:t>(“%s”,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(str1,str2));</a:t>
            </a:r>
          </a:p>
          <a:p>
            <a:pPr marL="0" indent="0">
              <a:buNone/>
            </a:pPr>
            <a:r>
              <a:rPr lang="en-IN" b="1" u="sng" dirty="0">
                <a:solidFill>
                  <a:schemeClr val="tx1"/>
                </a:solidFill>
                <a:latin typeface="Consolas" panose="020B0609020204030204" pitchFamily="49" charset="0"/>
              </a:rPr>
              <a:t>Output-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raj</a:t>
            </a:r>
          </a:p>
          <a:p>
            <a:r>
              <a:rPr lang="en-IN" b="1" u="sng" dirty="0" err="1">
                <a:solidFill>
                  <a:schemeClr val="tx1"/>
                </a:solidFill>
                <a:latin typeface="Consolas" panose="020B0609020204030204" pitchFamily="49" charset="0"/>
              </a:rPr>
              <a:t>Strncpy</a:t>
            </a:r>
            <a:r>
              <a:rPr lang="en-IN" b="1" u="sng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IN" sz="1600" dirty="0">
                <a:solidFill>
                  <a:schemeClr val="tx1"/>
                </a:solidFill>
                <a:latin typeface="Consolas" panose="020B0609020204030204" pitchFamily="49" charset="0"/>
              </a:rPr>
              <a:t>copies given number of characters of one string to another.</a:t>
            </a:r>
          </a:p>
          <a:p>
            <a:pPr marL="0" indent="0">
              <a:buNone/>
            </a:pPr>
            <a:r>
              <a:rPr lang="en-US" sz="1600" b="1" u="sng" dirty="0"/>
              <a:t>Ex-</a:t>
            </a:r>
            <a:r>
              <a:rPr lang="en-US" sz="1600" dirty="0">
                <a:solidFill>
                  <a:schemeClr val="tx1"/>
                </a:solidFill>
              </a:rPr>
              <a:t>char str1[]=“Anuj”;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 char str2[]=“raj”;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 </a:t>
            </a:r>
            <a:r>
              <a:rPr lang="en-US" sz="1600" dirty="0" err="1">
                <a:solidFill>
                  <a:schemeClr val="tx1"/>
                </a:solidFill>
              </a:rPr>
              <a:t>printf</a:t>
            </a:r>
            <a:r>
              <a:rPr lang="en-US" sz="1600" dirty="0">
                <a:solidFill>
                  <a:schemeClr val="tx1"/>
                </a:solidFill>
              </a:rPr>
              <a:t>(“%s”,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(str1,str2,2));</a:t>
            </a:r>
          </a:p>
          <a:p>
            <a:pPr marL="0" indent="0">
              <a:buNone/>
            </a:pPr>
            <a:r>
              <a:rPr lang="en-IN" sz="1600" b="1" u="sng" dirty="0">
                <a:solidFill>
                  <a:schemeClr val="tx1"/>
                </a:solidFill>
                <a:latin typeface="Consolas" panose="020B0609020204030204" pitchFamily="49" charset="0"/>
              </a:rPr>
              <a:t>Output-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rauj</a:t>
            </a:r>
            <a:endParaRPr lang="en-IN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600" b="1" u="sn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u="sng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73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E61E-0834-B931-5646-C34C84CB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3496A-3E1D-C8BD-AA6D-53F0F1C7E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566178"/>
            <a:ext cx="8825659" cy="3416300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 err="1">
                <a:solidFill>
                  <a:schemeClr val="tx1"/>
                </a:solidFill>
              </a:rPr>
              <a:t>strcmp</a:t>
            </a:r>
            <a:r>
              <a:rPr lang="en-US" b="1" u="sng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- Returns 0 if str1 is same as str2. Returns &lt;0 if str1&lt;str2. Returns &gt;0 if str1&gt;str2.</a:t>
            </a:r>
          </a:p>
          <a:p>
            <a:r>
              <a:rPr lang="en-IN" b="1" u="sng" dirty="0" err="1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1800" b="1" u="sng" dirty="0" err="1">
                <a:solidFill>
                  <a:schemeClr val="tx1"/>
                </a:solidFill>
                <a:latin typeface="Consolas" panose="020B0609020204030204" pitchFamily="49" charset="0"/>
              </a:rPr>
              <a:t>trcmpi</a:t>
            </a:r>
            <a:r>
              <a:rPr lang="en-IN" sz="1800" b="1" u="sng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IN" sz="1800" dirty="0">
                <a:solidFill>
                  <a:schemeClr val="tx1"/>
                </a:solidFill>
                <a:latin typeface="Consolas" panose="020B0609020204030204" pitchFamily="49" charset="0"/>
              </a:rPr>
              <a:t>- Same as </a:t>
            </a:r>
            <a:r>
              <a:rPr lang="en-IN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strcmp</a:t>
            </a:r>
            <a:r>
              <a:rPr lang="en-IN" sz="18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IN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function.But,this</a:t>
            </a:r>
            <a:r>
              <a:rPr lang="en-IN" sz="1800" dirty="0">
                <a:solidFill>
                  <a:schemeClr val="tx1"/>
                </a:solidFill>
                <a:latin typeface="Consolas" panose="020B0609020204030204" pitchFamily="49" charset="0"/>
              </a:rPr>
              <a:t> function negotiates case. 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r>
              <a:rPr lang="en-IN" sz="1800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IN" sz="1800" dirty="0">
                <a:solidFill>
                  <a:schemeClr val="tx1"/>
                </a:solidFill>
                <a:latin typeface="Consolas" panose="020B0609020204030204" pitchFamily="49" charset="0"/>
              </a:rPr>
              <a:t>”A” and “a” are treated as same.</a:t>
            </a:r>
          </a:p>
          <a:p>
            <a:r>
              <a:rPr lang="en-IN" b="1" u="sng" dirty="0" err="1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1800" b="1" u="sng" dirty="0" err="1">
                <a:solidFill>
                  <a:schemeClr val="tx1"/>
                </a:solidFill>
                <a:latin typeface="Consolas" panose="020B0609020204030204" pitchFamily="49" charset="0"/>
              </a:rPr>
              <a:t>trstr</a:t>
            </a:r>
            <a:r>
              <a:rPr lang="en-IN" sz="1800" b="1" u="sng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IN" sz="1800" dirty="0">
                <a:solidFill>
                  <a:schemeClr val="tx1"/>
                </a:solidFill>
                <a:latin typeface="Consolas" panose="020B0609020204030204" pitchFamily="49" charset="0"/>
              </a:rPr>
              <a:t>-Returns pointer to first occurrence of str2 in str1.</a:t>
            </a:r>
          </a:p>
          <a:p>
            <a:r>
              <a:rPr lang="en-IN" b="1" u="sng" dirty="0" err="1">
                <a:solidFill>
                  <a:schemeClr val="tx1"/>
                </a:solidFill>
                <a:latin typeface="Consolas" panose="020B0609020204030204" pitchFamily="49" charset="0"/>
              </a:rPr>
              <a:t>strrstr</a:t>
            </a:r>
            <a:r>
              <a:rPr lang="en-IN" b="1" u="sng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-Returns pointer to last occurrence of str2 in str1.</a:t>
            </a:r>
          </a:p>
          <a:p>
            <a:r>
              <a:rPr lang="en-IN" b="1" u="sng" dirty="0" err="1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1800" b="1" u="sng" dirty="0" err="1">
                <a:solidFill>
                  <a:schemeClr val="tx1"/>
                </a:solidFill>
                <a:latin typeface="Consolas" panose="020B0609020204030204" pitchFamily="49" charset="0"/>
              </a:rPr>
              <a:t>trle</a:t>
            </a:r>
            <a:r>
              <a:rPr lang="en-IN" b="1" u="sng" dirty="0" err="1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r>
              <a:rPr lang="en-IN" b="1" u="sng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-Gives the length of str1.</a:t>
            </a:r>
          </a:p>
          <a:p>
            <a:r>
              <a:rPr lang="en-IN" b="1" u="sng" dirty="0" err="1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1800" b="1" u="sng" dirty="0" err="1">
                <a:solidFill>
                  <a:schemeClr val="tx1"/>
                </a:solidFill>
                <a:latin typeface="Consolas" panose="020B0609020204030204" pitchFamily="49" charset="0"/>
              </a:rPr>
              <a:t>trchr</a:t>
            </a:r>
            <a:r>
              <a:rPr lang="en-IN" sz="1800" b="1" u="sng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IN" sz="1800" dirty="0">
                <a:solidFill>
                  <a:schemeClr val="tx1"/>
                </a:solidFill>
                <a:latin typeface="Consolas" panose="020B0609020204030204" pitchFamily="49" charset="0"/>
              </a:rPr>
              <a:t>-Returns pointer to first occurrence of char in str1.</a:t>
            </a:r>
          </a:p>
          <a:p>
            <a:r>
              <a:rPr lang="en-IN" b="1" u="sng" dirty="0" err="1">
                <a:solidFill>
                  <a:schemeClr val="tx1"/>
                </a:solidFill>
                <a:latin typeface="Consolas" panose="020B0609020204030204" pitchFamily="49" charset="0"/>
              </a:rPr>
              <a:t>strrchr</a:t>
            </a:r>
            <a:r>
              <a:rPr lang="en-IN" b="1" u="sng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-Last occurrence of given character in a string is found.</a:t>
            </a:r>
          </a:p>
          <a:p>
            <a:r>
              <a:rPr lang="en-IN" b="1" u="sng" dirty="0" err="1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1800" b="1" u="sng" dirty="0" err="1">
                <a:solidFill>
                  <a:schemeClr val="tx1"/>
                </a:solidFill>
                <a:latin typeface="Consolas" panose="020B0609020204030204" pitchFamily="49" charset="0"/>
              </a:rPr>
              <a:t>trlwr</a:t>
            </a:r>
            <a:r>
              <a:rPr lang="en-IN" sz="1800" b="1" u="sng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IN" sz="1800" dirty="0">
                <a:solidFill>
                  <a:schemeClr val="tx1"/>
                </a:solidFill>
                <a:latin typeface="Consolas" panose="020B0609020204030204" pitchFamily="49" charset="0"/>
              </a:rPr>
              <a:t>-Converts string to lowercase.</a:t>
            </a:r>
          </a:p>
          <a:p>
            <a:r>
              <a:rPr lang="en-IN" b="1" u="sng" dirty="0" err="1">
                <a:solidFill>
                  <a:schemeClr val="tx1"/>
                </a:solidFill>
                <a:latin typeface="Consolas" panose="020B0609020204030204" pitchFamily="49" charset="0"/>
              </a:rPr>
              <a:t>Strupr</a:t>
            </a:r>
            <a:r>
              <a:rPr lang="en-IN" b="1" u="sng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-Converts string to uppercase.</a:t>
            </a:r>
            <a:endParaRPr lang="en-IN" sz="1800" b="1" u="sn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80899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9253-B8D6-507E-DAC5-57DBDB6F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chemeClr val="bg1"/>
                </a:solidFill>
                <a:effectLst/>
                <a:latin typeface="euclid_circular_a"/>
              </a:rPr>
              <a:t>READ STRING FROM THE USER</a:t>
            </a:r>
            <a:b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BA9BA-7223-0A2D-7339-8494F940A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051111" cy="399324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You can use the </a:t>
            </a:r>
            <a:r>
              <a:rPr lang="en-US" b="1" dirty="0" err="1"/>
              <a:t>fgets</a:t>
            </a:r>
            <a:r>
              <a:rPr lang="en-US" b="1" dirty="0"/>
              <a:t>() </a:t>
            </a:r>
            <a:r>
              <a:rPr lang="en-US" dirty="0"/>
              <a:t>function to read a line of string. And, you can use </a:t>
            </a:r>
            <a:r>
              <a:rPr lang="en-US" b="1" dirty="0"/>
              <a:t>puts() </a:t>
            </a:r>
            <a:r>
              <a:rPr lang="en-US" dirty="0"/>
              <a:t>to display the string.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0" i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name[30];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("Enter name: ");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fgets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(name,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(name), stdin);  // read string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("Name: ");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puts(name);    // display string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return 0;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06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1205B-F990-CC91-04C0-C00D5B633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5" y="1143000"/>
            <a:ext cx="6268246" cy="31340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77FF2F30-B303-792B-EF42-63714E513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9764" y="1661911"/>
            <a:ext cx="3531062" cy="353106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2285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177</TotalTime>
  <Words>627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Consolas</vt:lpstr>
      <vt:lpstr>euclid_circular_a</vt:lpstr>
      <vt:lpstr>Wingdings 3</vt:lpstr>
      <vt:lpstr>Ion Boardroom</vt:lpstr>
      <vt:lpstr> STRING IN C</vt:lpstr>
      <vt:lpstr>CONCEPT</vt:lpstr>
      <vt:lpstr>HOW TO INITIALIZE STRINGS? </vt:lpstr>
      <vt:lpstr>MUTABLE VS IMMUTABLE STRINGS</vt:lpstr>
      <vt:lpstr>STRING FUNCTIONS…</vt:lpstr>
      <vt:lpstr>STRING FUNCTIONS</vt:lpstr>
      <vt:lpstr>READ STRING FROM THE USER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STRING IN C</dc:title>
  <dc:creator>Anujraj Mohapatra</dc:creator>
  <cp:lastModifiedBy>Anujraj Mohapatra</cp:lastModifiedBy>
  <cp:revision>1</cp:revision>
  <dcterms:created xsi:type="dcterms:W3CDTF">2022-10-13T13:14:21Z</dcterms:created>
  <dcterms:modified xsi:type="dcterms:W3CDTF">2022-10-14T04:09:17Z</dcterms:modified>
</cp:coreProperties>
</file>