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19C9B3-4911-46A5-B9B9-FD73CBC2DD4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BEEB1A-E2E5-4633-A261-73B2546A25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linked list is a linear data structure.</a:t>
          </a:r>
        </a:p>
      </dgm:t>
    </dgm:pt>
    <dgm:pt modelId="{479EA683-E834-46BB-AB00-5634E8B3AF7E}" type="parTrans" cxnId="{B607D14C-69A7-4A2B-9A15-3048BC1C591A}">
      <dgm:prSet/>
      <dgm:spPr/>
      <dgm:t>
        <a:bodyPr/>
        <a:lstStyle/>
        <a:p>
          <a:endParaRPr lang="en-US"/>
        </a:p>
      </dgm:t>
    </dgm:pt>
    <dgm:pt modelId="{16482FCB-8619-4942-8085-C599B3FD87A7}" type="sibTrans" cxnId="{B607D14C-69A7-4A2B-9A15-3048BC1C591A}">
      <dgm:prSet/>
      <dgm:spPr/>
      <dgm:t>
        <a:bodyPr/>
        <a:lstStyle/>
        <a:p>
          <a:endParaRPr lang="en-US"/>
        </a:p>
      </dgm:t>
    </dgm:pt>
    <dgm:pt modelId="{AE02223B-ED0B-4281-B23D-55D147601F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Nodes make up linked lists.</a:t>
          </a:r>
        </a:p>
      </dgm:t>
    </dgm:pt>
    <dgm:pt modelId="{33DB3410-BBF0-4791-B7E8-9DA71333C151}" type="parTrans" cxnId="{539B8FBC-75F8-45A5-AE90-442983E36244}">
      <dgm:prSet/>
      <dgm:spPr/>
      <dgm:t>
        <a:bodyPr/>
        <a:lstStyle/>
        <a:p>
          <a:endParaRPr lang="en-US"/>
        </a:p>
      </dgm:t>
    </dgm:pt>
    <dgm:pt modelId="{7384CA9D-B7E5-4E52-A12A-F63C36A05A4B}" type="sibTrans" cxnId="{539B8FBC-75F8-45A5-AE90-442983E36244}">
      <dgm:prSet/>
      <dgm:spPr/>
      <dgm:t>
        <a:bodyPr/>
        <a:lstStyle/>
        <a:p>
          <a:endParaRPr lang="en-US"/>
        </a:p>
      </dgm:t>
    </dgm:pt>
    <dgm:pt modelId="{CA15DFA5-8498-493A-8778-30B751CEA2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Nodes are structures made up of data and a pointer to another node.</a:t>
          </a:r>
        </a:p>
      </dgm:t>
    </dgm:pt>
    <dgm:pt modelId="{0155CD1F-CEA6-4844-B5DF-301CB4A87625}" type="parTrans" cxnId="{6B4C9604-93A7-48AA-A429-3900F778AA37}">
      <dgm:prSet/>
      <dgm:spPr/>
      <dgm:t>
        <a:bodyPr/>
        <a:lstStyle/>
        <a:p>
          <a:endParaRPr lang="en-US"/>
        </a:p>
      </dgm:t>
    </dgm:pt>
    <dgm:pt modelId="{4DF6BAFD-F663-44D1-8FF8-B1FFA1E8A340}" type="sibTrans" cxnId="{6B4C9604-93A7-48AA-A429-3900F778AA37}">
      <dgm:prSet/>
      <dgm:spPr/>
      <dgm:t>
        <a:bodyPr/>
        <a:lstStyle/>
        <a:p>
          <a:endParaRPr lang="en-US"/>
        </a:p>
      </dgm:t>
    </dgm:pt>
    <dgm:pt modelId="{CD16DF86-930B-46E0-B625-DD7312AA2A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Usually the pointer is called next.</a:t>
          </a:r>
        </a:p>
      </dgm:t>
    </dgm:pt>
    <dgm:pt modelId="{9A175CD2-74DD-42C6-B32C-CA27EB228DF4}" type="parTrans" cxnId="{3B09D057-0CBA-4CCE-B6E5-34A8729B5549}">
      <dgm:prSet/>
      <dgm:spPr/>
      <dgm:t>
        <a:bodyPr/>
        <a:lstStyle/>
        <a:p>
          <a:endParaRPr lang="en-US"/>
        </a:p>
      </dgm:t>
    </dgm:pt>
    <dgm:pt modelId="{E5E924FF-47DB-46D1-9BEE-2996BF4C156D}" type="sibTrans" cxnId="{3B09D057-0CBA-4CCE-B6E5-34A8729B5549}">
      <dgm:prSet/>
      <dgm:spPr/>
      <dgm:t>
        <a:bodyPr/>
        <a:lstStyle/>
        <a:p>
          <a:endParaRPr lang="en-US"/>
        </a:p>
      </dgm:t>
    </dgm:pt>
    <dgm:pt modelId="{D0E1C5F6-E395-40AD-B951-F3810005A8F5}" type="pres">
      <dgm:prSet presAssocID="{C919C9B3-4911-46A5-B9B9-FD73CBC2DD4E}" presName="root" presStyleCnt="0">
        <dgm:presLayoutVars>
          <dgm:dir/>
          <dgm:resizeHandles val="exact"/>
        </dgm:presLayoutVars>
      </dgm:prSet>
      <dgm:spPr/>
    </dgm:pt>
    <dgm:pt modelId="{EE0D0FF7-E6BE-43A3-81D4-28F0F535A438}" type="pres">
      <dgm:prSet presAssocID="{0BBEEB1A-E2E5-4633-A261-73B2546A2544}" presName="compNode" presStyleCnt="0"/>
      <dgm:spPr/>
    </dgm:pt>
    <dgm:pt modelId="{24BA3F8C-C0B8-4675-9CB7-6EB63600B2CE}" type="pres">
      <dgm:prSet presAssocID="{0BBEEB1A-E2E5-4633-A261-73B2546A2544}" presName="bgRect" presStyleLbl="bgShp" presStyleIdx="0" presStyleCnt="4"/>
      <dgm:spPr/>
    </dgm:pt>
    <dgm:pt modelId="{1761735D-F092-42FF-844C-61393C51FC29}" type="pres">
      <dgm:prSet presAssocID="{0BBEEB1A-E2E5-4633-A261-73B2546A254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A1F8C78-DCD6-465F-B75B-05CCF791707F}" type="pres">
      <dgm:prSet presAssocID="{0BBEEB1A-E2E5-4633-A261-73B2546A2544}" presName="spaceRect" presStyleCnt="0"/>
      <dgm:spPr/>
    </dgm:pt>
    <dgm:pt modelId="{2D4D5B55-F256-441C-8709-9E733B5E2ED4}" type="pres">
      <dgm:prSet presAssocID="{0BBEEB1A-E2E5-4633-A261-73B2546A2544}" presName="parTx" presStyleLbl="revTx" presStyleIdx="0" presStyleCnt="4">
        <dgm:presLayoutVars>
          <dgm:chMax val="0"/>
          <dgm:chPref val="0"/>
        </dgm:presLayoutVars>
      </dgm:prSet>
      <dgm:spPr/>
    </dgm:pt>
    <dgm:pt modelId="{286D1B2A-2065-4DB6-9B50-9D6A50E6088B}" type="pres">
      <dgm:prSet presAssocID="{16482FCB-8619-4942-8085-C599B3FD87A7}" presName="sibTrans" presStyleCnt="0"/>
      <dgm:spPr/>
    </dgm:pt>
    <dgm:pt modelId="{7538B69F-6E27-47F2-A219-C395B6118A76}" type="pres">
      <dgm:prSet presAssocID="{AE02223B-ED0B-4281-B23D-55D147601FF0}" presName="compNode" presStyleCnt="0"/>
      <dgm:spPr/>
    </dgm:pt>
    <dgm:pt modelId="{BC863871-B78C-45DB-AD06-3E41F1AAF4BA}" type="pres">
      <dgm:prSet presAssocID="{AE02223B-ED0B-4281-B23D-55D147601FF0}" presName="bgRect" presStyleLbl="bgShp" presStyleIdx="1" presStyleCnt="4"/>
      <dgm:spPr/>
    </dgm:pt>
    <dgm:pt modelId="{87E1C09C-C835-46CC-8823-2DF2F74DA113}" type="pres">
      <dgm:prSet presAssocID="{AE02223B-ED0B-4281-B23D-55D147601FF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B2812066-6243-434B-AC97-AACF9AEC0585}" type="pres">
      <dgm:prSet presAssocID="{AE02223B-ED0B-4281-B23D-55D147601FF0}" presName="spaceRect" presStyleCnt="0"/>
      <dgm:spPr/>
    </dgm:pt>
    <dgm:pt modelId="{4EB4CF0D-F9B4-4FEF-9CA2-9276BC93893B}" type="pres">
      <dgm:prSet presAssocID="{AE02223B-ED0B-4281-B23D-55D147601FF0}" presName="parTx" presStyleLbl="revTx" presStyleIdx="1" presStyleCnt="4">
        <dgm:presLayoutVars>
          <dgm:chMax val="0"/>
          <dgm:chPref val="0"/>
        </dgm:presLayoutVars>
      </dgm:prSet>
      <dgm:spPr/>
    </dgm:pt>
    <dgm:pt modelId="{99175C6F-A043-4C48-853E-F483B83BB7DB}" type="pres">
      <dgm:prSet presAssocID="{7384CA9D-B7E5-4E52-A12A-F63C36A05A4B}" presName="sibTrans" presStyleCnt="0"/>
      <dgm:spPr/>
    </dgm:pt>
    <dgm:pt modelId="{860C613B-F124-43C8-AB6C-55BF49F0810E}" type="pres">
      <dgm:prSet presAssocID="{CA15DFA5-8498-493A-8778-30B751CEA261}" presName="compNode" presStyleCnt="0"/>
      <dgm:spPr/>
    </dgm:pt>
    <dgm:pt modelId="{5ECF0D84-DB51-4FD6-9069-08D17EA3AB15}" type="pres">
      <dgm:prSet presAssocID="{CA15DFA5-8498-493A-8778-30B751CEA261}" presName="bgRect" presStyleLbl="bgShp" presStyleIdx="2" presStyleCnt="4"/>
      <dgm:spPr/>
    </dgm:pt>
    <dgm:pt modelId="{5AAD4F0D-C66A-4BF9-8B49-A58F35769BE0}" type="pres">
      <dgm:prSet presAssocID="{CA15DFA5-8498-493A-8778-30B751CEA2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BADD3ED-065C-48CB-9053-05C57001FB6B}" type="pres">
      <dgm:prSet presAssocID="{CA15DFA5-8498-493A-8778-30B751CEA261}" presName="spaceRect" presStyleCnt="0"/>
      <dgm:spPr/>
    </dgm:pt>
    <dgm:pt modelId="{9F325930-E299-44B5-AD24-A31D754E624F}" type="pres">
      <dgm:prSet presAssocID="{CA15DFA5-8498-493A-8778-30B751CEA261}" presName="parTx" presStyleLbl="revTx" presStyleIdx="2" presStyleCnt="4">
        <dgm:presLayoutVars>
          <dgm:chMax val="0"/>
          <dgm:chPref val="0"/>
        </dgm:presLayoutVars>
      </dgm:prSet>
      <dgm:spPr/>
    </dgm:pt>
    <dgm:pt modelId="{12E6E668-40BC-41B8-B34C-B50C44131647}" type="pres">
      <dgm:prSet presAssocID="{4DF6BAFD-F663-44D1-8FF8-B1FFA1E8A340}" presName="sibTrans" presStyleCnt="0"/>
      <dgm:spPr/>
    </dgm:pt>
    <dgm:pt modelId="{7D5B28EB-1AD6-45D0-A53B-F725B288B797}" type="pres">
      <dgm:prSet presAssocID="{CD16DF86-930B-46E0-B625-DD7312AA2A52}" presName="compNode" presStyleCnt="0"/>
      <dgm:spPr/>
    </dgm:pt>
    <dgm:pt modelId="{0D31AE59-77EE-4DF2-AEFD-C39E660A8801}" type="pres">
      <dgm:prSet presAssocID="{CD16DF86-930B-46E0-B625-DD7312AA2A52}" presName="bgRect" presStyleLbl="bgShp" presStyleIdx="3" presStyleCnt="4"/>
      <dgm:spPr/>
    </dgm:pt>
    <dgm:pt modelId="{F61DF1B4-E519-46DB-9943-53D102ADF0DF}" type="pres">
      <dgm:prSet presAssocID="{CD16DF86-930B-46E0-B625-DD7312AA2A5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9D7446C4-684E-4A5B-AD23-058E9CC58983}" type="pres">
      <dgm:prSet presAssocID="{CD16DF86-930B-46E0-B625-DD7312AA2A52}" presName="spaceRect" presStyleCnt="0"/>
      <dgm:spPr/>
    </dgm:pt>
    <dgm:pt modelId="{51FAF2BD-B39D-4F8A-98A6-5A7ACC01AD9A}" type="pres">
      <dgm:prSet presAssocID="{CD16DF86-930B-46E0-B625-DD7312AA2A5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B4C9604-93A7-48AA-A429-3900F778AA37}" srcId="{C919C9B3-4911-46A5-B9B9-FD73CBC2DD4E}" destId="{CA15DFA5-8498-493A-8778-30B751CEA261}" srcOrd="2" destOrd="0" parTransId="{0155CD1F-CEA6-4844-B5DF-301CB4A87625}" sibTransId="{4DF6BAFD-F663-44D1-8FF8-B1FFA1E8A340}"/>
    <dgm:cxn modelId="{9B2CE213-A3AA-4DCD-BC57-243D7ADE001A}" type="presOf" srcId="{C919C9B3-4911-46A5-B9B9-FD73CBC2DD4E}" destId="{D0E1C5F6-E395-40AD-B951-F3810005A8F5}" srcOrd="0" destOrd="0" presId="urn:microsoft.com/office/officeart/2018/2/layout/IconVerticalSolidList"/>
    <dgm:cxn modelId="{2E9E7014-EDA3-47BA-AAA3-B77B110BA792}" type="presOf" srcId="{0BBEEB1A-E2E5-4633-A261-73B2546A2544}" destId="{2D4D5B55-F256-441C-8709-9E733B5E2ED4}" srcOrd="0" destOrd="0" presId="urn:microsoft.com/office/officeart/2018/2/layout/IconVerticalSolidList"/>
    <dgm:cxn modelId="{D6FAEE35-603B-499D-8485-E01A56CB9306}" type="presOf" srcId="{AE02223B-ED0B-4281-B23D-55D147601FF0}" destId="{4EB4CF0D-F9B4-4FEF-9CA2-9276BC93893B}" srcOrd="0" destOrd="0" presId="urn:microsoft.com/office/officeart/2018/2/layout/IconVerticalSolidList"/>
    <dgm:cxn modelId="{16647B61-B6A2-47D7-881E-B6E1A63201E0}" type="presOf" srcId="{CA15DFA5-8498-493A-8778-30B751CEA261}" destId="{9F325930-E299-44B5-AD24-A31D754E624F}" srcOrd="0" destOrd="0" presId="urn:microsoft.com/office/officeart/2018/2/layout/IconVerticalSolidList"/>
    <dgm:cxn modelId="{B607D14C-69A7-4A2B-9A15-3048BC1C591A}" srcId="{C919C9B3-4911-46A5-B9B9-FD73CBC2DD4E}" destId="{0BBEEB1A-E2E5-4633-A261-73B2546A2544}" srcOrd="0" destOrd="0" parTransId="{479EA683-E834-46BB-AB00-5634E8B3AF7E}" sibTransId="{16482FCB-8619-4942-8085-C599B3FD87A7}"/>
    <dgm:cxn modelId="{78294274-752C-41DB-85DE-FA188FC768DA}" type="presOf" srcId="{CD16DF86-930B-46E0-B625-DD7312AA2A52}" destId="{51FAF2BD-B39D-4F8A-98A6-5A7ACC01AD9A}" srcOrd="0" destOrd="0" presId="urn:microsoft.com/office/officeart/2018/2/layout/IconVerticalSolidList"/>
    <dgm:cxn modelId="{3B09D057-0CBA-4CCE-B6E5-34A8729B5549}" srcId="{C919C9B3-4911-46A5-B9B9-FD73CBC2DD4E}" destId="{CD16DF86-930B-46E0-B625-DD7312AA2A52}" srcOrd="3" destOrd="0" parTransId="{9A175CD2-74DD-42C6-B32C-CA27EB228DF4}" sibTransId="{E5E924FF-47DB-46D1-9BEE-2996BF4C156D}"/>
    <dgm:cxn modelId="{539B8FBC-75F8-45A5-AE90-442983E36244}" srcId="{C919C9B3-4911-46A5-B9B9-FD73CBC2DD4E}" destId="{AE02223B-ED0B-4281-B23D-55D147601FF0}" srcOrd="1" destOrd="0" parTransId="{33DB3410-BBF0-4791-B7E8-9DA71333C151}" sibTransId="{7384CA9D-B7E5-4E52-A12A-F63C36A05A4B}"/>
    <dgm:cxn modelId="{E48C1061-47DD-4B1E-AC6A-28881361F911}" type="presParOf" srcId="{D0E1C5F6-E395-40AD-B951-F3810005A8F5}" destId="{EE0D0FF7-E6BE-43A3-81D4-28F0F535A438}" srcOrd="0" destOrd="0" presId="urn:microsoft.com/office/officeart/2018/2/layout/IconVerticalSolidList"/>
    <dgm:cxn modelId="{B8E153BA-FB17-4A1A-A21C-A3DBDCE35F6A}" type="presParOf" srcId="{EE0D0FF7-E6BE-43A3-81D4-28F0F535A438}" destId="{24BA3F8C-C0B8-4675-9CB7-6EB63600B2CE}" srcOrd="0" destOrd="0" presId="urn:microsoft.com/office/officeart/2018/2/layout/IconVerticalSolidList"/>
    <dgm:cxn modelId="{5CA6FFFF-5EAE-4912-B54C-03B0387296B2}" type="presParOf" srcId="{EE0D0FF7-E6BE-43A3-81D4-28F0F535A438}" destId="{1761735D-F092-42FF-844C-61393C51FC29}" srcOrd="1" destOrd="0" presId="urn:microsoft.com/office/officeart/2018/2/layout/IconVerticalSolidList"/>
    <dgm:cxn modelId="{7AB1EEB6-445D-44FA-9961-2D7D7E4FE7BF}" type="presParOf" srcId="{EE0D0FF7-E6BE-43A3-81D4-28F0F535A438}" destId="{3A1F8C78-DCD6-465F-B75B-05CCF791707F}" srcOrd="2" destOrd="0" presId="urn:microsoft.com/office/officeart/2018/2/layout/IconVerticalSolidList"/>
    <dgm:cxn modelId="{67C675AC-41D6-45B4-9259-97DFCD4E19D5}" type="presParOf" srcId="{EE0D0FF7-E6BE-43A3-81D4-28F0F535A438}" destId="{2D4D5B55-F256-441C-8709-9E733B5E2ED4}" srcOrd="3" destOrd="0" presId="urn:microsoft.com/office/officeart/2018/2/layout/IconVerticalSolidList"/>
    <dgm:cxn modelId="{1D5C587F-396F-47B8-B020-5DC55032FA1E}" type="presParOf" srcId="{D0E1C5F6-E395-40AD-B951-F3810005A8F5}" destId="{286D1B2A-2065-4DB6-9B50-9D6A50E6088B}" srcOrd="1" destOrd="0" presId="urn:microsoft.com/office/officeart/2018/2/layout/IconVerticalSolidList"/>
    <dgm:cxn modelId="{AEC37F22-35FC-4E7A-B495-2D1EC553609A}" type="presParOf" srcId="{D0E1C5F6-E395-40AD-B951-F3810005A8F5}" destId="{7538B69F-6E27-47F2-A219-C395B6118A76}" srcOrd="2" destOrd="0" presId="urn:microsoft.com/office/officeart/2018/2/layout/IconVerticalSolidList"/>
    <dgm:cxn modelId="{7A4795BD-6C07-4F0B-9A07-D2A2E4C7D836}" type="presParOf" srcId="{7538B69F-6E27-47F2-A219-C395B6118A76}" destId="{BC863871-B78C-45DB-AD06-3E41F1AAF4BA}" srcOrd="0" destOrd="0" presId="urn:microsoft.com/office/officeart/2018/2/layout/IconVerticalSolidList"/>
    <dgm:cxn modelId="{E2A6B4B5-A6B0-4F8D-888A-02B9978067D0}" type="presParOf" srcId="{7538B69F-6E27-47F2-A219-C395B6118A76}" destId="{87E1C09C-C835-46CC-8823-2DF2F74DA113}" srcOrd="1" destOrd="0" presId="urn:microsoft.com/office/officeart/2018/2/layout/IconVerticalSolidList"/>
    <dgm:cxn modelId="{D265AA57-DCB6-4B33-BD0A-7B11903062D4}" type="presParOf" srcId="{7538B69F-6E27-47F2-A219-C395B6118A76}" destId="{B2812066-6243-434B-AC97-AACF9AEC0585}" srcOrd="2" destOrd="0" presId="urn:microsoft.com/office/officeart/2018/2/layout/IconVerticalSolidList"/>
    <dgm:cxn modelId="{1706DEDA-0B13-47FE-A211-F1B9CE46423D}" type="presParOf" srcId="{7538B69F-6E27-47F2-A219-C395B6118A76}" destId="{4EB4CF0D-F9B4-4FEF-9CA2-9276BC93893B}" srcOrd="3" destOrd="0" presId="urn:microsoft.com/office/officeart/2018/2/layout/IconVerticalSolidList"/>
    <dgm:cxn modelId="{63A74582-4CBF-4071-B58E-5D3683684966}" type="presParOf" srcId="{D0E1C5F6-E395-40AD-B951-F3810005A8F5}" destId="{99175C6F-A043-4C48-853E-F483B83BB7DB}" srcOrd="3" destOrd="0" presId="urn:microsoft.com/office/officeart/2018/2/layout/IconVerticalSolidList"/>
    <dgm:cxn modelId="{742E9F38-FC85-444B-BF3C-FD44FDE9C614}" type="presParOf" srcId="{D0E1C5F6-E395-40AD-B951-F3810005A8F5}" destId="{860C613B-F124-43C8-AB6C-55BF49F0810E}" srcOrd="4" destOrd="0" presId="urn:microsoft.com/office/officeart/2018/2/layout/IconVerticalSolidList"/>
    <dgm:cxn modelId="{AE33890F-81A4-4025-BA43-153B0BD5F0F2}" type="presParOf" srcId="{860C613B-F124-43C8-AB6C-55BF49F0810E}" destId="{5ECF0D84-DB51-4FD6-9069-08D17EA3AB15}" srcOrd="0" destOrd="0" presId="urn:microsoft.com/office/officeart/2018/2/layout/IconVerticalSolidList"/>
    <dgm:cxn modelId="{A84E0066-0E22-41B1-B8FA-A6DA41B4D03F}" type="presParOf" srcId="{860C613B-F124-43C8-AB6C-55BF49F0810E}" destId="{5AAD4F0D-C66A-4BF9-8B49-A58F35769BE0}" srcOrd="1" destOrd="0" presId="urn:microsoft.com/office/officeart/2018/2/layout/IconVerticalSolidList"/>
    <dgm:cxn modelId="{A30B9537-9FF1-4393-B77B-7350A924F9BD}" type="presParOf" srcId="{860C613B-F124-43C8-AB6C-55BF49F0810E}" destId="{CBADD3ED-065C-48CB-9053-05C57001FB6B}" srcOrd="2" destOrd="0" presId="urn:microsoft.com/office/officeart/2018/2/layout/IconVerticalSolidList"/>
    <dgm:cxn modelId="{34D585EA-4BF5-4366-A582-3251277D4801}" type="presParOf" srcId="{860C613B-F124-43C8-AB6C-55BF49F0810E}" destId="{9F325930-E299-44B5-AD24-A31D754E624F}" srcOrd="3" destOrd="0" presId="urn:microsoft.com/office/officeart/2018/2/layout/IconVerticalSolidList"/>
    <dgm:cxn modelId="{87E411B1-82D2-4917-81A3-E4708723804D}" type="presParOf" srcId="{D0E1C5F6-E395-40AD-B951-F3810005A8F5}" destId="{12E6E668-40BC-41B8-B34C-B50C44131647}" srcOrd="5" destOrd="0" presId="urn:microsoft.com/office/officeart/2018/2/layout/IconVerticalSolidList"/>
    <dgm:cxn modelId="{B18667BA-C2A9-4923-93D8-AF73B7AC3609}" type="presParOf" srcId="{D0E1C5F6-E395-40AD-B951-F3810005A8F5}" destId="{7D5B28EB-1AD6-45D0-A53B-F725B288B797}" srcOrd="6" destOrd="0" presId="urn:microsoft.com/office/officeart/2018/2/layout/IconVerticalSolidList"/>
    <dgm:cxn modelId="{698418E7-1677-41FD-9E71-8AEE6231FEB6}" type="presParOf" srcId="{7D5B28EB-1AD6-45D0-A53B-F725B288B797}" destId="{0D31AE59-77EE-4DF2-AEFD-C39E660A8801}" srcOrd="0" destOrd="0" presId="urn:microsoft.com/office/officeart/2018/2/layout/IconVerticalSolidList"/>
    <dgm:cxn modelId="{5B13955F-19F5-4F02-B52A-44D60901EE8C}" type="presParOf" srcId="{7D5B28EB-1AD6-45D0-A53B-F725B288B797}" destId="{F61DF1B4-E519-46DB-9943-53D102ADF0DF}" srcOrd="1" destOrd="0" presId="urn:microsoft.com/office/officeart/2018/2/layout/IconVerticalSolidList"/>
    <dgm:cxn modelId="{62D66E43-3224-4A43-842A-241C64C8B942}" type="presParOf" srcId="{7D5B28EB-1AD6-45D0-A53B-F725B288B797}" destId="{9D7446C4-684E-4A5B-AD23-058E9CC58983}" srcOrd="2" destOrd="0" presId="urn:microsoft.com/office/officeart/2018/2/layout/IconVerticalSolidList"/>
    <dgm:cxn modelId="{BF89CE70-982E-46E0-990D-D6D42ED1D742}" type="presParOf" srcId="{7D5B28EB-1AD6-45D0-A53B-F725B288B797}" destId="{51FAF2BD-B39D-4F8A-98A6-5A7ACC01AD9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A3F8C-C0B8-4675-9CB7-6EB63600B2CE}">
      <dsp:nvSpPr>
        <dsp:cNvPr id="0" name=""/>
        <dsp:cNvSpPr/>
      </dsp:nvSpPr>
      <dsp:spPr>
        <a:xfrm>
          <a:off x="0" y="1593"/>
          <a:ext cx="9922764" cy="8074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61735D-F092-42FF-844C-61393C51FC29}">
      <dsp:nvSpPr>
        <dsp:cNvPr id="0" name=""/>
        <dsp:cNvSpPr/>
      </dsp:nvSpPr>
      <dsp:spPr>
        <a:xfrm>
          <a:off x="244263" y="183276"/>
          <a:ext cx="444114" cy="4441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D5B55-F256-441C-8709-9E733B5E2ED4}">
      <dsp:nvSpPr>
        <dsp:cNvPr id="0" name=""/>
        <dsp:cNvSpPr/>
      </dsp:nvSpPr>
      <dsp:spPr>
        <a:xfrm>
          <a:off x="932640" y="1593"/>
          <a:ext cx="8990123" cy="807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58" tIns="85458" rIns="85458" bIns="8545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 linked list is a linear data structure.</a:t>
          </a:r>
        </a:p>
      </dsp:txBody>
      <dsp:txXfrm>
        <a:off x="932640" y="1593"/>
        <a:ext cx="8990123" cy="807481"/>
      </dsp:txXfrm>
    </dsp:sp>
    <dsp:sp modelId="{BC863871-B78C-45DB-AD06-3E41F1AAF4BA}">
      <dsp:nvSpPr>
        <dsp:cNvPr id="0" name=""/>
        <dsp:cNvSpPr/>
      </dsp:nvSpPr>
      <dsp:spPr>
        <a:xfrm>
          <a:off x="0" y="1010944"/>
          <a:ext cx="9922764" cy="8074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1C09C-C835-46CC-8823-2DF2F74DA113}">
      <dsp:nvSpPr>
        <dsp:cNvPr id="0" name=""/>
        <dsp:cNvSpPr/>
      </dsp:nvSpPr>
      <dsp:spPr>
        <a:xfrm>
          <a:off x="244263" y="1192627"/>
          <a:ext cx="444114" cy="4441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B4CF0D-F9B4-4FEF-9CA2-9276BC93893B}">
      <dsp:nvSpPr>
        <dsp:cNvPr id="0" name=""/>
        <dsp:cNvSpPr/>
      </dsp:nvSpPr>
      <dsp:spPr>
        <a:xfrm>
          <a:off x="932640" y="1010944"/>
          <a:ext cx="8990123" cy="807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58" tIns="85458" rIns="85458" bIns="8545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Nodes make up linked lists.</a:t>
          </a:r>
        </a:p>
      </dsp:txBody>
      <dsp:txXfrm>
        <a:off x="932640" y="1010944"/>
        <a:ext cx="8990123" cy="807481"/>
      </dsp:txXfrm>
    </dsp:sp>
    <dsp:sp modelId="{5ECF0D84-DB51-4FD6-9069-08D17EA3AB15}">
      <dsp:nvSpPr>
        <dsp:cNvPr id="0" name=""/>
        <dsp:cNvSpPr/>
      </dsp:nvSpPr>
      <dsp:spPr>
        <a:xfrm>
          <a:off x="0" y="2020296"/>
          <a:ext cx="9922764" cy="8074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AD4F0D-C66A-4BF9-8B49-A58F35769BE0}">
      <dsp:nvSpPr>
        <dsp:cNvPr id="0" name=""/>
        <dsp:cNvSpPr/>
      </dsp:nvSpPr>
      <dsp:spPr>
        <a:xfrm>
          <a:off x="244263" y="2201979"/>
          <a:ext cx="444114" cy="4441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25930-E299-44B5-AD24-A31D754E624F}">
      <dsp:nvSpPr>
        <dsp:cNvPr id="0" name=""/>
        <dsp:cNvSpPr/>
      </dsp:nvSpPr>
      <dsp:spPr>
        <a:xfrm>
          <a:off x="932640" y="2020296"/>
          <a:ext cx="8990123" cy="807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58" tIns="85458" rIns="85458" bIns="8545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Nodes are structures made up of data and a pointer to another node.</a:t>
          </a:r>
        </a:p>
      </dsp:txBody>
      <dsp:txXfrm>
        <a:off x="932640" y="2020296"/>
        <a:ext cx="8990123" cy="807481"/>
      </dsp:txXfrm>
    </dsp:sp>
    <dsp:sp modelId="{0D31AE59-77EE-4DF2-AEFD-C39E660A8801}">
      <dsp:nvSpPr>
        <dsp:cNvPr id="0" name=""/>
        <dsp:cNvSpPr/>
      </dsp:nvSpPr>
      <dsp:spPr>
        <a:xfrm>
          <a:off x="0" y="3029647"/>
          <a:ext cx="9922764" cy="8074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1DF1B4-E519-46DB-9943-53D102ADF0DF}">
      <dsp:nvSpPr>
        <dsp:cNvPr id="0" name=""/>
        <dsp:cNvSpPr/>
      </dsp:nvSpPr>
      <dsp:spPr>
        <a:xfrm>
          <a:off x="244263" y="3211330"/>
          <a:ext cx="444114" cy="4441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AF2BD-B39D-4F8A-98A6-5A7ACC01AD9A}">
      <dsp:nvSpPr>
        <dsp:cNvPr id="0" name=""/>
        <dsp:cNvSpPr/>
      </dsp:nvSpPr>
      <dsp:spPr>
        <a:xfrm>
          <a:off x="932640" y="3029647"/>
          <a:ext cx="8990123" cy="807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58" tIns="85458" rIns="85458" bIns="8545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Usually the pointer is called next.</a:t>
          </a:r>
        </a:p>
      </dsp:txBody>
      <dsp:txXfrm>
        <a:off x="932640" y="3029647"/>
        <a:ext cx="8990123" cy="807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6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78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3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3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2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0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5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7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5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1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91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70407-891C-34B8-34BF-2521CC8D1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r>
              <a:rPr lang="en-US" sz="5400"/>
              <a:t>LINKED LIST </a:t>
            </a:r>
            <a:endParaRPr lang="en-IN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34283-6C4C-5599-7A64-742450F6F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r>
              <a:rPr lang="en-US" dirty="0"/>
              <a:t>BY-ANUJRAJ MOHAPATRA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9B5A1-0FE8-D399-57F9-92DD694490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55" r="1743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3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A4E8-72F2-CC08-5122-F201629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LINKED LISTS</a:t>
            </a:r>
            <a:endParaRPr lang="en-IN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3094905-F7C5-9AAE-BB48-5407B63BD67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88136" y="2447778"/>
          <a:ext cx="9922764" cy="3838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CAEE270A-C723-9417-AB25-55057B0EBB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07" y="1737359"/>
            <a:ext cx="3544708" cy="159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1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EE3B-C226-587A-6CAC-A37EA97D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LISTS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E6442-23BB-F445-DC65-DC9B40A5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two basic types of linked list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Singly linked list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Doubly linked list</a:t>
            </a:r>
          </a:p>
          <a:p>
            <a:r>
              <a:rPr lang="en-US" b="1" u="sng" dirty="0"/>
              <a:t>Singly linked list:</a:t>
            </a:r>
          </a:p>
          <a:p>
            <a:pPr marL="0" indent="0">
              <a:buNone/>
            </a:pPr>
            <a:r>
              <a:rPr lang="en-US" dirty="0"/>
              <a:t>Each node has only one link part</a:t>
            </a:r>
          </a:p>
          <a:p>
            <a:pPr marL="0" indent="0">
              <a:buNone/>
            </a:pPr>
            <a:r>
              <a:rPr lang="en-US" dirty="0"/>
              <a:t>Each link part contains the address of the next node in the list</a:t>
            </a:r>
          </a:p>
          <a:p>
            <a:pPr marL="0" indent="0">
              <a:buNone/>
            </a:pPr>
            <a:r>
              <a:rPr lang="en-US" dirty="0"/>
              <a:t>Link part of the last node contains NULL value which signifies the end of the node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147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1AB5-198D-114B-C1BD-8F44933A7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SCHEMATIC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9F2E0-B938-0916-0452-CD5B6778A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Here is a Singly-linked list (SLL):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Each node contains a value (data) and a pointer to the next node in the list</a:t>
            </a:r>
          </a:p>
          <a:p>
            <a:r>
              <a:rPr lang="en-IN" dirty="0" err="1">
                <a:solidFill>
                  <a:srgbClr val="FF0000"/>
                </a:solidFill>
              </a:rPr>
              <a:t>myList</a:t>
            </a:r>
            <a:r>
              <a:rPr lang="en-IN" dirty="0"/>
              <a:t> is the header pointer which points at the first node in the list</a:t>
            </a:r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6742DE2-C869-AAEA-A321-48E246345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992" y="2953247"/>
            <a:ext cx="6706181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6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3B503-6F84-6BC3-5B3C-CC353EE20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OPERATIONS ON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3BB2-DBFF-ECB8-6F46-41BB84557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Creating a list</a:t>
            </a:r>
          </a:p>
          <a:p>
            <a:r>
              <a:rPr lang="en-IN" dirty="0"/>
              <a:t>Inserting an element in a list</a:t>
            </a:r>
          </a:p>
          <a:p>
            <a:r>
              <a:rPr lang="en-IN" dirty="0"/>
              <a:t>Deleting an element from a list</a:t>
            </a:r>
          </a:p>
          <a:p>
            <a:r>
              <a:rPr lang="en-IN" dirty="0"/>
              <a:t>Searching a list</a:t>
            </a:r>
          </a:p>
          <a:p>
            <a:r>
              <a:rPr lang="en-IN" dirty="0"/>
              <a:t>Reversing a list </a:t>
            </a:r>
          </a:p>
        </p:txBody>
      </p:sp>
    </p:spTree>
    <p:extLst>
      <p:ext uri="{BB962C8B-B14F-4D97-AF65-F5344CB8AC3E}">
        <p14:creationId xmlns:p14="http://schemas.microsoft.com/office/powerpoint/2010/main" val="76416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645D-0913-EF6D-15B9-07DF24A98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546" y="480645"/>
            <a:ext cx="9922764" cy="1294228"/>
          </a:xfrm>
        </p:spPr>
        <p:txBody>
          <a:bodyPr/>
          <a:lstStyle/>
          <a:p>
            <a:r>
              <a:rPr lang="en-IN" dirty="0"/>
              <a:t>CREATE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A49BB-6F21-2984-905F-B32380CCD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63" y="1636295"/>
            <a:ext cx="11887199" cy="5021179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121213"/>
                </a:solidFill>
                <a:effectLst/>
                <a:latin typeface="Bitter"/>
              </a:rPr>
              <a:t>How to create a linked list?</a:t>
            </a:r>
          </a:p>
          <a:p>
            <a:r>
              <a:rPr lang="en-US" b="0" i="0" dirty="0">
                <a:solidFill>
                  <a:srgbClr val="121213"/>
                </a:solidFill>
                <a:effectLst/>
                <a:latin typeface="Source Sans Pro" panose="020B0503030403020204" pitchFamily="34" charset="0"/>
              </a:rPr>
              <a:t>The first step of creating linked list of n nodes starts from defining node structure. We need a custom type to store our data and location of next linked node. Let us define our custom node structure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 {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data;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 *next; 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where data is the data you want to store in list. *next is pointer to the same structure type. The *next will store location of the next node if exists otherwise NULL.</a:t>
            </a:r>
          </a:p>
          <a:p>
            <a:pPr marL="0" indent="0">
              <a:buNone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991968023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RegularSeedLeftStep">
      <a:dk1>
        <a:srgbClr val="000000"/>
      </a:dk1>
      <a:lt1>
        <a:srgbClr val="FFFFFF"/>
      </a:lt1>
      <a:dk2>
        <a:srgbClr val="31321C"/>
      </a:dk2>
      <a:lt2>
        <a:srgbClr val="F0F3F3"/>
      </a:lt2>
      <a:accent1>
        <a:srgbClr val="E72936"/>
      </a:accent1>
      <a:accent2>
        <a:srgbClr val="D51773"/>
      </a:accent2>
      <a:accent3>
        <a:srgbClr val="E729D4"/>
      </a:accent3>
      <a:accent4>
        <a:srgbClr val="9919D5"/>
      </a:accent4>
      <a:accent5>
        <a:srgbClr val="6535E8"/>
      </a:accent5>
      <a:accent6>
        <a:srgbClr val="213CD7"/>
      </a:accent6>
      <a:hlink>
        <a:srgbClr val="339B94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267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Bitter</vt:lpstr>
      <vt:lpstr>Consolas</vt:lpstr>
      <vt:lpstr>Neue Haas Grotesk Text Pro</vt:lpstr>
      <vt:lpstr>Source Sans Pro</vt:lpstr>
      <vt:lpstr>BjornVTI</vt:lpstr>
      <vt:lpstr>LINKED LIST </vt:lpstr>
      <vt:lpstr>WHAT ARE LINKED LISTS</vt:lpstr>
      <vt:lpstr>TYPES OF LISTS</vt:lpstr>
      <vt:lpstr>SCHEMATIC REPRESENTATION</vt:lpstr>
      <vt:lpstr>BASIC OPERATIONS ON A LIST</vt:lpstr>
      <vt:lpstr>CREATE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 </dc:title>
  <dc:creator>Anujraj Mohapatra</dc:creator>
  <cp:lastModifiedBy>Anujraj Mohapatra</cp:lastModifiedBy>
  <cp:revision>2</cp:revision>
  <dcterms:created xsi:type="dcterms:W3CDTF">2022-10-26T17:26:52Z</dcterms:created>
  <dcterms:modified xsi:type="dcterms:W3CDTF">2022-10-26T18:26:11Z</dcterms:modified>
</cp:coreProperties>
</file>