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0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bhav Bahadare" initials="VB" lastIdx="1" clrIdx="0">
    <p:extLst>
      <p:ext uri="{19B8F6BF-5375-455C-9EA6-DF929625EA0E}">
        <p15:presenceInfo xmlns:p15="http://schemas.microsoft.com/office/powerpoint/2012/main" userId="00434bcb799863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3ED6C-62CD-E0AA-148F-C1DECCA1CE87}" v="249" dt="2024-04-06T05:04:51.080"/>
    <p1510:client id="{A62A44C6-69DE-0CC1-1E65-927BD1170217}" v="143" dt="2024-04-06T02:33:12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viewProps" Target="viewProps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presProps" Target="presProps.xml" Id="rId12" /><Relationship Type="http://schemas.microsoft.com/office/2015/10/relationships/revisionInfo" Target="revisionInfo.xml" Id="rId1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commentAuthors" Target="commentAuthors.xml" Id="rId11" /><Relationship Type="http://schemas.openxmlformats.org/officeDocument/2006/relationships/slide" Target="slides/slide4.xml" Id="rId5" /><Relationship Type="http://schemas.openxmlformats.org/officeDocument/2006/relationships/tableStyles" Target="tableStyles.xml" Id="rId15" /><Relationship Type="http://schemas.openxmlformats.org/officeDocument/2006/relationships/slide" Target="slides/slide9.xml" Id="rId10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theme" Target="theme/theme1.xml" Id="rId14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855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4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2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630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004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52168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751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394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23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7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48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94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99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1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59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900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55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2A45810-BB96-4F1D-A6A5-748DA08EE72F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8C2E8D9-4CB8-46B9-BE57-472F4D804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9618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iaarbook.github.io/vision-por-computadora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nsumer-pn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A0D6-56CB-4BAD-4CC8-B5141C908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5148" y="451666"/>
            <a:ext cx="5721549" cy="585139"/>
          </a:xfrm>
        </p:spPr>
        <p:txBody>
          <a:bodyPr>
            <a:noAutofit/>
          </a:bodyPr>
          <a:lstStyle/>
          <a:p>
            <a:pPr algn="ctr"/>
            <a:r>
              <a:rPr lang="en-US" sz="4900" b="1" dirty="0">
                <a:solidFill>
                  <a:schemeClr val="bg2">
                    <a:lumMod val="75000"/>
                  </a:schemeClr>
                </a:solidFill>
                <a:latin typeface="+mn-lt"/>
              </a:rPr>
              <a:t>LAMX PRESENTS</a:t>
            </a:r>
            <a:endParaRPr lang="en-IN" sz="4900" b="1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4ADEE-9260-2599-281D-9DA8AAADAB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59426" y="4103998"/>
            <a:ext cx="3859932" cy="2754002"/>
          </a:xfrm>
        </p:spPr>
        <p:txBody>
          <a:bodyPr>
            <a:normAutofit/>
          </a:bodyPr>
          <a:lstStyle/>
          <a:p>
            <a:r>
              <a:rPr lang="en-US" sz="2600" dirty="0"/>
              <a:t>      </a:t>
            </a:r>
            <a:r>
              <a:rPr lang="en-US" sz="2600" b="1" dirty="0"/>
              <a:t> Members :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Lokesh kapgate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Mahesh Bahadare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  Om Malthane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dirty="0"/>
              <a:t>Anuj suryawanshi</a:t>
            </a:r>
          </a:p>
          <a:p>
            <a:pPr algn="l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F56478-0D37-E1C2-595F-D7776AA90FCF}"/>
              </a:ext>
            </a:extLst>
          </p:cNvPr>
          <p:cNvSpPr txBox="1"/>
          <p:nvPr/>
        </p:nvSpPr>
        <p:spPr>
          <a:xfrm>
            <a:off x="4001588" y="1204316"/>
            <a:ext cx="434557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on computer vision</a:t>
            </a:r>
            <a:endParaRPr lang="en-IN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A6DBF9-57B1-28D8-7F45-7A6CE2F3F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535838" y="2250474"/>
            <a:ext cx="6875155" cy="43003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23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B3A36A-5CB0-84E2-1DE1-91C315098B46}"/>
              </a:ext>
            </a:extLst>
          </p:cNvPr>
          <p:cNvSpPr txBox="1"/>
          <p:nvPr/>
        </p:nvSpPr>
        <p:spPr>
          <a:xfrm>
            <a:off x="382556" y="93306"/>
            <a:ext cx="10766536" cy="20621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Problem statement </a:t>
            </a:r>
            <a:r>
              <a:rPr lang="en-US" sz="3200" b="1" dirty="0"/>
              <a:t>: </a:t>
            </a:r>
          </a:p>
          <a:p>
            <a:endParaRPr lang="en-US" sz="2400" dirty="0"/>
          </a:p>
          <a:p>
            <a:r>
              <a:rPr lang="en-US" sz="2400" dirty="0"/>
              <a:t>Creating solution for </a:t>
            </a:r>
            <a:r>
              <a:rPr lang="en-US" sz="2400" err="1"/>
              <a:t>a users</a:t>
            </a:r>
            <a:r>
              <a:rPr lang="en-US" sz="2400" dirty="0"/>
              <a:t> which face difficulty in determining </a:t>
            </a:r>
            <a:r>
              <a:rPr lang="en-US" sz="2400" err="1"/>
              <a:t>there</a:t>
            </a:r>
            <a:r>
              <a:rPr lang="en-US" sz="2400" dirty="0"/>
              <a:t> original cloth size and providing a </a:t>
            </a:r>
            <a:r>
              <a:rPr lang="en-US" sz="2400" err="1"/>
              <a:t>virtul</a:t>
            </a:r>
            <a:r>
              <a:rPr lang="en-US" sz="2400" dirty="0"/>
              <a:t> </a:t>
            </a:r>
          </a:p>
          <a:p>
            <a:r>
              <a:rPr lang="en-US" sz="2400" dirty="0"/>
              <a:t>Cloth try on.</a:t>
            </a:r>
            <a:endParaRPr lang="en-IN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359F41-73FD-C923-823A-6471F90F414E}"/>
              </a:ext>
            </a:extLst>
          </p:cNvPr>
          <p:cNvSpPr txBox="1"/>
          <p:nvPr/>
        </p:nvSpPr>
        <p:spPr>
          <a:xfrm>
            <a:off x="481947" y="2547212"/>
            <a:ext cx="9595637" cy="38472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bg2"/>
                </a:solidFill>
              </a:rPr>
              <a:t>Why to solve this issue </a:t>
            </a:r>
            <a:r>
              <a:rPr lang="en-US" sz="2800" b="1" dirty="0"/>
              <a:t>:</a:t>
            </a:r>
          </a:p>
          <a:p>
            <a:r>
              <a:rPr lang="en-US" sz="2400" dirty="0"/>
              <a:t>1)Human body sizes changes over time so users face difficulty to find there original size</a:t>
            </a:r>
          </a:p>
          <a:p>
            <a:endParaRPr lang="en-US" sz="2400" dirty="0"/>
          </a:p>
          <a:p>
            <a:r>
              <a:rPr lang="en-US" sz="2400" dirty="0"/>
              <a:t>2)Using physical cloth try on clients faces skin disease and health issue.</a:t>
            </a:r>
          </a:p>
          <a:p>
            <a:endParaRPr lang="en-US" sz="2400" dirty="0"/>
          </a:p>
          <a:p>
            <a:r>
              <a:rPr lang="en-US" sz="2400" dirty="0"/>
              <a:t>3)Companies loose sales counts due to customers are not getting there exact size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0618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351366-9E3E-98CF-59AB-CE2B9CFB65E8}"/>
              </a:ext>
            </a:extLst>
          </p:cNvPr>
          <p:cNvSpPr txBox="1"/>
          <p:nvPr/>
        </p:nvSpPr>
        <p:spPr>
          <a:xfrm>
            <a:off x="298445" y="1011169"/>
            <a:ext cx="5496352" cy="390876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Impact of solution </a:t>
            </a:r>
            <a:r>
              <a:rPr lang="en-US" sz="28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1)It  help companies to increase sales</a:t>
            </a:r>
          </a:p>
          <a:p>
            <a:endParaRPr lang="en-US" sz="2400" dirty="0"/>
          </a:p>
          <a:p>
            <a:r>
              <a:rPr lang="en-US" sz="2400" dirty="0"/>
              <a:t>2)It provide alternate way to try cloth</a:t>
            </a:r>
          </a:p>
          <a:p>
            <a:endParaRPr lang="en-US" sz="2400" dirty="0"/>
          </a:p>
          <a:p>
            <a:r>
              <a:rPr lang="en-US" sz="2400" dirty="0"/>
              <a:t>3)It provide convenience to consumers.</a:t>
            </a:r>
            <a:endParaRPr lang="en-IN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E8914C-2E61-A8EA-F4B8-B70BE0216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98" y="1016566"/>
            <a:ext cx="6201748" cy="439212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246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a room with a drawing of a body&#10;&#10;Description automatically generated">
            <a:extLst>
              <a:ext uri="{FF2B5EF4-FFF2-40B4-BE49-F238E27FC236}">
                <a16:creationId xmlns:a16="http://schemas.microsoft.com/office/drawing/2014/main" id="{A015D14A-E297-78EB-30B9-88A486111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0" y="1183861"/>
            <a:ext cx="2756474" cy="3971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2A474-DD04-FF0F-AE16-6335D7AA9452}"/>
              </a:ext>
            </a:extLst>
          </p:cNvPr>
          <p:cNvSpPr txBox="1"/>
          <p:nvPr/>
        </p:nvSpPr>
        <p:spPr>
          <a:xfrm>
            <a:off x="3590711" y="226827"/>
            <a:ext cx="469789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>
                <a:solidFill>
                  <a:schemeClr val="bg2"/>
                </a:solidFill>
                <a:latin typeface="Calibri"/>
                <a:cs typeface="Calibri"/>
              </a:rPr>
              <a:t>DEMO OF TRY OUT</a:t>
            </a:r>
            <a:endParaRPr lang="en-US" sz="3600">
              <a:solidFill>
                <a:schemeClr val="bg2"/>
              </a:solidFill>
            </a:endParaRPr>
          </a:p>
        </p:txBody>
      </p:sp>
      <p:pic>
        <p:nvPicPr>
          <p:cNvPr id="6" name="Picture 5" descr="A person standing in a room with a drawing of a body&#10;&#10;Description automatically generated">
            <a:extLst>
              <a:ext uri="{FF2B5EF4-FFF2-40B4-BE49-F238E27FC236}">
                <a16:creationId xmlns:a16="http://schemas.microsoft.com/office/drawing/2014/main" id="{D40B391F-9D00-F078-46B2-A18CD32E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816" y="1183860"/>
            <a:ext cx="2758362" cy="3971236"/>
          </a:xfrm>
          <a:prstGeom prst="rect">
            <a:avLst/>
          </a:prstGeom>
        </p:spPr>
      </p:pic>
      <p:pic>
        <p:nvPicPr>
          <p:cNvPr id="7" name="Picture 6" descr="A person standing in a room with a red shirt and blue circles&#10;&#10;Description automatically generated">
            <a:extLst>
              <a:ext uri="{FF2B5EF4-FFF2-40B4-BE49-F238E27FC236}">
                <a16:creationId xmlns:a16="http://schemas.microsoft.com/office/drawing/2014/main" id="{462AA9C1-A9E3-EADF-A600-332D5A1A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919" y="1183860"/>
            <a:ext cx="2757825" cy="3971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5FBBDA-700C-09C6-A9C2-19C0E562505F}"/>
              </a:ext>
            </a:extLst>
          </p:cNvPr>
          <p:cNvSpPr txBox="1"/>
          <p:nvPr/>
        </p:nvSpPr>
        <p:spPr>
          <a:xfrm>
            <a:off x="856063" y="531587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0475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standing in a room&#10;&#10;Description automatically generated">
            <a:extLst>
              <a:ext uri="{FF2B5EF4-FFF2-40B4-BE49-F238E27FC236}">
                <a16:creationId xmlns:a16="http://schemas.microsoft.com/office/drawing/2014/main" id="{76A93DC6-86BF-AFA2-F87A-CBCA2960C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188" y="653775"/>
            <a:ext cx="2888322" cy="4114800"/>
          </a:xfrm>
          <a:prstGeom prst="rect">
            <a:avLst/>
          </a:prstGeom>
        </p:spPr>
      </p:pic>
      <p:pic>
        <p:nvPicPr>
          <p:cNvPr id="5" name="Picture 4" descr="A person standing in a room with blue circles and dots&#10;&#10;Description automatically generated">
            <a:extLst>
              <a:ext uri="{FF2B5EF4-FFF2-40B4-BE49-F238E27FC236}">
                <a16:creationId xmlns:a16="http://schemas.microsoft.com/office/drawing/2014/main" id="{9A1E412A-7954-8673-12B0-912536345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941" y="653774"/>
            <a:ext cx="289942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29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tanding in a room with a drawing of a body&#10;&#10;Description automatically generated">
            <a:extLst>
              <a:ext uri="{FF2B5EF4-FFF2-40B4-BE49-F238E27FC236}">
                <a16:creationId xmlns:a16="http://schemas.microsoft.com/office/drawing/2014/main" id="{953E2EE1-CA4D-DEE0-D98C-8C33842B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60" y="896732"/>
            <a:ext cx="2800863" cy="3916017"/>
          </a:xfrm>
          <a:prstGeom prst="rect">
            <a:avLst/>
          </a:prstGeom>
        </p:spPr>
      </p:pic>
      <p:pic>
        <p:nvPicPr>
          <p:cNvPr id="4" name="Picture 3" descr="A person standing in a room with blue circles and arrows&#10;&#10;Description automatically generated">
            <a:extLst>
              <a:ext uri="{FF2B5EF4-FFF2-40B4-BE49-F238E27FC236}">
                <a16:creationId xmlns:a16="http://schemas.microsoft.com/office/drawing/2014/main" id="{A67B4311-8555-73C1-A2F2-DF42B56F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6535" y="896731"/>
            <a:ext cx="2812766" cy="391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9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A6519AE-B406-4553-BEF5-698CAD7D2902}"/>
              </a:ext>
            </a:extLst>
          </p:cNvPr>
          <p:cNvSpPr/>
          <p:nvPr/>
        </p:nvSpPr>
        <p:spPr>
          <a:xfrm>
            <a:off x="4267200" y="217715"/>
            <a:ext cx="3657600" cy="27170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/>
              <a:t>Components of solutions</a:t>
            </a:r>
            <a:endParaRPr lang="en-IN" sz="2800" b="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839F45-BF12-A546-D197-A51BFB8765F6}"/>
              </a:ext>
            </a:extLst>
          </p:cNvPr>
          <p:cNvSpPr/>
          <p:nvPr/>
        </p:nvSpPr>
        <p:spPr>
          <a:xfrm>
            <a:off x="287194" y="3714518"/>
            <a:ext cx="2952395" cy="1540535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Product data from store site</a:t>
            </a:r>
            <a:endParaRPr lang="en-IN" sz="2000">
              <a:solidFill>
                <a:schemeClr val="bg2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40DCBB-F958-4DB9-2138-74B9A49BC85C}"/>
              </a:ext>
            </a:extLst>
          </p:cNvPr>
          <p:cNvSpPr/>
          <p:nvPr/>
        </p:nvSpPr>
        <p:spPr>
          <a:xfrm>
            <a:off x="4737463" y="4156321"/>
            <a:ext cx="2786743" cy="155157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User input in form of video or image</a:t>
            </a:r>
            <a:endParaRPr lang="en-IN" sz="2000">
              <a:solidFill>
                <a:schemeClr val="bg2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DEC474-8951-B67A-B30C-2CB633073553}"/>
              </a:ext>
            </a:extLst>
          </p:cNvPr>
          <p:cNvSpPr/>
          <p:nvPr/>
        </p:nvSpPr>
        <p:spPr>
          <a:xfrm>
            <a:off x="8745994" y="3725562"/>
            <a:ext cx="3062829" cy="169514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2"/>
                </a:solidFill>
              </a:rPr>
              <a:t>Processed output</a:t>
            </a:r>
            <a:endParaRPr lang="en-IN" sz="2000">
              <a:solidFill>
                <a:schemeClr val="bg2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D9A33F-79E8-03C4-0728-8C655194F70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096000" y="2934789"/>
            <a:ext cx="34835" cy="1221532"/>
          </a:xfrm>
          <a:prstGeom prst="straightConnector1">
            <a:avLst/>
          </a:prstGeom>
          <a:ln w="12700"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D76F5FA-C6E2-DC0A-CFF5-AC6DCBDD1BD1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1763392" y="2934789"/>
            <a:ext cx="4332608" cy="779729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392C47-9835-9528-4E2B-19F0E7609B3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6096000" y="2934789"/>
            <a:ext cx="4181409" cy="790773"/>
          </a:xfrm>
          <a:prstGeom prst="straightConnector1">
            <a:avLst/>
          </a:prstGeom>
          <a:ln>
            <a:solidFill>
              <a:schemeClr val="bg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53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0574-468D-3C14-8045-EA8CFB08C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260" y="0"/>
            <a:ext cx="7173508" cy="5995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2"/>
                </a:solidFill>
              </a:rPr>
              <a:t>   </a:t>
            </a:r>
            <a:r>
              <a:rPr lang="en-US" sz="3200" b="1">
                <a:solidFill>
                  <a:schemeClr val="bg2"/>
                </a:solidFill>
              </a:rPr>
              <a:t>Advantages</a:t>
            </a:r>
            <a:r>
              <a:rPr lang="en-US" sz="3200" b="1" dirty="0">
                <a:solidFill>
                  <a:schemeClr val="bg2"/>
                </a:solidFill>
              </a:rPr>
              <a:t> of projects :</a:t>
            </a:r>
          </a:p>
          <a:p>
            <a:pPr marL="0" indent="0">
              <a:buNone/>
            </a:pPr>
            <a:endParaRPr lang="en-US" sz="3200" b="1" dirty="0">
              <a:solidFill>
                <a:schemeClr val="bg2"/>
              </a:solidFill>
            </a:endParaRPr>
          </a:p>
          <a:p>
            <a:r>
              <a:rPr lang="en-IN" sz="2400" dirty="0"/>
              <a:t>Reduces skin diseases</a:t>
            </a:r>
          </a:p>
          <a:p>
            <a:r>
              <a:rPr lang="en-IN" sz="2400" dirty="0"/>
              <a:t>Reduces man power</a:t>
            </a:r>
          </a:p>
          <a:p>
            <a:r>
              <a:rPr lang="en-IN" sz="2400" dirty="0"/>
              <a:t>It provides ease to customer for selecting products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5D1F75-FE83-E359-DAAE-9CBE3E435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223" y="2854405"/>
            <a:ext cx="6484299" cy="3882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54FC5C-1A42-E524-B183-1F9B3D5C4A59}"/>
              </a:ext>
            </a:extLst>
          </p:cNvPr>
          <p:cNvSpPr txBox="1"/>
          <p:nvPr/>
        </p:nvSpPr>
        <p:spPr>
          <a:xfrm>
            <a:off x="3631474" y="6926882"/>
            <a:ext cx="8173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www.pngall.com/consumer-p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C1A2BE-1A58-C170-CF6F-6783F76F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4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7673-8A48-BD59-3DC0-B3F4B72B094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2349569" y="3910495"/>
            <a:ext cx="4099338" cy="1771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b="1" dirty="0"/>
              <a:t>THANKS..</a:t>
            </a:r>
            <a:endParaRPr lang="en-US" sz="4800" b="1"/>
          </a:p>
        </p:txBody>
      </p:sp>
    </p:spTree>
    <p:extLst>
      <p:ext uri="{BB962C8B-B14F-4D97-AF65-F5344CB8AC3E}">
        <p14:creationId xmlns:p14="http://schemas.microsoft.com/office/powerpoint/2010/main" val="163970200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311</TotalTime>
  <Words>172</Words>
  <Application>Microsoft Office PowerPoint</Application>
  <PresentationFormat>Widescreen</PresentationFormat>
  <Paragraphs>30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Slice</vt:lpstr>
      <vt:lpstr>LAMX PRESENTS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LAMX</dc:title>
  <dc:creator>Vaibhav Bahadare</dc:creator>
  <cp:lastModifiedBy>Vaibhav Bahadare</cp:lastModifiedBy>
  <cp:revision>192</cp:revision>
  <dcterms:created xsi:type="dcterms:W3CDTF">2024-04-05T08:35:05Z</dcterms:created>
  <dcterms:modified xsi:type="dcterms:W3CDTF">2024-04-06T05:04:56Z</dcterms:modified>
</cp:coreProperties>
</file>