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bhav Bahadare" initials="VB" lastIdx="1" clrIdx="0">
    <p:extLst>
      <p:ext uri="{19B8F6BF-5375-455C-9EA6-DF929625EA0E}">
        <p15:presenceInfo xmlns:p15="http://schemas.microsoft.com/office/powerpoint/2012/main" userId="00434bcb799863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3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5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22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63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0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21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5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394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3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8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90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5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61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aarbook.github.io/vision-por-computador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nsumer-p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A0D6-56CB-4BAD-4CC8-B5141C90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713" y="230796"/>
            <a:ext cx="5721549" cy="5851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LAMX PRESENTS</a:t>
            </a:r>
            <a:endParaRPr lang="en-IN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4ADEE-9260-2599-281D-9DA8AAA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165" y="4777650"/>
            <a:ext cx="3672193" cy="20803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       Members 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Lokesh </a:t>
            </a:r>
            <a:r>
              <a:rPr lang="en-US" dirty="0" err="1"/>
              <a:t>kapgate</a:t>
            </a:r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Mahesh Bahadare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  Om </a:t>
            </a:r>
            <a:r>
              <a:rPr lang="en-US" dirty="0" err="1"/>
              <a:t>Malthane</a:t>
            </a:r>
            <a:endParaRPr lang="en-US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Anuj </a:t>
            </a:r>
            <a:r>
              <a:rPr lang="en-US" dirty="0" err="1"/>
              <a:t>suryawanshi</a:t>
            </a:r>
            <a:endParaRPr lang="en-US" dirty="0"/>
          </a:p>
          <a:p>
            <a:pPr algn="l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6478-0D37-E1C2-595F-D7776AA90FCF}"/>
              </a:ext>
            </a:extLst>
          </p:cNvPr>
          <p:cNvSpPr txBox="1"/>
          <p:nvPr/>
        </p:nvSpPr>
        <p:spPr>
          <a:xfrm>
            <a:off x="4001588" y="1204316"/>
            <a:ext cx="434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on computer vision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A6DBF9-57B1-28D8-7F45-7A6CE2F3F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535838" y="2250474"/>
            <a:ext cx="6875155" cy="43003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23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B3A36A-5CB0-84E2-1DE1-91C315098B46}"/>
              </a:ext>
            </a:extLst>
          </p:cNvPr>
          <p:cNvSpPr txBox="1"/>
          <p:nvPr/>
        </p:nvSpPr>
        <p:spPr>
          <a:xfrm>
            <a:off x="382556" y="93306"/>
            <a:ext cx="10766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Problem statement</a:t>
            </a:r>
            <a:r>
              <a:rPr lang="en-US" dirty="0"/>
              <a:t>: </a:t>
            </a:r>
          </a:p>
          <a:p>
            <a:r>
              <a:rPr lang="en-US" dirty="0"/>
              <a:t>Creating solution for a users which face difficulty in determining there original cloth size and providing a </a:t>
            </a:r>
            <a:r>
              <a:rPr lang="en-US" dirty="0" err="1"/>
              <a:t>virtul</a:t>
            </a:r>
            <a:r>
              <a:rPr lang="en-US" dirty="0"/>
              <a:t> </a:t>
            </a:r>
          </a:p>
          <a:p>
            <a:r>
              <a:rPr lang="en-US" dirty="0"/>
              <a:t>Cloth try on.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59F41-73FD-C923-823A-6471F90F414E}"/>
              </a:ext>
            </a:extLst>
          </p:cNvPr>
          <p:cNvSpPr txBox="1"/>
          <p:nvPr/>
        </p:nvSpPr>
        <p:spPr>
          <a:xfrm>
            <a:off x="382556" y="2006082"/>
            <a:ext cx="4084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Why to solve this issue</a:t>
            </a:r>
            <a:r>
              <a:rPr lang="en-US" dirty="0"/>
              <a:t>:</a:t>
            </a:r>
          </a:p>
          <a:p>
            <a:r>
              <a:rPr lang="en-US" dirty="0"/>
              <a:t>1)Human body sizes changes over time so users face difficulty to find there original size</a:t>
            </a:r>
          </a:p>
          <a:p>
            <a:endParaRPr lang="en-US" dirty="0"/>
          </a:p>
          <a:p>
            <a:r>
              <a:rPr lang="en-US" dirty="0"/>
              <a:t>2)Using physical cloth try on clients faces skin disease and health issue.</a:t>
            </a:r>
          </a:p>
          <a:p>
            <a:endParaRPr lang="en-US" dirty="0"/>
          </a:p>
          <a:p>
            <a:r>
              <a:rPr lang="en-US" dirty="0"/>
              <a:t>3)Companies loose sales counts due to customers are not getting there exact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51366-9E3E-98CF-59AB-CE2B9CFB65E8}"/>
              </a:ext>
            </a:extLst>
          </p:cNvPr>
          <p:cNvSpPr txBox="1"/>
          <p:nvPr/>
        </p:nvSpPr>
        <p:spPr>
          <a:xfrm>
            <a:off x="199054" y="1574386"/>
            <a:ext cx="54963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Impact of solution </a:t>
            </a:r>
            <a:r>
              <a:rPr lang="en-US" dirty="0"/>
              <a:t>:</a:t>
            </a:r>
          </a:p>
          <a:p>
            <a:r>
              <a:rPr lang="en-US" dirty="0"/>
              <a:t>1)It  help companies to increase sales</a:t>
            </a:r>
          </a:p>
          <a:p>
            <a:r>
              <a:rPr lang="en-US" dirty="0"/>
              <a:t>2)It provide alternate way to try cloth</a:t>
            </a:r>
          </a:p>
          <a:p>
            <a:r>
              <a:rPr lang="en-US" dirty="0"/>
              <a:t>3)It provide convenience to consumers.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8914C-2E61-A8EA-F4B8-B70BE021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8" y="1016566"/>
            <a:ext cx="6201748" cy="43921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24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6519AE-B406-4553-BEF5-698CAD7D2902}"/>
              </a:ext>
            </a:extLst>
          </p:cNvPr>
          <p:cNvSpPr/>
          <p:nvPr/>
        </p:nvSpPr>
        <p:spPr>
          <a:xfrm>
            <a:off x="4267200" y="217715"/>
            <a:ext cx="3657600" cy="27170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Components of solutions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839F45-BF12-A546-D197-A51BFB8765F6}"/>
              </a:ext>
            </a:extLst>
          </p:cNvPr>
          <p:cNvSpPr/>
          <p:nvPr/>
        </p:nvSpPr>
        <p:spPr>
          <a:xfrm>
            <a:off x="452846" y="3692432"/>
            <a:ext cx="2786743" cy="129757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Product data from store site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0DCBB-F958-4DB9-2138-74B9A49BC85C}"/>
              </a:ext>
            </a:extLst>
          </p:cNvPr>
          <p:cNvSpPr/>
          <p:nvPr/>
        </p:nvSpPr>
        <p:spPr>
          <a:xfrm>
            <a:off x="4737463" y="4145278"/>
            <a:ext cx="2786743" cy="1297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User input in form of video or image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DEC474-8951-B67A-B30C-2CB633073553}"/>
              </a:ext>
            </a:extLst>
          </p:cNvPr>
          <p:cNvSpPr/>
          <p:nvPr/>
        </p:nvSpPr>
        <p:spPr>
          <a:xfrm>
            <a:off x="9022080" y="3692432"/>
            <a:ext cx="2786743" cy="12975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Processed output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D9A33F-79E8-03C4-0728-8C655194F70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934789"/>
            <a:ext cx="0" cy="1224000"/>
          </a:xfrm>
          <a:prstGeom prst="straightConnector1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76F5FA-C6E2-DC0A-CFF5-AC6DCBDD1BD1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846218" y="2934789"/>
            <a:ext cx="4249782" cy="75764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392C47-9835-9528-4E2B-19F0E7609B37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2934789"/>
            <a:ext cx="4319452" cy="75764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3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0574-468D-3C14-8045-EA8CFB08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7449594" cy="31459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chemeClr val="bg2"/>
                </a:solidFill>
              </a:rPr>
              <a:t>Advanages</a:t>
            </a:r>
            <a:r>
              <a:rPr lang="en-US" b="1" dirty="0">
                <a:solidFill>
                  <a:schemeClr val="bg2"/>
                </a:solidFill>
              </a:rPr>
              <a:t> of projects :</a:t>
            </a:r>
          </a:p>
          <a:p>
            <a:r>
              <a:rPr lang="en-IN" dirty="0"/>
              <a:t>Reduces skin diseases</a:t>
            </a:r>
          </a:p>
          <a:p>
            <a:r>
              <a:rPr lang="en-IN" dirty="0"/>
              <a:t>Reduces man power</a:t>
            </a:r>
          </a:p>
          <a:p>
            <a:r>
              <a:rPr lang="en-IN" dirty="0"/>
              <a:t>It provides ease to customer for selecting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D1F75-FE83-E359-DAAE-9CBE3E435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18050" y="1948840"/>
            <a:ext cx="8173950" cy="4909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4FC5C-1A42-E524-B183-1F9B3D5C4A59}"/>
              </a:ext>
            </a:extLst>
          </p:cNvPr>
          <p:cNvSpPr txBox="1"/>
          <p:nvPr/>
        </p:nvSpPr>
        <p:spPr>
          <a:xfrm>
            <a:off x="3631474" y="6926882"/>
            <a:ext cx="8173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ngall.com/consumer-pn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C1A2BE-1A58-C170-CF6F-6783F76F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4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69AD18-EA01-766C-19AD-4C92E3FC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0" y="-197707"/>
            <a:ext cx="8269188" cy="705570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FBAADC8-4F49-868C-04B9-0C34F00F0244}"/>
              </a:ext>
            </a:extLst>
          </p:cNvPr>
          <p:cNvSpPr/>
          <p:nvPr/>
        </p:nvSpPr>
        <p:spPr>
          <a:xfrm>
            <a:off x="5964195" y="4712043"/>
            <a:ext cx="1507524" cy="1169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Try_on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6EAA09-C0F2-4A3B-4BAA-73171554AB01}"/>
              </a:ext>
            </a:extLst>
          </p:cNvPr>
          <p:cNvCxnSpPr/>
          <p:nvPr/>
        </p:nvCxnSpPr>
        <p:spPr>
          <a:xfrm flipV="1">
            <a:off x="7471719" y="4522573"/>
            <a:ext cx="2117124" cy="63431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F470D1D-FBBE-A956-38E2-D92868C850DA}"/>
              </a:ext>
            </a:extLst>
          </p:cNvPr>
          <p:cNvSpPr/>
          <p:nvPr/>
        </p:nvSpPr>
        <p:spPr>
          <a:xfrm>
            <a:off x="9316995" y="1701114"/>
            <a:ext cx="2125361" cy="46996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</a:t>
            </a:r>
          </a:p>
          <a:p>
            <a:pPr algn="ctr"/>
            <a:r>
              <a:rPr lang="en-US" dirty="0"/>
              <a:t>Size of cloths by </a:t>
            </a:r>
          </a:p>
          <a:p>
            <a:pPr algn="ctr"/>
            <a:r>
              <a:rPr lang="en-US" dirty="0"/>
              <a:t>User inputs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776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CE61-1A57-BA5E-DF75-D84FB2A0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942" y="3696500"/>
            <a:ext cx="8534400" cy="1507067"/>
          </a:xfrm>
        </p:spPr>
        <p:txBody>
          <a:bodyPr/>
          <a:lstStyle/>
          <a:p>
            <a:r>
              <a:rPr lang="en-US" dirty="0"/>
              <a:t>Thanks..!!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3838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1005</TotalTime>
  <Words>184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Slice</vt:lpstr>
      <vt:lpstr>LAMX PRESENTS</vt:lpstr>
      <vt:lpstr>PowerPoint Presentation</vt:lpstr>
      <vt:lpstr>PowerPoint Presentation</vt:lpstr>
      <vt:lpstr>PowerPoint Presentation</vt:lpstr>
      <vt:lpstr> </vt:lpstr>
      <vt:lpstr>PowerPoint Presentation</vt:lpstr>
      <vt:lpstr>Thanks..!!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LAMX</dc:title>
  <dc:creator>Vaibhav Bahadare</dc:creator>
  <cp:lastModifiedBy>Vaibhav Bahadare</cp:lastModifiedBy>
  <cp:revision>4</cp:revision>
  <dcterms:created xsi:type="dcterms:W3CDTF">2024-04-05T08:35:05Z</dcterms:created>
  <dcterms:modified xsi:type="dcterms:W3CDTF">2024-04-06T01:42:39Z</dcterms:modified>
</cp:coreProperties>
</file>