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9266" autoAdjust="0"/>
  </p:normalViewPr>
  <p:slideViewPr>
    <p:cSldViewPr snapToGrid="0">
      <p:cViewPr varScale="1">
        <p:scale>
          <a:sx n="57" d="100"/>
          <a:sy n="57" d="100"/>
        </p:scale>
        <p:origin x="2104" y="32"/>
      </p:cViewPr>
      <p:guideLst/>
    </p:cSldViewPr>
  </p:slideViewPr>
  <p:notesTextViewPr>
    <p:cViewPr>
      <p:scale>
        <a:sx n="1" d="1"/>
        <a:sy n="1" d="1"/>
      </p:scale>
      <p:origin x="0" y="-12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0EE9E8F-EDDC-4297-AFAD-8C1E9A3D18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93ACF2-BB54-4B72-86FA-6A90251AA653}">
      <dgm:prSet/>
      <dgm:spPr/>
      <dgm:t>
        <a:bodyPr/>
        <a:lstStyle/>
        <a:p>
          <a:r>
            <a:rPr lang="en-US" dirty="0"/>
            <a:t>Security</a:t>
          </a:r>
        </a:p>
      </dgm:t>
    </dgm:pt>
    <dgm:pt modelId="{41729449-FB9E-4305-94A0-AE7A9C1BE804}" type="parTrans" cxnId="{39138137-F440-4748-9630-97BF81A68F22}">
      <dgm:prSet/>
      <dgm:spPr/>
      <dgm:t>
        <a:bodyPr/>
        <a:lstStyle/>
        <a:p>
          <a:endParaRPr lang="en-US"/>
        </a:p>
      </dgm:t>
    </dgm:pt>
    <dgm:pt modelId="{576A3E2F-9E66-4AB3-B219-2C6011FE1AB0}" type="sibTrans" cxnId="{39138137-F440-4748-9630-97BF81A68F22}">
      <dgm:prSet/>
      <dgm:spPr/>
      <dgm:t>
        <a:bodyPr/>
        <a:lstStyle/>
        <a:p>
          <a:endParaRPr lang="en-US"/>
        </a:p>
      </dgm:t>
    </dgm:pt>
    <dgm:pt modelId="{546946A9-251C-4C21-8544-4BAC5C86C79A}">
      <dgm:prSet/>
      <dgm:spPr/>
      <dgm:t>
        <a:bodyPr/>
        <a:lstStyle/>
        <a:p>
          <a:r>
            <a:rPr lang="en-US" dirty="0"/>
            <a:t>Using AWS Web Application Firewall, we can protect against SQL injection and cross-site scripting</a:t>
          </a:r>
        </a:p>
      </dgm:t>
    </dgm:pt>
    <dgm:pt modelId="{017013CD-422A-4935-9096-D2213F2A6390}" type="parTrans" cxnId="{39FF8603-DC85-497C-A6BD-21EA43F21797}">
      <dgm:prSet/>
      <dgm:spPr/>
      <dgm:t>
        <a:bodyPr/>
        <a:lstStyle/>
        <a:p>
          <a:endParaRPr lang="en-US"/>
        </a:p>
      </dgm:t>
    </dgm:pt>
    <dgm:pt modelId="{60194A71-45DC-4A8D-867D-6F7FFD057BEE}" type="sibTrans" cxnId="{39FF8603-DC85-497C-A6BD-21EA43F21797}">
      <dgm:prSet/>
      <dgm:spPr/>
      <dgm:t>
        <a:bodyPr/>
        <a:lstStyle/>
        <a:p>
          <a:endParaRPr lang="en-US"/>
        </a:p>
      </dgm:t>
    </dgm:pt>
    <dgm:pt modelId="{97D193BF-57D9-41C4-98AF-97BF465EE567}">
      <dgm:prSet/>
      <dgm:spPr/>
      <dgm:t>
        <a:bodyPr/>
        <a:lstStyle/>
        <a:p>
          <a:r>
            <a:rPr lang="en-US"/>
            <a:t>Reliability</a:t>
          </a:r>
        </a:p>
      </dgm:t>
    </dgm:pt>
    <dgm:pt modelId="{239B23E4-F4CA-4E86-BE5F-0FA155556B29}" type="parTrans" cxnId="{7CE95A6F-FF08-432D-B725-9402E9AC3C7C}">
      <dgm:prSet/>
      <dgm:spPr/>
      <dgm:t>
        <a:bodyPr/>
        <a:lstStyle/>
        <a:p>
          <a:endParaRPr lang="en-US"/>
        </a:p>
      </dgm:t>
    </dgm:pt>
    <dgm:pt modelId="{DD639952-C340-41F1-BFAF-49D55E68E407}" type="sibTrans" cxnId="{7CE95A6F-FF08-432D-B725-9402E9AC3C7C}">
      <dgm:prSet/>
      <dgm:spPr/>
      <dgm:t>
        <a:bodyPr/>
        <a:lstStyle/>
        <a:p>
          <a:endParaRPr lang="en-US"/>
        </a:p>
      </dgm:t>
    </dgm:pt>
    <dgm:pt modelId="{4B28894A-5F02-45FC-9AF3-4609182B4DD2}">
      <dgm:prSet/>
      <dgm:spPr/>
      <dgm:t>
        <a:bodyPr/>
        <a:lstStyle/>
        <a:p>
          <a:r>
            <a:rPr lang="en-US"/>
            <a:t>Using API Gateway, we can monitor and log API calls to provide reliability</a:t>
          </a:r>
        </a:p>
      </dgm:t>
    </dgm:pt>
    <dgm:pt modelId="{B4009A82-9D75-4B6B-BB00-C3559615DE85}" type="parTrans" cxnId="{4B03AC6F-CEB9-41ED-BE2D-560BFE07F503}">
      <dgm:prSet/>
      <dgm:spPr/>
      <dgm:t>
        <a:bodyPr/>
        <a:lstStyle/>
        <a:p>
          <a:endParaRPr lang="en-US"/>
        </a:p>
      </dgm:t>
    </dgm:pt>
    <dgm:pt modelId="{ADBA8586-29C0-42DF-8D0E-9A67539BCE12}" type="sibTrans" cxnId="{4B03AC6F-CEB9-41ED-BE2D-560BFE07F503}">
      <dgm:prSet/>
      <dgm:spPr/>
      <dgm:t>
        <a:bodyPr/>
        <a:lstStyle/>
        <a:p>
          <a:endParaRPr lang="en-US"/>
        </a:p>
      </dgm:t>
    </dgm:pt>
    <dgm:pt modelId="{B983982A-FE30-4358-8BE7-C74D8C743F3E}">
      <dgm:prSet/>
      <dgm:spPr/>
      <dgm:t>
        <a:bodyPr/>
        <a:lstStyle/>
        <a:p>
          <a:r>
            <a:rPr lang="en-US"/>
            <a:t>Performance</a:t>
          </a:r>
        </a:p>
      </dgm:t>
    </dgm:pt>
    <dgm:pt modelId="{2A0CDADE-1E29-45BD-8F14-0A365F2537F5}" type="parTrans" cxnId="{22F16FF7-37A0-4386-B6E2-F1AC77BBEF3B}">
      <dgm:prSet/>
      <dgm:spPr/>
      <dgm:t>
        <a:bodyPr/>
        <a:lstStyle/>
        <a:p>
          <a:endParaRPr lang="en-US"/>
        </a:p>
      </dgm:t>
    </dgm:pt>
    <dgm:pt modelId="{384C5C9C-BDEE-4940-8B55-F37722B64AFB}" type="sibTrans" cxnId="{22F16FF7-37A0-4386-B6E2-F1AC77BBEF3B}">
      <dgm:prSet/>
      <dgm:spPr/>
      <dgm:t>
        <a:bodyPr/>
        <a:lstStyle/>
        <a:p>
          <a:endParaRPr lang="en-US"/>
        </a:p>
      </dgm:t>
    </dgm:pt>
    <dgm:pt modelId="{BF10C69B-FAB8-4A8C-9B69-71F88CEC9A43}">
      <dgm:prSet/>
      <dgm:spPr/>
      <dgm:t>
        <a:bodyPr/>
        <a:lstStyle/>
        <a:p>
          <a:r>
            <a:rPr lang="en-US"/>
            <a:t>Using AWS Lambda, we can implement functions to improve overall performance</a:t>
          </a:r>
        </a:p>
      </dgm:t>
    </dgm:pt>
    <dgm:pt modelId="{4BDCBA3C-9CB0-4D40-8815-AD17A849EF47}" type="parTrans" cxnId="{84DBB65E-549A-466F-BFCB-82B7BC32AEAD}">
      <dgm:prSet/>
      <dgm:spPr/>
      <dgm:t>
        <a:bodyPr/>
        <a:lstStyle/>
        <a:p>
          <a:endParaRPr lang="en-US"/>
        </a:p>
      </dgm:t>
    </dgm:pt>
    <dgm:pt modelId="{E592C438-F76B-467A-AB06-833F98E59D0A}" type="sibTrans" cxnId="{84DBB65E-549A-466F-BFCB-82B7BC32AEAD}">
      <dgm:prSet/>
      <dgm:spPr/>
      <dgm:t>
        <a:bodyPr/>
        <a:lstStyle/>
        <a:p>
          <a:endParaRPr lang="en-US"/>
        </a:p>
      </dgm:t>
    </dgm:pt>
    <dgm:pt modelId="{6D0B9BC3-4D1E-4B20-A53C-4BA1308B04B0}">
      <dgm:prSet/>
      <dgm:spPr/>
      <dgm:t>
        <a:bodyPr/>
        <a:lstStyle/>
        <a:p>
          <a:r>
            <a:rPr lang="en-US"/>
            <a:t>Cost Optimization</a:t>
          </a:r>
        </a:p>
      </dgm:t>
    </dgm:pt>
    <dgm:pt modelId="{B524A386-6991-4997-AA52-4A1F4D26AE8E}" type="parTrans" cxnId="{2A0CE895-150D-4F44-878D-CDA9EEBAF6FA}">
      <dgm:prSet/>
      <dgm:spPr/>
      <dgm:t>
        <a:bodyPr/>
        <a:lstStyle/>
        <a:p>
          <a:endParaRPr lang="en-US"/>
        </a:p>
      </dgm:t>
    </dgm:pt>
    <dgm:pt modelId="{C20E59FD-7433-4F87-AE5A-E365D1DD38B4}" type="sibTrans" cxnId="{2A0CE895-150D-4F44-878D-CDA9EEBAF6FA}">
      <dgm:prSet/>
      <dgm:spPr/>
      <dgm:t>
        <a:bodyPr/>
        <a:lstStyle/>
        <a:p>
          <a:endParaRPr lang="en-US"/>
        </a:p>
      </dgm:t>
    </dgm:pt>
    <dgm:pt modelId="{0BDDBA98-66B9-4ABD-81D9-903C4BBC77A0}">
      <dgm:prSet/>
      <dgm:spPr/>
      <dgm:t>
        <a:bodyPr/>
        <a:lstStyle/>
        <a:p>
          <a:r>
            <a:rPr lang="en-US"/>
            <a:t>Using AWS Cost Explorer, we can monitor cloud usage and analyze costs</a:t>
          </a:r>
        </a:p>
      </dgm:t>
    </dgm:pt>
    <dgm:pt modelId="{0EDB7574-58D0-4481-A929-EDADF9714032}" type="parTrans" cxnId="{E54EF6A2-1297-49EF-AAEF-8E1DA89C6B48}">
      <dgm:prSet/>
      <dgm:spPr/>
      <dgm:t>
        <a:bodyPr/>
        <a:lstStyle/>
        <a:p>
          <a:endParaRPr lang="en-US"/>
        </a:p>
      </dgm:t>
    </dgm:pt>
    <dgm:pt modelId="{70B14C71-4F57-443A-BE25-028FD058E6B5}" type="sibTrans" cxnId="{E54EF6A2-1297-49EF-AAEF-8E1DA89C6B48}">
      <dgm:prSet/>
      <dgm:spPr/>
      <dgm:t>
        <a:bodyPr/>
        <a:lstStyle/>
        <a:p>
          <a:endParaRPr lang="en-US"/>
        </a:p>
      </dgm:t>
    </dgm:pt>
    <dgm:pt modelId="{AA44BA85-F617-48E1-BD30-5999FD873D1F}">
      <dgm:prSet/>
      <dgm:spPr/>
      <dgm:t>
        <a:bodyPr/>
        <a:lstStyle/>
        <a:p>
          <a:r>
            <a:rPr lang="en-US"/>
            <a:t>Operational Excellence</a:t>
          </a:r>
        </a:p>
      </dgm:t>
    </dgm:pt>
    <dgm:pt modelId="{DC25D9F6-DAD2-4BC6-AC1C-205BEE1FA4DC}" type="parTrans" cxnId="{2F50F095-833E-4E03-A85C-3D9CEF90998E}">
      <dgm:prSet/>
      <dgm:spPr/>
      <dgm:t>
        <a:bodyPr/>
        <a:lstStyle/>
        <a:p>
          <a:endParaRPr lang="en-US"/>
        </a:p>
      </dgm:t>
    </dgm:pt>
    <dgm:pt modelId="{82D08B29-8F82-4A99-AA25-FD0F3032611E}" type="sibTrans" cxnId="{2F50F095-833E-4E03-A85C-3D9CEF90998E}">
      <dgm:prSet/>
      <dgm:spPr/>
      <dgm:t>
        <a:bodyPr/>
        <a:lstStyle/>
        <a:p>
          <a:endParaRPr lang="en-US"/>
        </a:p>
      </dgm:t>
    </dgm:pt>
    <dgm:pt modelId="{CA65F4C9-F2E2-4CAD-A141-319E428B4DDE}">
      <dgm:prSet/>
      <dgm:spPr/>
      <dgm:t>
        <a:bodyPr/>
        <a:lstStyle/>
        <a:p>
          <a:r>
            <a:rPr lang="en-US"/>
            <a:t>Using CloudWatch, we can monitor the server’s performance and health</a:t>
          </a:r>
        </a:p>
      </dgm:t>
    </dgm:pt>
    <dgm:pt modelId="{58BB3EF4-5AAD-4050-B7DE-11B0D367DF4A}" type="parTrans" cxnId="{1441EB05-AF25-464B-8DC9-9C20AA7DE253}">
      <dgm:prSet/>
      <dgm:spPr/>
      <dgm:t>
        <a:bodyPr/>
        <a:lstStyle/>
        <a:p>
          <a:endParaRPr lang="en-US"/>
        </a:p>
      </dgm:t>
    </dgm:pt>
    <dgm:pt modelId="{C5FFE5D6-B99B-4E89-949E-33D1890FAA25}" type="sibTrans" cxnId="{1441EB05-AF25-464B-8DC9-9C20AA7DE253}">
      <dgm:prSet/>
      <dgm:spPr/>
      <dgm:t>
        <a:bodyPr/>
        <a:lstStyle/>
        <a:p>
          <a:endParaRPr lang="en-US"/>
        </a:p>
      </dgm:t>
    </dgm:pt>
    <dgm:pt modelId="{A9A00A51-9E16-4E58-AAAF-B9D13AB049FB}" type="pres">
      <dgm:prSet presAssocID="{40EE9E8F-EDDC-4297-AFAD-8C1E9A3D18B3}" presName="root" presStyleCnt="0">
        <dgm:presLayoutVars>
          <dgm:dir/>
          <dgm:resizeHandles val="exact"/>
        </dgm:presLayoutVars>
      </dgm:prSet>
      <dgm:spPr/>
    </dgm:pt>
    <dgm:pt modelId="{1FCB0511-D8A3-4C4A-91F3-3A83DB1E6088}" type="pres">
      <dgm:prSet presAssocID="{DF93ACF2-BB54-4B72-86FA-6A90251AA653}" presName="compNode" presStyleCnt="0"/>
      <dgm:spPr/>
    </dgm:pt>
    <dgm:pt modelId="{654F890A-3318-432D-B342-B2564F9FDFB7}" type="pres">
      <dgm:prSet presAssocID="{DF93ACF2-BB54-4B72-86FA-6A90251AA653}" presName="bgRect" presStyleLbl="bgShp" presStyleIdx="0" presStyleCnt="5"/>
      <dgm:spPr/>
    </dgm:pt>
    <dgm:pt modelId="{7ADAA62E-F4D1-451F-8C43-5F311A6C428E}" type="pres">
      <dgm:prSet presAssocID="{DF93ACF2-BB54-4B72-86FA-6A90251AA6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51CD223-1A77-4176-8D61-C474268C79C7}" type="pres">
      <dgm:prSet presAssocID="{DF93ACF2-BB54-4B72-86FA-6A90251AA653}" presName="spaceRect" presStyleCnt="0"/>
      <dgm:spPr/>
    </dgm:pt>
    <dgm:pt modelId="{7C8A2032-3DD2-4748-9B38-A8B0A7A74776}" type="pres">
      <dgm:prSet presAssocID="{DF93ACF2-BB54-4B72-86FA-6A90251AA653}" presName="parTx" presStyleLbl="revTx" presStyleIdx="0" presStyleCnt="10">
        <dgm:presLayoutVars>
          <dgm:chMax val="0"/>
          <dgm:chPref val="0"/>
        </dgm:presLayoutVars>
      </dgm:prSet>
      <dgm:spPr/>
    </dgm:pt>
    <dgm:pt modelId="{D8CA0C9D-9538-4977-9E04-0E9B6114BA0B}" type="pres">
      <dgm:prSet presAssocID="{DF93ACF2-BB54-4B72-86FA-6A90251AA653}" presName="desTx" presStyleLbl="revTx" presStyleIdx="1" presStyleCnt="10">
        <dgm:presLayoutVars/>
      </dgm:prSet>
      <dgm:spPr/>
    </dgm:pt>
    <dgm:pt modelId="{9C7C01D6-1477-436F-864C-F1403E5443A9}" type="pres">
      <dgm:prSet presAssocID="{576A3E2F-9E66-4AB3-B219-2C6011FE1AB0}" presName="sibTrans" presStyleCnt="0"/>
      <dgm:spPr/>
    </dgm:pt>
    <dgm:pt modelId="{54910042-0D1E-4D99-B302-4C83BECD1083}" type="pres">
      <dgm:prSet presAssocID="{97D193BF-57D9-41C4-98AF-97BF465EE567}" presName="compNode" presStyleCnt="0"/>
      <dgm:spPr/>
    </dgm:pt>
    <dgm:pt modelId="{1EF443C4-4F46-4849-9ADA-F00EBDA1FDA6}" type="pres">
      <dgm:prSet presAssocID="{97D193BF-57D9-41C4-98AF-97BF465EE567}" presName="bgRect" presStyleLbl="bgShp" presStyleIdx="1" presStyleCnt="5"/>
      <dgm:spPr/>
    </dgm:pt>
    <dgm:pt modelId="{8201F2B0-E9F1-4FDE-A6FE-B696F24D0945}" type="pres">
      <dgm:prSet presAssocID="{97D193BF-57D9-41C4-98AF-97BF465EE56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3051552-C648-4D95-A134-C87062A67EBD}" type="pres">
      <dgm:prSet presAssocID="{97D193BF-57D9-41C4-98AF-97BF465EE567}" presName="spaceRect" presStyleCnt="0"/>
      <dgm:spPr/>
    </dgm:pt>
    <dgm:pt modelId="{365D58D1-70DC-449E-977E-13BFF37EA120}" type="pres">
      <dgm:prSet presAssocID="{97D193BF-57D9-41C4-98AF-97BF465EE567}" presName="parTx" presStyleLbl="revTx" presStyleIdx="2" presStyleCnt="10">
        <dgm:presLayoutVars>
          <dgm:chMax val="0"/>
          <dgm:chPref val="0"/>
        </dgm:presLayoutVars>
      </dgm:prSet>
      <dgm:spPr/>
    </dgm:pt>
    <dgm:pt modelId="{DDDC91A7-A011-4E88-B3BD-8DD10F40BC55}" type="pres">
      <dgm:prSet presAssocID="{97D193BF-57D9-41C4-98AF-97BF465EE567}" presName="desTx" presStyleLbl="revTx" presStyleIdx="3" presStyleCnt="10">
        <dgm:presLayoutVars/>
      </dgm:prSet>
      <dgm:spPr/>
    </dgm:pt>
    <dgm:pt modelId="{B0DA6DA2-6C40-435F-8ECD-457D46022703}" type="pres">
      <dgm:prSet presAssocID="{DD639952-C340-41F1-BFAF-49D55E68E407}" presName="sibTrans" presStyleCnt="0"/>
      <dgm:spPr/>
    </dgm:pt>
    <dgm:pt modelId="{1DF7BBEA-99F5-4CF7-AAFA-88A4715BEB81}" type="pres">
      <dgm:prSet presAssocID="{B983982A-FE30-4358-8BE7-C74D8C743F3E}" presName="compNode" presStyleCnt="0"/>
      <dgm:spPr/>
    </dgm:pt>
    <dgm:pt modelId="{A88B0A38-4AD8-46A1-AC18-18F1EE068D2D}" type="pres">
      <dgm:prSet presAssocID="{B983982A-FE30-4358-8BE7-C74D8C743F3E}" presName="bgRect" presStyleLbl="bgShp" presStyleIdx="2" presStyleCnt="5"/>
      <dgm:spPr/>
    </dgm:pt>
    <dgm:pt modelId="{1A4BADB6-CF71-4C45-ABFD-B99DA6DACCD6}" type="pres">
      <dgm:prSet presAssocID="{B983982A-FE30-4358-8BE7-C74D8C743F3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17F871BE-2B1D-458F-97D5-48C1A61DEF4C}" type="pres">
      <dgm:prSet presAssocID="{B983982A-FE30-4358-8BE7-C74D8C743F3E}" presName="spaceRect" presStyleCnt="0"/>
      <dgm:spPr/>
    </dgm:pt>
    <dgm:pt modelId="{8A96A262-8157-4D44-A931-B4BA5348669A}" type="pres">
      <dgm:prSet presAssocID="{B983982A-FE30-4358-8BE7-C74D8C743F3E}" presName="parTx" presStyleLbl="revTx" presStyleIdx="4" presStyleCnt="10">
        <dgm:presLayoutVars>
          <dgm:chMax val="0"/>
          <dgm:chPref val="0"/>
        </dgm:presLayoutVars>
      </dgm:prSet>
      <dgm:spPr/>
    </dgm:pt>
    <dgm:pt modelId="{0587F3D9-ACDE-4F66-9180-FCF157DB7DFF}" type="pres">
      <dgm:prSet presAssocID="{B983982A-FE30-4358-8BE7-C74D8C743F3E}" presName="desTx" presStyleLbl="revTx" presStyleIdx="5" presStyleCnt="10">
        <dgm:presLayoutVars/>
      </dgm:prSet>
      <dgm:spPr/>
    </dgm:pt>
    <dgm:pt modelId="{4603CBEF-D2F5-4C58-9812-93AE52417DEC}" type="pres">
      <dgm:prSet presAssocID="{384C5C9C-BDEE-4940-8B55-F37722B64AFB}" presName="sibTrans" presStyleCnt="0"/>
      <dgm:spPr/>
    </dgm:pt>
    <dgm:pt modelId="{B499A76F-C7D9-4527-8194-583B4E23F1A4}" type="pres">
      <dgm:prSet presAssocID="{6D0B9BC3-4D1E-4B20-A53C-4BA1308B04B0}" presName="compNode" presStyleCnt="0"/>
      <dgm:spPr/>
    </dgm:pt>
    <dgm:pt modelId="{07F6E240-5DC1-411A-8C55-4AEFE05500C4}" type="pres">
      <dgm:prSet presAssocID="{6D0B9BC3-4D1E-4B20-A53C-4BA1308B04B0}" presName="bgRect" presStyleLbl="bgShp" presStyleIdx="3" presStyleCnt="5"/>
      <dgm:spPr/>
    </dgm:pt>
    <dgm:pt modelId="{CAB427E0-33C1-4801-A658-C1825256AE19}" type="pres">
      <dgm:prSet presAssocID="{6D0B9BC3-4D1E-4B20-A53C-4BA1308B04B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6283F959-82C4-4AA3-8DD7-9AC179977E75}" type="pres">
      <dgm:prSet presAssocID="{6D0B9BC3-4D1E-4B20-A53C-4BA1308B04B0}" presName="spaceRect" presStyleCnt="0"/>
      <dgm:spPr/>
    </dgm:pt>
    <dgm:pt modelId="{F0E07F83-E90F-49A9-AEEB-195F91EEE52C}" type="pres">
      <dgm:prSet presAssocID="{6D0B9BC3-4D1E-4B20-A53C-4BA1308B04B0}" presName="parTx" presStyleLbl="revTx" presStyleIdx="6" presStyleCnt="10">
        <dgm:presLayoutVars>
          <dgm:chMax val="0"/>
          <dgm:chPref val="0"/>
        </dgm:presLayoutVars>
      </dgm:prSet>
      <dgm:spPr/>
    </dgm:pt>
    <dgm:pt modelId="{FE0D47F7-F039-4D37-BEA2-14B053F9B36E}" type="pres">
      <dgm:prSet presAssocID="{6D0B9BC3-4D1E-4B20-A53C-4BA1308B04B0}" presName="desTx" presStyleLbl="revTx" presStyleIdx="7" presStyleCnt="10">
        <dgm:presLayoutVars/>
      </dgm:prSet>
      <dgm:spPr/>
    </dgm:pt>
    <dgm:pt modelId="{1703EB9B-9567-4F92-98BC-5195FCCBF050}" type="pres">
      <dgm:prSet presAssocID="{C20E59FD-7433-4F87-AE5A-E365D1DD38B4}" presName="sibTrans" presStyleCnt="0"/>
      <dgm:spPr/>
    </dgm:pt>
    <dgm:pt modelId="{7D3ACC1F-A3E6-49A6-9442-6712A60499B1}" type="pres">
      <dgm:prSet presAssocID="{AA44BA85-F617-48E1-BD30-5999FD873D1F}" presName="compNode" presStyleCnt="0"/>
      <dgm:spPr/>
    </dgm:pt>
    <dgm:pt modelId="{DC2C096F-15B1-4D3F-8BD7-D3D32273AE46}" type="pres">
      <dgm:prSet presAssocID="{AA44BA85-F617-48E1-BD30-5999FD873D1F}" presName="bgRect" presStyleLbl="bgShp" presStyleIdx="4" presStyleCnt="5"/>
      <dgm:spPr/>
    </dgm:pt>
    <dgm:pt modelId="{4B0AE994-B940-4CC3-A19F-BB6A8A6073C8}" type="pres">
      <dgm:prSet presAssocID="{AA44BA85-F617-48E1-BD30-5999FD873D1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4CB2DC1E-269B-4698-829F-33A84C0EC824}" type="pres">
      <dgm:prSet presAssocID="{AA44BA85-F617-48E1-BD30-5999FD873D1F}" presName="spaceRect" presStyleCnt="0"/>
      <dgm:spPr/>
    </dgm:pt>
    <dgm:pt modelId="{7EDB6BF4-27D9-49E9-A049-BD750D306A5D}" type="pres">
      <dgm:prSet presAssocID="{AA44BA85-F617-48E1-BD30-5999FD873D1F}" presName="parTx" presStyleLbl="revTx" presStyleIdx="8" presStyleCnt="10">
        <dgm:presLayoutVars>
          <dgm:chMax val="0"/>
          <dgm:chPref val="0"/>
        </dgm:presLayoutVars>
      </dgm:prSet>
      <dgm:spPr/>
    </dgm:pt>
    <dgm:pt modelId="{A476B692-712A-49CC-9351-EC7F14539534}" type="pres">
      <dgm:prSet presAssocID="{AA44BA85-F617-48E1-BD30-5999FD873D1F}" presName="desTx" presStyleLbl="revTx" presStyleIdx="9" presStyleCnt="10">
        <dgm:presLayoutVars/>
      </dgm:prSet>
      <dgm:spPr/>
    </dgm:pt>
  </dgm:ptLst>
  <dgm:cxnLst>
    <dgm:cxn modelId="{39FF8603-DC85-497C-A6BD-21EA43F21797}" srcId="{DF93ACF2-BB54-4B72-86FA-6A90251AA653}" destId="{546946A9-251C-4C21-8544-4BAC5C86C79A}" srcOrd="0" destOrd="0" parTransId="{017013CD-422A-4935-9096-D2213F2A6390}" sibTransId="{60194A71-45DC-4A8D-867D-6F7FFD057BEE}"/>
    <dgm:cxn modelId="{1441EB05-AF25-464B-8DC9-9C20AA7DE253}" srcId="{AA44BA85-F617-48E1-BD30-5999FD873D1F}" destId="{CA65F4C9-F2E2-4CAD-A141-319E428B4DDE}" srcOrd="0" destOrd="0" parTransId="{58BB3EF4-5AAD-4050-B7DE-11B0D367DF4A}" sibTransId="{C5FFE5D6-B99B-4E89-949E-33D1890FAA25}"/>
    <dgm:cxn modelId="{39138137-F440-4748-9630-97BF81A68F22}" srcId="{40EE9E8F-EDDC-4297-AFAD-8C1E9A3D18B3}" destId="{DF93ACF2-BB54-4B72-86FA-6A90251AA653}" srcOrd="0" destOrd="0" parTransId="{41729449-FB9E-4305-94A0-AE7A9C1BE804}" sibTransId="{576A3E2F-9E66-4AB3-B219-2C6011FE1AB0}"/>
    <dgm:cxn modelId="{84DBB65E-549A-466F-BFCB-82B7BC32AEAD}" srcId="{B983982A-FE30-4358-8BE7-C74D8C743F3E}" destId="{BF10C69B-FAB8-4A8C-9B69-71F88CEC9A43}" srcOrd="0" destOrd="0" parTransId="{4BDCBA3C-9CB0-4D40-8815-AD17A849EF47}" sibTransId="{E592C438-F76B-467A-AB06-833F98E59D0A}"/>
    <dgm:cxn modelId="{9C17D743-A354-4DE3-B2C8-5B8A814F0E25}" type="presOf" srcId="{AA44BA85-F617-48E1-BD30-5999FD873D1F}" destId="{7EDB6BF4-27D9-49E9-A049-BD750D306A5D}" srcOrd="0" destOrd="0" presId="urn:microsoft.com/office/officeart/2018/2/layout/IconVerticalSolidList"/>
    <dgm:cxn modelId="{7CE95A6F-FF08-432D-B725-9402E9AC3C7C}" srcId="{40EE9E8F-EDDC-4297-AFAD-8C1E9A3D18B3}" destId="{97D193BF-57D9-41C4-98AF-97BF465EE567}" srcOrd="1" destOrd="0" parTransId="{239B23E4-F4CA-4E86-BE5F-0FA155556B29}" sibTransId="{DD639952-C340-41F1-BFAF-49D55E68E407}"/>
    <dgm:cxn modelId="{4B03AC6F-CEB9-41ED-BE2D-560BFE07F503}" srcId="{97D193BF-57D9-41C4-98AF-97BF465EE567}" destId="{4B28894A-5F02-45FC-9AF3-4609182B4DD2}" srcOrd="0" destOrd="0" parTransId="{B4009A82-9D75-4B6B-BB00-C3559615DE85}" sibTransId="{ADBA8586-29C0-42DF-8D0E-9A67539BCE12}"/>
    <dgm:cxn modelId="{2DFC7379-FDA4-4E21-824C-FFC962CE887D}" type="presOf" srcId="{40EE9E8F-EDDC-4297-AFAD-8C1E9A3D18B3}" destId="{A9A00A51-9E16-4E58-AAAF-B9D13AB049FB}" srcOrd="0" destOrd="0" presId="urn:microsoft.com/office/officeart/2018/2/layout/IconVerticalSolidList"/>
    <dgm:cxn modelId="{E7C42D8F-FCB9-4830-801E-B4A69898C8C8}" type="presOf" srcId="{0BDDBA98-66B9-4ABD-81D9-903C4BBC77A0}" destId="{FE0D47F7-F039-4D37-BEA2-14B053F9B36E}" srcOrd="0" destOrd="0" presId="urn:microsoft.com/office/officeart/2018/2/layout/IconVerticalSolidList"/>
    <dgm:cxn modelId="{2A0CE895-150D-4F44-878D-CDA9EEBAF6FA}" srcId="{40EE9E8F-EDDC-4297-AFAD-8C1E9A3D18B3}" destId="{6D0B9BC3-4D1E-4B20-A53C-4BA1308B04B0}" srcOrd="3" destOrd="0" parTransId="{B524A386-6991-4997-AA52-4A1F4D26AE8E}" sibTransId="{C20E59FD-7433-4F87-AE5A-E365D1DD38B4}"/>
    <dgm:cxn modelId="{2F50F095-833E-4E03-A85C-3D9CEF90998E}" srcId="{40EE9E8F-EDDC-4297-AFAD-8C1E9A3D18B3}" destId="{AA44BA85-F617-48E1-BD30-5999FD873D1F}" srcOrd="4" destOrd="0" parTransId="{DC25D9F6-DAD2-4BC6-AC1C-205BEE1FA4DC}" sibTransId="{82D08B29-8F82-4A99-AA25-FD0F3032611E}"/>
    <dgm:cxn modelId="{C6C73CA0-8F21-4C5E-A237-CE0EA159843B}" type="presOf" srcId="{BF10C69B-FAB8-4A8C-9B69-71F88CEC9A43}" destId="{0587F3D9-ACDE-4F66-9180-FCF157DB7DFF}" srcOrd="0" destOrd="0" presId="urn:microsoft.com/office/officeart/2018/2/layout/IconVerticalSolidList"/>
    <dgm:cxn modelId="{E54EF6A2-1297-49EF-AAEF-8E1DA89C6B48}" srcId="{6D0B9BC3-4D1E-4B20-A53C-4BA1308B04B0}" destId="{0BDDBA98-66B9-4ABD-81D9-903C4BBC77A0}" srcOrd="0" destOrd="0" parTransId="{0EDB7574-58D0-4481-A929-EDADF9714032}" sibTransId="{70B14C71-4F57-443A-BE25-028FD058E6B5}"/>
    <dgm:cxn modelId="{B08015A6-7287-45FF-AEDD-F2C1D906B9A7}" type="presOf" srcId="{6D0B9BC3-4D1E-4B20-A53C-4BA1308B04B0}" destId="{F0E07F83-E90F-49A9-AEEB-195F91EEE52C}" srcOrd="0" destOrd="0" presId="urn:microsoft.com/office/officeart/2018/2/layout/IconVerticalSolidList"/>
    <dgm:cxn modelId="{35CD83A7-87BC-4B44-9115-42DAC2D8E607}" type="presOf" srcId="{CA65F4C9-F2E2-4CAD-A141-319E428B4DDE}" destId="{A476B692-712A-49CC-9351-EC7F14539534}" srcOrd="0" destOrd="0" presId="urn:microsoft.com/office/officeart/2018/2/layout/IconVerticalSolidList"/>
    <dgm:cxn modelId="{2967DAB5-10CE-46BB-9B35-D6CA09029954}" type="presOf" srcId="{DF93ACF2-BB54-4B72-86FA-6A90251AA653}" destId="{7C8A2032-3DD2-4748-9B38-A8B0A7A74776}" srcOrd="0" destOrd="0" presId="urn:microsoft.com/office/officeart/2018/2/layout/IconVerticalSolidList"/>
    <dgm:cxn modelId="{ECBB9CD2-CA6D-48CB-B415-0A1951DCE94D}" type="presOf" srcId="{97D193BF-57D9-41C4-98AF-97BF465EE567}" destId="{365D58D1-70DC-449E-977E-13BFF37EA120}" srcOrd="0" destOrd="0" presId="urn:microsoft.com/office/officeart/2018/2/layout/IconVerticalSolidList"/>
    <dgm:cxn modelId="{C4B8F9DB-5FB5-4070-91FC-0FB054B90C97}" type="presOf" srcId="{B983982A-FE30-4358-8BE7-C74D8C743F3E}" destId="{8A96A262-8157-4D44-A931-B4BA5348669A}" srcOrd="0" destOrd="0" presId="urn:microsoft.com/office/officeart/2018/2/layout/IconVerticalSolidList"/>
    <dgm:cxn modelId="{F129BBE8-5AF6-463D-AE55-AC59A70708A6}" type="presOf" srcId="{546946A9-251C-4C21-8544-4BAC5C86C79A}" destId="{D8CA0C9D-9538-4977-9E04-0E9B6114BA0B}" srcOrd="0" destOrd="0" presId="urn:microsoft.com/office/officeart/2018/2/layout/IconVerticalSolidList"/>
    <dgm:cxn modelId="{22F16FF7-37A0-4386-B6E2-F1AC77BBEF3B}" srcId="{40EE9E8F-EDDC-4297-AFAD-8C1E9A3D18B3}" destId="{B983982A-FE30-4358-8BE7-C74D8C743F3E}" srcOrd="2" destOrd="0" parTransId="{2A0CDADE-1E29-45BD-8F14-0A365F2537F5}" sibTransId="{384C5C9C-BDEE-4940-8B55-F37722B64AFB}"/>
    <dgm:cxn modelId="{9CCFDDFC-7B26-4697-B232-8583CB120E38}" type="presOf" srcId="{4B28894A-5F02-45FC-9AF3-4609182B4DD2}" destId="{DDDC91A7-A011-4E88-B3BD-8DD10F40BC55}" srcOrd="0" destOrd="0" presId="urn:microsoft.com/office/officeart/2018/2/layout/IconVerticalSolidList"/>
    <dgm:cxn modelId="{A3B4F46D-5516-4945-A215-CF469718FBB5}" type="presParOf" srcId="{A9A00A51-9E16-4E58-AAAF-B9D13AB049FB}" destId="{1FCB0511-D8A3-4C4A-91F3-3A83DB1E6088}" srcOrd="0" destOrd="0" presId="urn:microsoft.com/office/officeart/2018/2/layout/IconVerticalSolidList"/>
    <dgm:cxn modelId="{8328E254-D122-430C-97CE-EC77C8C4642C}" type="presParOf" srcId="{1FCB0511-D8A3-4C4A-91F3-3A83DB1E6088}" destId="{654F890A-3318-432D-B342-B2564F9FDFB7}" srcOrd="0" destOrd="0" presId="urn:microsoft.com/office/officeart/2018/2/layout/IconVerticalSolidList"/>
    <dgm:cxn modelId="{643BDDDA-2956-426E-89BE-E090BCE655D5}" type="presParOf" srcId="{1FCB0511-D8A3-4C4A-91F3-3A83DB1E6088}" destId="{7ADAA62E-F4D1-451F-8C43-5F311A6C428E}" srcOrd="1" destOrd="0" presId="urn:microsoft.com/office/officeart/2018/2/layout/IconVerticalSolidList"/>
    <dgm:cxn modelId="{9128DBDB-BB8C-489B-AFB7-5F9A0DBB3532}" type="presParOf" srcId="{1FCB0511-D8A3-4C4A-91F3-3A83DB1E6088}" destId="{751CD223-1A77-4176-8D61-C474268C79C7}" srcOrd="2" destOrd="0" presId="urn:microsoft.com/office/officeart/2018/2/layout/IconVerticalSolidList"/>
    <dgm:cxn modelId="{99513EC5-4FC4-4451-8833-EA6F6E09DD48}" type="presParOf" srcId="{1FCB0511-D8A3-4C4A-91F3-3A83DB1E6088}" destId="{7C8A2032-3DD2-4748-9B38-A8B0A7A74776}" srcOrd="3" destOrd="0" presId="urn:microsoft.com/office/officeart/2018/2/layout/IconVerticalSolidList"/>
    <dgm:cxn modelId="{0A2C478B-8D26-4E38-9C46-C879FB2C4AFA}" type="presParOf" srcId="{1FCB0511-D8A3-4C4A-91F3-3A83DB1E6088}" destId="{D8CA0C9D-9538-4977-9E04-0E9B6114BA0B}" srcOrd="4" destOrd="0" presId="urn:microsoft.com/office/officeart/2018/2/layout/IconVerticalSolidList"/>
    <dgm:cxn modelId="{CE12A1E7-72D3-44B9-98FC-529BBE080B0F}" type="presParOf" srcId="{A9A00A51-9E16-4E58-AAAF-B9D13AB049FB}" destId="{9C7C01D6-1477-436F-864C-F1403E5443A9}" srcOrd="1" destOrd="0" presId="urn:microsoft.com/office/officeart/2018/2/layout/IconVerticalSolidList"/>
    <dgm:cxn modelId="{BAC28B2A-C8AA-41DF-A9E1-FC953189AE84}" type="presParOf" srcId="{A9A00A51-9E16-4E58-AAAF-B9D13AB049FB}" destId="{54910042-0D1E-4D99-B302-4C83BECD1083}" srcOrd="2" destOrd="0" presId="urn:microsoft.com/office/officeart/2018/2/layout/IconVerticalSolidList"/>
    <dgm:cxn modelId="{FCD4CCA9-911A-4FB1-94F7-C9C1B5C9F4EB}" type="presParOf" srcId="{54910042-0D1E-4D99-B302-4C83BECD1083}" destId="{1EF443C4-4F46-4849-9ADA-F00EBDA1FDA6}" srcOrd="0" destOrd="0" presId="urn:microsoft.com/office/officeart/2018/2/layout/IconVerticalSolidList"/>
    <dgm:cxn modelId="{468BC96A-A708-42B5-A886-EFF419B0ED1F}" type="presParOf" srcId="{54910042-0D1E-4D99-B302-4C83BECD1083}" destId="{8201F2B0-E9F1-4FDE-A6FE-B696F24D0945}" srcOrd="1" destOrd="0" presId="urn:microsoft.com/office/officeart/2018/2/layout/IconVerticalSolidList"/>
    <dgm:cxn modelId="{0166ABB4-E693-4B5B-AF1F-27FEF57193B0}" type="presParOf" srcId="{54910042-0D1E-4D99-B302-4C83BECD1083}" destId="{03051552-C648-4D95-A134-C87062A67EBD}" srcOrd="2" destOrd="0" presId="urn:microsoft.com/office/officeart/2018/2/layout/IconVerticalSolidList"/>
    <dgm:cxn modelId="{4B219D25-A5E8-4FF3-8260-08FA728343C6}" type="presParOf" srcId="{54910042-0D1E-4D99-B302-4C83BECD1083}" destId="{365D58D1-70DC-449E-977E-13BFF37EA120}" srcOrd="3" destOrd="0" presId="urn:microsoft.com/office/officeart/2018/2/layout/IconVerticalSolidList"/>
    <dgm:cxn modelId="{9FAFEE2D-E92B-4FB8-B4EA-096B8D1B0F86}" type="presParOf" srcId="{54910042-0D1E-4D99-B302-4C83BECD1083}" destId="{DDDC91A7-A011-4E88-B3BD-8DD10F40BC55}" srcOrd="4" destOrd="0" presId="urn:microsoft.com/office/officeart/2018/2/layout/IconVerticalSolidList"/>
    <dgm:cxn modelId="{65827255-2207-42D7-80E4-C971B4FA418D}" type="presParOf" srcId="{A9A00A51-9E16-4E58-AAAF-B9D13AB049FB}" destId="{B0DA6DA2-6C40-435F-8ECD-457D46022703}" srcOrd="3" destOrd="0" presId="urn:microsoft.com/office/officeart/2018/2/layout/IconVerticalSolidList"/>
    <dgm:cxn modelId="{249F8561-384D-4680-9D4B-720916BD4418}" type="presParOf" srcId="{A9A00A51-9E16-4E58-AAAF-B9D13AB049FB}" destId="{1DF7BBEA-99F5-4CF7-AAFA-88A4715BEB81}" srcOrd="4" destOrd="0" presId="urn:microsoft.com/office/officeart/2018/2/layout/IconVerticalSolidList"/>
    <dgm:cxn modelId="{E9251CC9-CF19-4284-A333-6BB50F3F67F9}" type="presParOf" srcId="{1DF7BBEA-99F5-4CF7-AAFA-88A4715BEB81}" destId="{A88B0A38-4AD8-46A1-AC18-18F1EE068D2D}" srcOrd="0" destOrd="0" presId="urn:microsoft.com/office/officeart/2018/2/layout/IconVerticalSolidList"/>
    <dgm:cxn modelId="{53A22442-301B-4744-BCFA-2AE779A84086}" type="presParOf" srcId="{1DF7BBEA-99F5-4CF7-AAFA-88A4715BEB81}" destId="{1A4BADB6-CF71-4C45-ABFD-B99DA6DACCD6}" srcOrd="1" destOrd="0" presId="urn:microsoft.com/office/officeart/2018/2/layout/IconVerticalSolidList"/>
    <dgm:cxn modelId="{5ACB7628-F369-4D34-B106-B2698FA16A62}" type="presParOf" srcId="{1DF7BBEA-99F5-4CF7-AAFA-88A4715BEB81}" destId="{17F871BE-2B1D-458F-97D5-48C1A61DEF4C}" srcOrd="2" destOrd="0" presId="urn:microsoft.com/office/officeart/2018/2/layout/IconVerticalSolidList"/>
    <dgm:cxn modelId="{2AD33772-8F2E-4B30-8F89-B75FB857720A}" type="presParOf" srcId="{1DF7BBEA-99F5-4CF7-AAFA-88A4715BEB81}" destId="{8A96A262-8157-4D44-A931-B4BA5348669A}" srcOrd="3" destOrd="0" presId="urn:microsoft.com/office/officeart/2018/2/layout/IconVerticalSolidList"/>
    <dgm:cxn modelId="{1550488D-4A41-4705-980D-6A55D71AADF8}" type="presParOf" srcId="{1DF7BBEA-99F5-4CF7-AAFA-88A4715BEB81}" destId="{0587F3D9-ACDE-4F66-9180-FCF157DB7DFF}" srcOrd="4" destOrd="0" presId="urn:microsoft.com/office/officeart/2018/2/layout/IconVerticalSolidList"/>
    <dgm:cxn modelId="{A8C7C400-D916-4A8E-B35F-2008F5AEE28C}" type="presParOf" srcId="{A9A00A51-9E16-4E58-AAAF-B9D13AB049FB}" destId="{4603CBEF-D2F5-4C58-9812-93AE52417DEC}" srcOrd="5" destOrd="0" presId="urn:microsoft.com/office/officeart/2018/2/layout/IconVerticalSolidList"/>
    <dgm:cxn modelId="{EBF6F2E2-E3F7-4BBB-AEAC-2B488218EACE}" type="presParOf" srcId="{A9A00A51-9E16-4E58-AAAF-B9D13AB049FB}" destId="{B499A76F-C7D9-4527-8194-583B4E23F1A4}" srcOrd="6" destOrd="0" presId="urn:microsoft.com/office/officeart/2018/2/layout/IconVerticalSolidList"/>
    <dgm:cxn modelId="{C84ED560-C8C6-4EA8-AF71-B8C58063397E}" type="presParOf" srcId="{B499A76F-C7D9-4527-8194-583B4E23F1A4}" destId="{07F6E240-5DC1-411A-8C55-4AEFE05500C4}" srcOrd="0" destOrd="0" presId="urn:microsoft.com/office/officeart/2018/2/layout/IconVerticalSolidList"/>
    <dgm:cxn modelId="{1E9B1E37-2FFB-483F-BCFC-A468B4BD8A62}" type="presParOf" srcId="{B499A76F-C7D9-4527-8194-583B4E23F1A4}" destId="{CAB427E0-33C1-4801-A658-C1825256AE19}" srcOrd="1" destOrd="0" presId="urn:microsoft.com/office/officeart/2018/2/layout/IconVerticalSolidList"/>
    <dgm:cxn modelId="{54E1CF1A-8DCD-4375-9392-78D5914CA29A}" type="presParOf" srcId="{B499A76F-C7D9-4527-8194-583B4E23F1A4}" destId="{6283F959-82C4-4AA3-8DD7-9AC179977E75}" srcOrd="2" destOrd="0" presId="urn:microsoft.com/office/officeart/2018/2/layout/IconVerticalSolidList"/>
    <dgm:cxn modelId="{6ACE5D5E-6A15-4BAE-9CBE-2D24F46CCEDB}" type="presParOf" srcId="{B499A76F-C7D9-4527-8194-583B4E23F1A4}" destId="{F0E07F83-E90F-49A9-AEEB-195F91EEE52C}" srcOrd="3" destOrd="0" presId="urn:microsoft.com/office/officeart/2018/2/layout/IconVerticalSolidList"/>
    <dgm:cxn modelId="{FAF2F801-3093-44D9-B4C7-9762F4FF16E5}" type="presParOf" srcId="{B499A76F-C7D9-4527-8194-583B4E23F1A4}" destId="{FE0D47F7-F039-4D37-BEA2-14B053F9B36E}" srcOrd="4" destOrd="0" presId="urn:microsoft.com/office/officeart/2018/2/layout/IconVerticalSolidList"/>
    <dgm:cxn modelId="{C9229ADB-31DC-41B7-9D17-94A7566FDEC6}" type="presParOf" srcId="{A9A00A51-9E16-4E58-AAAF-B9D13AB049FB}" destId="{1703EB9B-9567-4F92-98BC-5195FCCBF050}" srcOrd="7" destOrd="0" presId="urn:microsoft.com/office/officeart/2018/2/layout/IconVerticalSolidList"/>
    <dgm:cxn modelId="{0588B69E-C78D-4116-9BDE-E3A4347BD390}" type="presParOf" srcId="{A9A00A51-9E16-4E58-AAAF-B9D13AB049FB}" destId="{7D3ACC1F-A3E6-49A6-9442-6712A60499B1}" srcOrd="8" destOrd="0" presId="urn:microsoft.com/office/officeart/2018/2/layout/IconVerticalSolidList"/>
    <dgm:cxn modelId="{B2720BB5-3C17-4A81-A971-D94B6E5CE5EA}" type="presParOf" srcId="{7D3ACC1F-A3E6-49A6-9442-6712A60499B1}" destId="{DC2C096F-15B1-4D3F-8BD7-D3D32273AE46}" srcOrd="0" destOrd="0" presId="urn:microsoft.com/office/officeart/2018/2/layout/IconVerticalSolidList"/>
    <dgm:cxn modelId="{DDB02D65-9F1C-494E-95BA-CDC9CC71DF6C}" type="presParOf" srcId="{7D3ACC1F-A3E6-49A6-9442-6712A60499B1}" destId="{4B0AE994-B940-4CC3-A19F-BB6A8A6073C8}" srcOrd="1" destOrd="0" presId="urn:microsoft.com/office/officeart/2018/2/layout/IconVerticalSolidList"/>
    <dgm:cxn modelId="{D315920F-AC1C-4B79-AB6C-F73E10F967D4}" type="presParOf" srcId="{7D3ACC1F-A3E6-49A6-9442-6712A60499B1}" destId="{4CB2DC1E-269B-4698-829F-33A84C0EC824}" srcOrd="2" destOrd="0" presId="urn:microsoft.com/office/officeart/2018/2/layout/IconVerticalSolidList"/>
    <dgm:cxn modelId="{AFA47C0E-42A8-4FE5-B32A-A53A9FB15D8B}" type="presParOf" srcId="{7D3ACC1F-A3E6-49A6-9442-6712A60499B1}" destId="{7EDB6BF4-27D9-49E9-A049-BD750D306A5D}" srcOrd="3" destOrd="0" presId="urn:microsoft.com/office/officeart/2018/2/layout/IconVerticalSolidList"/>
    <dgm:cxn modelId="{CD8699D0-71D7-44B5-81B3-4094FB800FCD}" type="presParOf" srcId="{7D3ACC1F-A3E6-49A6-9442-6712A60499B1}" destId="{A476B692-712A-49CC-9351-EC7F1453953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F890A-3318-432D-B342-B2564F9FDFB7}">
      <dsp:nvSpPr>
        <dsp:cNvPr id="0" name=""/>
        <dsp:cNvSpPr/>
      </dsp:nvSpPr>
      <dsp:spPr>
        <a:xfrm>
          <a:off x="0" y="4325"/>
          <a:ext cx="6900512" cy="9212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AA62E-F4D1-451F-8C43-5F311A6C428E}">
      <dsp:nvSpPr>
        <dsp:cNvPr id="0" name=""/>
        <dsp:cNvSpPr/>
      </dsp:nvSpPr>
      <dsp:spPr>
        <a:xfrm>
          <a:off x="278677" y="211606"/>
          <a:ext cx="506686" cy="50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8A2032-3DD2-4748-9B38-A8B0A7A74776}">
      <dsp:nvSpPr>
        <dsp:cNvPr id="0" name=""/>
        <dsp:cNvSpPr/>
      </dsp:nvSpPr>
      <dsp:spPr>
        <a:xfrm>
          <a:off x="1064041" y="4325"/>
          <a:ext cx="310523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t>Security</a:t>
          </a:r>
        </a:p>
      </dsp:txBody>
      <dsp:txXfrm>
        <a:off x="1064041" y="4325"/>
        <a:ext cx="3105230" cy="921248"/>
      </dsp:txXfrm>
    </dsp:sp>
    <dsp:sp modelId="{D8CA0C9D-9538-4977-9E04-0E9B6114BA0B}">
      <dsp:nvSpPr>
        <dsp:cNvPr id="0" name=""/>
        <dsp:cNvSpPr/>
      </dsp:nvSpPr>
      <dsp:spPr>
        <a:xfrm>
          <a:off x="4169272" y="4325"/>
          <a:ext cx="2731239"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577850">
            <a:lnSpc>
              <a:spcPct val="90000"/>
            </a:lnSpc>
            <a:spcBef>
              <a:spcPct val="0"/>
            </a:spcBef>
            <a:spcAft>
              <a:spcPct val="35000"/>
            </a:spcAft>
            <a:buNone/>
          </a:pPr>
          <a:r>
            <a:rPr lang="en-US" sz="1300" kern="1200" dirty="0"/>
            <a:t>Using AWS Web Application Firewall, we can protect against SQL injection and cross-site scripting</a:t>
          </a:r>
        </a:p>
      </dsp:txBody>
      <dsp:txXfrm>
        <a:off x="4169272" y="4325"/>
        <a:ext cx="2731239" cy="921248"/>
      </dsp:txXfrm>
    </dsp:sp>
    <dsp:sp modelId="{1EF443C4-4F46-4849-9ADA-F00EBDA1FDA6}">
      <dsp:nvSpPr>
        <dsp:cNvPr id="0" name=""/>
        <dsp:cNvSpPr/>
      </dsp:nvSpPr>
      <dsp:spPr>
        <a:xfrm>
          <a:off x="0" y="1155885"/>
          <a:ext cx="6900512" cy="9212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1F2B0-E9F1-4FDE-A6FE-B696F24D0945}">
      <dsp:nvSpPr>
        <dsp:cNvPr id="0" name=""/>
        <dsp:cNvSpPr/>
      </dsp:nvSpPr>
      <dsp:spPr>
        <a:xfrm>
          <a:off x="278677" y="1363166"/>
          <a:ext cx="506686" cy="506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D58D1-70DC-449E-977E-13BFF37EA120}">
      <dsp:nvSpPr>
        <dsp:cNvPr id="0" name=""/>
        <dsp:cNvSpPr/>
      </dsp:nvSpPr>
      <dsp:spPr>
        <a:xfrm>
          <a:off x="1064041" y="1155885"/>
          <a:ext cx="310523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t>Reliability</a:t>
          </a:r>
        </a:p>
      </dsp:txBody>
      <dsp:txXfrm>
        <a:off x="1064041" y="1155885"/>
        <a:ext cx="3105230" cy="921248"/>
      </dsp:txXfrm>
    </dsp:sp>
    <dsp:sp modelId="{DDDC91A7-A011-4E88-B3BD-8DD10F40BC55}">
      <dsp:nvSpPr>
        <dsp:cNvPr id="0" name=""/>
        <dsp:cNvSpPr/>
      </dsp:nvSpPr>
      <dsp:spPr>
        <a:xfrm>
          <a:off x="4169272" y="1155885"/>
          <a:ext cx="2731239"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577850">
            <a:lnSpc>
              <a:spcPct val="90000"/>
            </a:lnSpc>
            <a:spcBef>
              <a:spcPct val="0"/>
            </a:spcBef>
            <a:spcAft>
              <a:spcPct val="35000"/>
            </a:spcAft>
            <a:buNone/>
          </a:pPr>
          <a:r>
            <a:rPr lang="en-US" sz="1300" kern="1200"/>
            <a:t>Using API Gateway, we can monitor and log API calls to provide reliability</a:t>
          </a:r>
        </a:p>
      </dsp:txBody>
      <dsp:txXfrm>
        <a:off x="4169272" y="1155885"/>
        <a:ext cx="2731239" cy="921248"/>
      </dsp:txXfrm>
    </dsp:sp>
    <dsp:sp modelId="{A88B0A38-4AD8-46A1-AC18-18F1EE068D2D}">
      <dsp:nvSpPr>
        <dsp:cNvPr id="0" name=""/>
        <dsp:cNvSpPr/>
      </dsp:nvSpPr>
      <dsp:spPr>
        <a:xfrm>
          <a:off x="0" y="2307446"/>
          <a:ext cx="6900512" cy="9212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BADB6-CF71-4C45-ABFD-B99DA6DACCD6}">
      <dsp:nvSpPr>
        <dsp:cNvPr id="0" name=""/>
        <dsp:cNvSpPr/>
      </dsp:nvSpPr>
      <dsp:spPr>
        <a:xfrm>
          <a:off x="278677" y="2514727"/>
          <a:ext cx="506686" cy="50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96A262-8157-4D44-A931-B4BA5348669A}">
      <dsp:nvSpPr>
        <dsp:cNvPr id="0" name=""/>
        <dsp:cNvSpPr/>
      </dsp:nvSpPr>
      <dsp:spPr>
        <a:xfrm>
          <a:off x="1064041" y="2307446"/>
          <a:ext cx="310523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t>Performance</a:t>
          </a:r>
        </a:p>
      </dsp:txBody>
      <dsp:txXfrm>
        <a:off x="1064041" y="2307446"/>
        <a:ext cx="3105230" cy="921248"/>
      </dsp:txXfrm>
    </dsp:sp>
    <dsp:sp modelId="{0587F3D9-ACDE-4F66-9180-FCF157DB7DFF}">
      <dsp:nvSpPr>
        <dsp:cNvPr id="0" name=""/>
        <dsp:cNvSpPr/>
      </dsp:nvSpPr>
      <dsp:spPr>
        <a:xfrm>
          <a:off x="4169272" y="2307446"/>
          <a:ext cx="2731239"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577850">
            <a:lnSpc>
              <a:spcPct val="90000"/>
            </a:lnSpc>
            <a:spcBef>
              <a:spcPct val="0"/>
            </a:spcBef>
            <a:spcAft>
              <a:spcPct val="35000"/>
            </a:spcAft>
            <a:buNone/>
          </a:pPr>
          <a:r>
            <a:rPr lang="en-US" sz="1300" kern="1200"/>
            <a:t>Using AWS Lambda, we can implement functions to improve overall performance</a:t>
          </a:r>
        </a:p>
      </dsp:txBody>
      <dsp:txXfrm>
        <a:off x="4169272" y="2307446"/>
        <a:ext cx="2731239" cy="921248"/>
      </dsp:txXfrm>
    </dsp:sp>
    <dsp:sp modelId="{07F6E240-5DC1-411A-8C55-4AEFE05500C4}">
      <dsp:nvSpPr>
        <dsp:cNvPr id="0" name=""/>
        <dsp:cNvSpPr/>
      </dsp:nvSpPr>
      <dsp:spPr>
        <a:xfrm>
          <a:off x="0" y="3459006"/>
          <a:ext cx="6900512" cy="9212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427E0-33C1-4801-A658-C1825256AE19}">
      <dsp:nvSpPr>
        <dsp:cNvPr id="0" name=""/>
        <dsp:cNvSpPr/>
      </dsp:nvSpPr>
      <dsp:spPr>
        <a:xfrm>
          <a:off x="278677" y="3666287"/>
          <a:ext cx="506686" cy="506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E07F83-E90F-49A9-AEEB-195F91EEE52C}">
      <dsp:nvSpPr>
        <dsp:cNvPr id="0" name=""/>
        <dsp:cNvSpPr/>
      </dsp:nvSpPr>
      <dsp:spPr>
        <a:xfrm>
          <a:off x="1064041" y="3459006"/>
          <a:ext cx="310523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t>Cost Optimization</a:t>
          </a:r>
        </a:p>
      </dsp:txBody>
      <dsp:txXfrm>
        <a:off x="1064041" y="3459006"/>
        <a:ext cx="3105230" cy="921248"/>
      </dsp:txXfrm>
    </dsp:sp>
    <dsp:sp modelId="{FE0D47F7-F039-4D37-BEA2-14B053F9B36E}">
      <dsp:nvSpPr>
        <dsp:cNvPr id="0" name=""/>
        <dsp:cNvSpPr/>
      </dsp:nvSpPr>
      <dsp:spPr>
        <a:xfrm>
          <a:off x="4169272" y="3459006"/>
          <a:ext cx="2731239"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577850">
            <a:lnSpc>
              <a:spcPct val="90000"/>
            </a:lnSpc>
            <a:spcBef>
              <a:spcPct val="0"/>
            </a:spcBef>
            <a:spcAft>
              <a:spcPct val="35000"/>
            </a:spcAft>
            <a:buNone/>
          </a:pPr>
          <a:r>
            <a:rPr lang="en-US" sz="1300" kern="1200"/>
            <a:t>Using AWS Cost Explorer, we can monitor cloud usage and analyze costs</a:t>
          </a:r>
        </a:p>
      </dsp:txBody>
      <dsp:txXfrm>
        <a:off x="4169272" y="3459006"/>
        <a:ext cx="2731239" cy="921248"/>
      </dsp:txXfrm>
    </dsp:sp>
    <dsp:sp modelId="{DC2C096F-15B1-4D3F-8BD7-D3D32273AE46}">
      <dsp:nvSpPr>
        <dsp:cNvPr id="0" name=""/>
        <dsp:cNvSpPr/>
      </dsp:nvSpPr>
      <dsp:spPr>
        <a:xfrm>
          <a:off x="0" y="4610567"/>
          <a:ext cx="6900512" cy="9212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AE994-B940-4CC3-A19F-BB6A8A6073C8}">
      <dsp:nvSpPr>
        <dsp:cNvPr id="0" name=""/>
        <dsp:cNvSpPr/>
      </dsp:nvSpPr>
      <dsp:spPr>
        <a:xfrm>
          <a:off x="278677" y="4817848"/>
          <a:ext cx="506686" cy="5066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B6BF4-27D9-49E9-A049-BD750D306A5D}">
      <dsp:nvSpPr>
        <dsp:cNvPr id="0" name=""/>
        <dsp:cNvSpPr/>
      </dsp:nvSpPr>
      <dsp:spPr>
        <a:xfrm>
          <a:off x="1064041" y="4610567"/>
          <a:ext cx="310523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t>Operational Excellence</a:t>
          </a:r>
        </a:p>
      </dsp:txBody>
      <dsp:txXfrm>
        <a:off x="1064041" y="4610567"/>
        <a:ext cx="3105230" cy="921248"/>
      </dsp:txXfrm>
    </dsp:sp>
    <dsp:sp modelId="{A476B692-712A-49CC-9351-EC7F14539534}">
      <dsp:nvSpPr>
        <dsp:cNvPr id="0" name=""/>
        <dsp:cNvSpPr/>
      </dsp:nvSpPr>
      <dsp:spPr>
        <a:xfrm>
          <a:off x="4169272" y="4610567"/>
          <a:ext cx="2731239"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577850">
            <a:lnSpc>
              <a:spcPct val="90000"/>
            </a:lnSpc>
            <a:spcBef>
              <a:spcPct val="0"/>
            </a:spcBef>
            <a:spcAft>
              <a:spcPct val="35000"/>
            </a:spcAft>
            <a:buNone/>
          </a:pPr>
          <a:r>
            <a:rPr lang="en-US" sz="1300" kern="1200"/>
            <a:t>Using CloudWatch, we can monitor the server’s performance and health</a:t>
          </a:r>
        </a:p>
      </dsp:txBody>
      <dsp:txXfrm>
        <a:off x="4169272" y="4610567"/>
        <a:ext cx="2731239" cy="9212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FDC2A-F4AB-4097-8891-5F971DFFE770}"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2BD6E-DFE5-46C8-A277-693C593E3337}" type="slidenum">
              <a:rPr lang="en-US" smtClean="0"/>
              <a:t>‹#›</a:t>
            </a:fld>
            <a:endParaRPr lang="en-US"/>
          </a:p>
        </p:txBody>
      </p:sp>
    </p:spTree>
    <p:extLst>
      <p:ext uri="{BB962C8B-B14F-4D97-AF65-F5344CB8AC3E}">
        <p14:creationId xmlns:p14="http://schemas.microsoft.com/office/powerpoint/2010/main" val="21477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Today, I would like to present my project on hosting the card game, War, on the cloud. The purpose of this project is to provide a scalable and reliable platform for players to enjoy this classic game without the need for physical cards or local servers.</a:t>
            </a:r>
          </a:p>
          <a:p>
            <a:endParaRPr lang="en-US" dirty="0"/>
          </a:p>
        </p:txBody>
      </p:sp>
      <p:sp>
        <p:nvSpPr>
          <p:cNvPr id="4" name="Slide Number Placeholder 3"/>
          <p:cNvSpPr>
            <a:spLocks noGrp="1"/>
          </p:cNvSpPr>
          <p:nvPr>
            <p:ph type="sldNum" sz="quarter" idx="5"/>
          </p:nvPr>
        </p:nvSpPr>
        <p:spPr/>
        <p:txBody>
          <a:bodyPr/>
          <a:lstStyle/>
          <a:p>
            <a:fld id="{DEA2BD6E-DFE5-46C8-A277-693C593E3337}" type="slidenum">
              <a:rPr lang="en-US" smtClean="0"/>
              <a:t>1</a:t>
            </a:fld>
            <a:endParaRPr lang="en-US"/>
          </a:p>
        </p:txBody>
      </p:sp>
    </p:spTree>
    <p:extLst>
      <p:ext uri="{BB962C8B-B14F-4D97-AF65-F5344CB8AC3E}">
        <p14:creationId xmlns:p14="http://schemas.microsoft.com/office/powerpoint/2010/main" val="326660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architectural diagram showing the components and flow of events/data:</a:t>
            </a:r>
          </a:p>
          <a:p>
            <a:r>
              <a:rPr lang="en-US" dirty="0"/>
              <a:t>As you can see, the architecture consists of several components. Firstly, we have the clients, which can be either web or mobile applications that players use to interact with the game. Secondly, we have the game server, which handles the game logic, such as shuffling the cards, dealing them, and determining the winner of each round. Finally, we have the cloud infrastructure, which provides the necessary resources to run the game server and store game data.</a:t>
            </a:r>
          </a:p>
          <a:p>
            <a:endParaRPr lang="en-US" dirty="0"/>
          </a:p>
        </p:txBody>
      </p:sp>
      <p:sp>
        <p:nvSpPr>
          <p:cNvPr id="4" name="Slide Number Placeholder 3"/>
          <p:cNvSpPr>
            <a:spLocks noGrp="1"/>
          </p:cNvSpPr>
          <p:nvPr>
            <p:ph type="sldNum" sz="quarter" idx="5"/>
          </p:nvPr>
        </p:nvSpPr>
        <p:spPr/>
        <p:txBody>
          <a:bodyPr/>
          <a:lstStyle/>
          <a:p>
            <a:fld id="{DEA2BD6E-DFE5-46C8-A277-693C593E3337}" type="slidenum">
              <a:rPr lang="en-US" smtClean="0"/>
              <a:t>2</a:t>
            </a:fld>
            <a:endParaRPr lang="en-US"/>
          </a:p>
        </p:txBody>
      </p:sp>
    </p:spTree>
    <p:extLst>
      <p:ext uri="{BB962C8B-B14F-4D97-AF65-F5344CB8AC3E}">
        <p14:creationId xmlns:p14="http://schemas.microsoft.com/office/powerpoint/2010/main" val="285841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how we plan to implement each of the 5 well-architected pillars:</a:t>
            </a:r>
          </a:p>
          <a:p>
            <a:endParaRPr lang="en-US" dirty="0"/>
          </a:p>
          <a:p>
            <a:r>
              <a:rPr lang="en-US" dirty="0"/>
              <a:t>Security:</a:t>
            </a:r>
          </a:p>
          <a:p>
            <a:r>
              <a:rPr lang="en-US" dirty="0"/>
              <a:t>top priority when hosting cloud application</a:t>
            </a:r>
          </a:p>
          <a:p>
            <a:r>
              <a:rPr lang="en-US" dirty="0"/>
              <a:t>many tools and services for security</a:t>
            </a:r>
          </a:p>
          <a:p>
            <a:r>
              <a:rPr lang="en-US" dirty="0"/>
              <a:t>key tool is AWS WAF, protect against</a:t>
            </a:r>
          </a:p>
          <a:p>
            <a:r>
              <a:rPr lang="en-US" dirty="0"/>
              <a:t>configuring rules filter traffic and block threats before reach game server</a:t>
            </a:r>
          </a:p>
          <a:p>
            <a:endParaRPr lang="en-US" dirty="0"/>
          </a:p>
          <a:p>
            <a:r>
              <a:rPr lang="en-US" dirty="0"/>
              <a:t>Reliability:</a:t>
            </a:r>
          </a:p>
          <a:p>
            <a:r>
              <a:rPr lang="en-US" dirty="0"/>
              <a:t>important aspect, ensure reliability and availability</a:t>
            </a:r>
          </a:p>
          <a:p>
            <a:r>
              <a:rPr lang="en-US" dirty="0"/>
              <a:t>API gateway makes it easy to create deploy manage </a:t>
            </a:r>
            <a:r>
              <a:rPr lang="en-US" dirty="0" err="1"/>
              <a:t>api</a:t>
            </a:r>
            <a:endParaRPr lang="en-US" dirty="0"/>
          </a:p>
          <a:p>
            <a:r>
              <a:rPr lang="en-US" dirty="0"/>
              <a:t>tools for monitoring and logging </a:t>
            </a:r>
            <a:r>
              <a:rPr lang="en-US" dirty="0" err="1"/>
              <a:t>api</a:t>
            </a:r>
            <a:r>
              <a:rPr lang="en-US" dirty="0"/>
              <a:t> calls</a:t>
            </a:r>
          </a:p>
          <a:p>
            <a:r>
              <a:rPr lang="en-US" dirty="0"/>
              <a:t>monitor using </a:t>
            </a:r>
            <a:r>
              <a:rPr lang="en-US" dirty="0" err="1"/>
              <a:t>cloudwatch</a:t>
            </a:r>
            <a:r>
              <a:rPr lang="en-US" dirty="0"/>
              <a:t> and logs from </a:t>
            </a:r>
            <a:r>
              <a:rPr lang="en-US" dirty="0" err="1"/>
              <a:t>api</a:t>
            </a:r>
            <a:r>
              <a:rPr lang="en-US" dirty="0"/>
              <a:t> gateway, detect issues and take appropriate action</a:t>
            </a:r>
          </a:p>
          <a:p>
            <a:endParaRPr lang="en-US" dirty="0"/>
          </a:p>
          <a:p>
            <a:r>
              <a:rPr lang="en-US" dirty="0"/>
              <a:t>Performance:</a:t>
            </a:r>
          </a:p>
          <a:p>
            <a:r>
              <a:rPr lang="en-US" dirty="0"/>
              <a:t>lambda is a serverless service, host game server logic and improve performance</a:t>
            </a:r>
          </a:p>
          <a:p>
            <a:r>
              <a:rPr lang="en-US" dirty="0"/>
              <a:t>lambda function to shuffle deck, deal and determine winner, reduce burden on server, ensure fast gameplay</a:t>
            </a:r>
          </a:p>
          <a:p>
            <a:r>
              <a:rPr lang="en-US" dirty="0"/>
              <a:t>lambda functions and scalable and triggered automatically, large number of players can be handled </a:t>
            </a:r>
          </a:p>
          <a:p>
            <a:endParaRPr lang="en-US" dirty="0"/>
          </a:p>
          <a:p>
            <a:r>
              <a:rPr lang="en-US" dirty="0"/>
              <a:t>Cost Optimization:</a:t>
            </a:r>
          </a:p>
          <a:p>
            <a:r>
              <a:rPr lang="en-US" dirty="0"/>
              <a:t>managing costs important consideration when hosting on cloud, </a:t>
            </a:r>
            <a:r>
              <a:rPr lang="en-US" dirty="0" err="1"/>
              <a:t>aws</a:t>
            </a:r>
            <a:r>
              <a:rPr lang="en-US" dirty="0"/>
              <a:t> provides tools to optimize cloud spending</a:t>
            </a:r>
          </a:p>
          <a:p>
            <a:r>
              <a:rPr lang="en-US" dirty="0"/>
              <a:t>Cost explorer, cost management tool, monitor cloud usage and analyze costs</a:t>
            </a:r>
          </a:p>
          <a:p>
            <a:r>
              <a:rPr lang="en-US" dirty="0"/>
              <a:t>analyze usage patterns and identify areas to optimize costs, only pay for what we need</a:t>
            </a:r>
          </a:p>
          <a:p>
            <a:endParaRPr lang="en-US" dirty="0"/>
          </a:p>
          <a:p>
            <a:r>
              <a:rPr lang="en-US" dirty="0"/>
              <a:t>Operational Excellence:</a:t>
            </a:r>
          </a:p>
          <a:p>
            <a:r>
              <a:rPr lang="en-US" dirty="0" err="1"/>
              <a:t>cloudwatch</a:t>
            </a:r>
            <a:r>
              <a:rPr lang="en-US" dirty="0"/>
              <a:t>, monitoring service, performance and health of game server and infrastructure</a:t>
            </a:r>
          </a:p>
          <a:p>
            <a:r>
              <a:rPr lang="en-US" dirty="0"/>
              <a:t>monitor key metrics, CPU </a:t>
            </a:r>
            <a:r>
              <a:rPr lang="en-US" dirty="0" err="1"/>
              <a:t>usgae</a:t>
            </a:r>
            <a:r>
              <a:rPr lang="en-US" dirty="0"/>
              <a:t>, mem usage, network traffic, detect issues that arise</a:t>
            </a:r>
          </a:p>
          <a:p>
            <a:r>
              <a:rPr lang="en-US" dirty="0"/>
              <a:t>set alarms and automated actions based on predefined metrics, ensure operational excellence</a:t>
            </a:r>
          </a:p>
        </p:txBody>
      </p:sp>
      <p:sp>
        <p:nvSpPr>
          <p:cNvPr id="4" name="Slide Number Placeholder 3"/>
          <p:cNvSpPr>
            <a:spLocks noGrp="1"/>
          </p:cNvSpPr>
          <p:nvPr>
            <p:ph type="sldNum" sz="quarter" idx="5"/>
          </p:nvPr>
        </p:nvSpPr>
        <p:spPr/>
        <p:txBody>
          <a:bodyPr/>
          <a:lstStyle/>
          <a:p>
            <a:fld id="{DEA2BD6E-DFE5-46C8-A277-693C593E3337}" type="slidenum">
              <a:rPr lang="en-US" smtClean="0"/>
              <a:t>3</a:t>
            </a:fld>
            <a:endParaRPr lang="en-US"/>
          </a:p>
        </p:txBody>
      </p:sp>
    </p:spTree>
    <p:extLst>
      <p:ext uri="{BB962C8B-B14F-4D97-AF65-F5344CB8AC3E}">
        <p14:creationId xmlns:p14="http://schemas.microsoft.com/office/powerpoint/2010/main" val="9289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0730-03A3-FD02-D991-85347CDAAC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E13A2-A02C-59A9-BADC-5437D4556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398F0-06C2-7846-1972-99ECEB43249D}"/>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5" name="Footer Placeholder 4">
            <a:extLst>
              <a:ext uri="{FF2B5EF4-FFF2-40B4-BE49-F238E27FC236}">
                <a16:creationId xmlns:a16="http://schemas.microsoft.com/office/drawing/2014/main" id="{DB62DE58-A962-C8A0-BF54-29156A44A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2C22C-1388-DBA7-F31A-FA2CF90970FF}"/>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375942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7FB4-8A7D-F105-6349-C2C8B29D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91001F-49F7-C957-44A9-DA1A3F358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08EA2-62D1-9E59-C3D0-C418E94C9FCF}"/>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5" name="Footer Placeholder 4">
            <a:extLst>
              <a:ext uri="{FF2B5EF4-FFF2-40B4-BE49-F238E27FC236}">
                <a16:creationId xmlns:a16="http://schemas.microsoft.com/office/drawing/2014/main" id="{07DDC24C-AC39-6428-7D97-2F7268CB0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931A5-7A01-2192-97FF-763157FC0027}"/>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332682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98083-A9C4-CBB1-1D0F-44E7CB5BF3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37BFCB-0EFC-A0B9-DFC8-1A5BF5B9D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916A1-D2F6-F96E-53C0-ABAB55356B2B}"/>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5" name="Footer Placeholder 4">
            <a:extLst>
              <a:ext uri="{FF2B5EF4-FFF2-40B4-BE49-F238E27FC236}">
                <a16:creationId xmlns:a16="http://schemas.microsoft.com/office/drawing/2014/main" id="{47C8EE96-1FF3-175A-8711-F3133E9D4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C45EB-39F1-3BDD-1CA8-28F50B702246}"/>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88091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855E-226A-12B9-5A33-3166F06EE3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46081-B0A8-6EF1-8995-3AE282845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465E5-B0FC-9175-FF89-BC6296E0BD4D}"/>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5" name="Footer Placeholder 4">
            <a:extLst>
              <a:ext uri="{FF2B5EF4-FFF2-40B4-BE49-F238E27FC236}">
                <a16:creationId xmlns:a16="http://schemas.microsoft.com/office/drawing/2014/main" id="{1925FDB6-4664-E376-FDE2-B77A1DB5C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B14A0-D016-5812-5F9E-BCCF3A4A118A}"/>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353171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72E3-6261-715F-C698-03F1347C9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D69B0-61BB-9A52-B650-775D52BA7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3D26B-206E-7577-D34E-C86F1E39CEA8}"/>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5" name="Footer Placeholder 4">
            <a:extLst>
              <a:ext uri="{FF2B5EF4-FFF2-40B4-BE49-F238E27FC236}">
                <a16:creationId xmlns:a16="http://schemas.microsoft.com/office/drawing/2014/main" id="{6E8BAED7-CA2E-298D-C5A6-0C2B98BD4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6E243-0686-6E09-427A-65A4282936D9}"/>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24359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4371-74F2-C5F8-EAB1-8B7AB0096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6794A-3DB4-CC97-6611-830DF7316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74D32B-729E-264B-4570-2725F7307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BC0B6-7188-E41D-6CCE-698C48603E2C}"/>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6" name="Footer Placeholder 5">
            <a:extLst>
              <a:ext uri="{FF2B5EF4-FFF2-40B4-BE49-F238E27FC236}">
                <a16:creationId xmlns:a16="http://schemas.microsoft.com/office/drawing/2014/main" id="{EE7E89A4-CBC3-FE21-5C68-027208207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62EF8-B523-C8FE-CC27-63A3AF3BFA52}"/>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353467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F39A-877A-6534-3B48-39D1F94E7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DEC218-B1A4-8C1D-18BD-90439D45B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7F992-6C76-A7C9-E70F-37FC1229F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7AFFA4-717A-9919-80B8-F457DA83B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6CF29-5FFA-FD41-1F0A-7FA1406A2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54993-1C23-4D90-A02D-5089216F6DE0}"/>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8" name="Footer Placeholder 7">
            <a:extLst>
              <a:ext uri="{FF2B5EF4-FFF2-40B4-BE49-F238E27FC236}">
                <a16:creationId xmlns:a16="http://schemas.microsoft.com/office/drawing/2014/main" id="{643FF2B9-EC19-9A89-4957-C1B233900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A8BB54-1897-4206-E71A-A6FC5977E54A}"/>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123384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80C7-DD23-4E5D-9372-05A5B5A30A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3D6DF7-99E2-E1DD-00ED-9D7E20644E78}"/>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4" name="Footer Placeholder 3">
            <a:extLst>
              <a:ext uri="{FF2B5EF4-FFF2-40B4-BE49-F238E27FC236}">
                <a16:creationId xmlns:a16="http://schemas.microsoft.com/office/drawing/2014/main" id="{FAD2BFD7-C8E5-35FB-4A63-26F00BF160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BF68D-6986-0DAE-002B-DE731FAE6C90}"/>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353416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D15F6-D5FF-1AF6-E0B2-B5EF95DF20DC}"/>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3" name="Footer Placeholder 2">
            <a:extLst>
              <a:ext uri="{FF2B5EF4-FFF2-40B4-BE49-F238E27FC236}">
                <a16:creationId xmlns:a16="http://schemas.microsoft.com/office/drawing/2014/main" id="{954E5895-E089-69D8-A638-8D2814A5A9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8878E5-10BE-A112-8D17-F27404F5819A}"/>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125757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8434-EB35-2318-F82C-68761BDEF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1139E-2316-BFDB-C437-4EA6FFD94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0C32A5-569C-2414-9F32-B335757A4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D9232-417E-DEB2-59B3-0C250FF33AA4}"/>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6" name="Footer Placeholder 5">
            <a:extLst>
              <a:ext uri="{FF2B5EF4-FFF2-40B4-BE49-F238E27FC236}">
                <a16:creationId xmlns:a16="http://schemas.microsoft.com/office/drawing/2014/main" id="{ABD52BA2-E744-6F7C-FBE7-D7EBDBC88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B1DE3-1038-3FAA-E858-E4E5CE92C9D1}"/>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210955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C761-74E5-5831-F314-0D675E0E5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974A59-5FC0-E580-589D-063A366BD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ED08BB-B739-83FD-5232-FA0ABD974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8C865-EE97-F4F1-B1E6-60E658F4B25A}"/>
              </a:ext>
            </a:extLst>
          </p:cNvPr>
          <p:cNvSpPr>
            <a:spLocks noGrp="1"/>
          </p:cNvSpPr>
          <p:nvPr>
            <p:ph type="dt" sz="half" idx="10"/>
          </p:nvPr>
        </p:nvSpPr>
        <p:spPr/>
        <p:txBody>
          <a:bodyPr/>
          <a:lstStyle/>
          <a:p>
            <a:fld id="{3E8F7EB0-2D67-43B2-A6AB-B5849E1321CF}" type="datetimeFigureOut">
              <a:rPr lang="en-US" smtClean="0"/>
              <a:t>4/17/2023</a:t>
            </a:fld>
            <a:endParaRPr lang="en-US"/>
          </a:p>
        </p:txBody>
      </p:sp>
      <p:sp>
        <p:nvSpPr>
          <p:cNvPr id="6" name="Footer Placeholder 5">
            <a:extLst>
              <a:ext uri="{FF2B5EF4-FFF2-40B4-BE49-F238E27FC236}">
                <a16:creationId xmlns:a16="http://schemas.microsoft.com/office/drawing/2014/main" id="{E3C4F45E-26E3-6895-9CD2-0A92623B9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59F84-B0B7-4563-1816-2B31A685D4F6}"/>
              </a:ext>
            </a:extLst>
          </p:cNvPr>
          <p:cNvSpPr>
            <a:spLocks noGrp="1"/>
          </p:cNvSpPr>
          <p:nvPr>
            <p:ph type="sldNum" sz="quarter" idx="12"/>
          </p:nvPr>
        </p:nvSpPr>
        <p:spPr/>
        <p:txBody>
          <a:bodyPr/>
          <a:lstStyle/>
          <a:p>
            <a:fld id="{BF1D5BF4-7201-468A-B926-A4F56B27DA15}" type="slidenum">
              <a:rPr lang="en-US" smtClean="0"/>
              <a:t>‹#›</a:t>
            </a:fld>
            <a:endParaRPr lang="en-US"/>
          </a:p>
        </p:txBody>
      </p:sp>
    </p:spTree>
    <p:extLst>
      <p:ext uri="{BB962C8B-B14F-4D97-AF65-F5344CB8AC3E}">
        <p14:creationId xmlns:p14="http://schemas.microsoft.com/office/powerpoint/2010/main" val="15510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EA38D-2498-F0C2-33FD-F798A3D1D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BB9DCB-C632-4D71-203C-8B0EC5B55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CBFFE-DEDE-20CB-2250-07CE92DDF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F7EB0-2D67-43B2-A6AB-B5849E1321CF}" type="datetimeFigureOut">
              <a:rPr lang="en-US" smtClean="0"/>
              <a:t>4/17/2023</a:t>
            </a:fld>
            <a:endParaRPr lang="en-US"/>
          </a:p>
        </p:txBody>
      </p:sp>
      <p:sp>
        <p:nvSpPr>
          <p:cNvPr id="5" name="Footer Placeholder 4">
            <a:extLst>
              <a:ext uri="{FF2B5EF4-FFF2-40B4-BE49-F238E27FC236}">
                <a16:creationId xmlns:a16="http://schemas.microsoft.com/office/drawing/2014/main" id="{5708D7F4-8591-5B1F-8327-CF7A1EC69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D416DB-7606-12FB-0FB6-D88F1E758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D5BF4-7201-468A-B926-A4F56B27DA15}" type="slidenum">
              <a:rPr lang="en-US" smtClean="0"/>
              <a:t>‹#›</a:t>
            </a:fld>
            <a:endParaRPr lang="en-US"/>
          </a:p>
        </p:txBody>
      </p:sp>
    </p:spTree>
    <p:extLst>
      <p:ext uri="{BB962C8B-B14F-4D97-AF65-F5344CB8AC3E}">
        <p14:creationId xmlns:p14="http://schemas.microsoft.com/office/powerpoint/2010/main" val="393427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58A0E-15AB-8C60-FFD5-88BC9AD3B457}"/>
              </a:ext>
            </a:extLst>
          </p:cNvPr>
          <p:cNvSpPr>
            <a:spLocks noGrp="1"/>
          </p:cNvSpPr>
          <p:nvPr>
            <p:ph type="ctrTitle"/>
          </p:nvPr>
        </p:nvSpPr>
        <p:spPr>
          <a:xfrm>
            <a:off x="647132" y="1295231"/>
            <a:ext cx="5895178" cy="3807446"/>
          </a:xfrm>
        </p:spPr>
        <p:txBody>
          <a:bodyPr anchor="b">
            <a:normAutofit/>
          </a:bodyPr>
          <a:lstStyle/>
          <a:p>
            <a:pPr algn="l"/>
            <a:r>
              <a:rPr lang="en-US" sz="6600" dirty="0"/>
              <a:t>Card Game WAR</a:t>
            </a:r>
          </a:p>
        </p:txBody>
      </p:sp>
      <p:sp>
        <p:nvSpPr>
          <p:cNvPr id="19" name="Freeform: Shape 1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Subtitle 2">
            <a:extLst>
              <a:ext uri="{FF2B5EF4-FFF2-40B4-BE49-F238E27FC236}">
                <a16:creationId xmlns:a16="http://schemas.microsoft.com/office/drawing/2014/main" id="{3D297197-0ED9-ED34-2695-FFB987D3E622}"/>
              </a:ext>
            </a:extLst>
          </p:cNvPr>
          <p:cNvSpPr>
            <a:spLocks noGrp="1"/>
          </p:cNvSpPr>
          <p:nvPr>
            <p:ph type="subTitle" idx="1"/>
          </p:nvPr>
        </p:nvSpPr>
        <p:spPr>
          <a:xfrm>
            <a:off x="8129872" y="1122363"/>
            <a:ext cx="3223928" cy="3980314"/>
          </a:xfrm>
        </p:spPr>
        <p:txBody>
          <a:bodyPr anchor="b">
            <a:normAutofit/>
          </a:bodyPr>
          <a:lstStyle/>
          <a:p>
            <a:pPr algn="l"/>
            <a:r>
              <a:rPr lang="en-US" dirty="0">
                <a:solidFill>
                  <a:srgbClr val="FFFFFF"/>
                </a:solidFill>
              </a:rPr>
              <a:t>ANUJ JOSHI</a:t>
            </a:r>
          </a:p>
        </p:txBody>
      </p:sp>
      <p:sp>
        <p:nvSpPr>
          <p:cNvPr id="2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52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BA2DE-1697-1885-B587-68F219D94C8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COMPONENTS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3C8BB27-2AD7-3FD5-3CDE-E57CB2B649E8}"/>
              </a:ext>
            </a:extLst>
          </p:cNvPr>
          <p:cNvPicPr>
            <a:picLocks noChangeAspect="1"/>
          </p:cNvPicPr>
          <p:nvPr/>
        </p:nvPicPr>
        <p:blipFill>
          <a:blip r:embed="rId3"/>
          <a:stretch>
            <a:fillRect/>
          </a:stretch>
        </p:blipFill>
        <p:spPr>
          <a:xfrm>
            <a:off x="2804229" y="1909434"/>
            <a:ext cx="6583542" cy="4328680"/>
          </a:xfrm>
          <a:prstGeom prst="rect">
            <a:avLst/>
          </a:prstGeom>
        </p:spPr>
      </p:pic>
    </p:spTree>
    <p:extLst>
      <p:ext uri="{BB962C8B-B14F-4D97-AF65-F5344CB8AC3E}">
        <p14:creationId xmlns:p14="http://schemas.microsoft.com/office/powerpoint/2010/main" val="289107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F58FF-60E0-E0E8-3545-0EF86D29C49D}"/>
              </a:ext>
            </a:extLst>
          </p:cNvPr>
          <p:cNvSpPr>
            <a:spLocks noGrp="1"/>
          </p:cNvSpPr>
          <p:nvPr>
            <p:ph type="title"/>
          </p:nvPr>
        </p:nvSpPr>
        <p:spPr>
          <a:xfrm>
            <a:off x="635000" y="640823"/>
            <a:ext cx="3418659" cy="5583148"/>
          </a:xfrm>
        </p:spPr>
        <p:txBody>
          <a:bodyPr anchor="ctr">
            <a:normAutofit/>
          </a:bodyPr>
          <a:lstStyle/>
          <a:p>
            <a:r>
              <a:rPr lang="en-US" sz="4600"/>
              <a:t>Primary Approach to Architectural Pillars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1C8C715-30B0-4131-D33B-9F8719C941B2}"/>
              </a:ext>
            </a:extLst>
          </p:cNvPr>
          <p:cNvGraphicFramePr>
            <a:graphicFrameLocks noGrp="1"/>
          </p:cNvGraphicFramePr>
          <p:nvPr>
            <p:ph idx="1"/>
            <p:extLst>
              <p:ext uri="{D42A27DB-BD31-4B8C-83A1-F6EECF244321}">
                <p14:modId xmlns:p14="http://schemas.microsoft.com/office/powerpoint/2010/main" val="151836054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793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480</Words>
  <Application>Microsoft Office PowerPoint</Application>
  <PresentationFormat>Widescreen</PresentationFormat>
  <Paragraphs>49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Card Game WAR</vt:lpstr>
      <vt:lpstr>COMPONENTS</vt:lpstr>
      <vt:lpstr>Primary Approach to Architectural Pillars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 Game WAR</dc:title>
  <dc:creator>Anuj Joshi</dc:creator>
  <cp:lastModifiedBy>Anuj Joshi</cp:lastModifiedBy>
  <cp:revision>2</cp:revision>
  <dcterms:created xsi:type="dcterms:W3CDTF">2023-04-07T00:21:18Z</dcterms:created>
  <dcterms:modified xsi:type="dcterms:W3CDTF">2023-04-17T18:42:56Z</dcterms:modified>
</cp:coreProperties>
</file>