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4BEA742-9E98-4AC0-A3CE-43ED7F1AFBCA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1218B1E-B7D0-4C45-8044-CF896172BA88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A3D8D34-60F7-459A-B255-B3000D31C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14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8B1E-B7D0-4C45-8044-CF896172BA88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8D34-60F7-459A-B255-B3000D31C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62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8B1E-B7D0-4C45-8044-CF896172BA88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8D34-60F7-459A-B255-B3000D31C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31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8B1E-B7D0-4C45-8044-CF896172BA88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8D34-60F7-459A-B255-B3000D31C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011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8B1E-B7D0-4C45-8044-CF896172BA88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8D34-60F7-459A-B255-B3000D31C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005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8B1E-B7D0-4C45-8044-CF896172BA88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8D34-60F7-459A-B255-B3000D31C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059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8B1E-B7D0-4C45-8044-CF896172BA88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8D34-60F7-459A-B255-B3000D31C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101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1218B1E-B7D0-4C45-8044-CF896172BA88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8D34-60F7-459A-B255-B3000D31C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271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1218B1E-B7D0-4C45-8044-CF896172BA88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8D34-60F7-459A-B255-B3000D31C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46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8B1E-B7D0-4C45-8044-CF896172BA88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8D34-60F7-459A-B255-B3000D31C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48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8B1E-B7D0-4C45-8044-CF896172BA88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8D34-60F7-459A-B255-B3000D31C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77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8B1E-B7D0-4C45-8044-CF896172BA88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8D34-60F7-459A-B255-B3000D31C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81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8B1E-B7D0-4C45-8044-CF896172BA88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8D34-60F7-459A-B255-B3000D31C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50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8B1E-B7D0-4C45-8044-CF896172BA88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8D34-60F7-459A-B255-B3000D31C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888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8B1E-B7D0-4C45-8044-CF896172BA88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8D34-60F7-459A-B255-B3000D31C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03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8B1E-B7D0-4C45-8044-CF896172BA88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8D34-60F7-459A-B255-B3000D31C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0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8B1E-B7D0-4C45-8044-CF896172BA88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8D34-60F7-459A-B255-B3000D31C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60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1218B1E-B7D0-4C45-8044-CF896172BA88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A3D8D34-60F7-459A-B255-B3000D31C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19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8C2CD1-5562-46CA-080F-4A6243602DAC}"/>
              </a:ext>
            </a:extLst>
          </p:cNvPr>
          <p:cNvSpPr/>
          <p:nvPr/>
        </p:nvSpPr>
        <p:spPr>
          <a:xfrm>
            <a:off x="585788" y="1600200"/>
            <a:ext cx="1671637" cy="7715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Lifestyle &amp; Activity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D6697C-EC2A-CC8F-B7A8-D5A9C7F385E9}"/>
              </a:ext>
            </a:extLst>
          </p:cNvPr>
          <p:cNvSpPr/>
          <p:nvPr/>
        </p:nvSpPr>
        <p:spPr>
          <a:xfrm>
            <a:off x="595308" y="2481272"/>
            <a:ext cx="1671637" cy="771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&amp; Disease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0B7556-CCB6-E6C1-3218-5262B1218C7C}"/>
              </a:ext>
            </a:extLst>
          </p:cNvPr>
          <p:cNvSpPr/>
          <p:nvPr/>
        </p:nvSpPr>
        <p:spPr>
          <a:xfrm>
            <a:off x="609596" y="3367079"/>
            <a:ext cx="1671637" cy="8906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Activity &amp; Sleep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530917-5A69-B2C6-D67E-9F853E8C7F9D}"/>
              </a:ext>
            </a:extLst>
          </p:cNvPr>
          <p:cNvSpPr/>
          <p:nvPr/>
        </p:nvSpPr>
        <p:spPr>
          <a:xfrm>
            <a:off x="609595" y="4371993"/>
            <a:ext cx="1671637" cy="771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Insights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E1AA70-6E8E-8C7B-6C25-F23320E23120}"/>
              </a:ext>
            </a:extLst>
          </p:cNvPr>
          <p:cNvSpPr/>
          <p:nvPr/>
        </p:nvSpPr>
        <p:spPr>
          <a:xfrm>
            <a:off x="619116" y="5257800"/>
            <a:ext cx="1671637" cy="771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Segmentation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EE5B29-15C1-D6D4-455F-106CCE47CE2E}"/>
              </a:ext>
            </a:extLst>
          </p:cNvPr>
          <p:cNvSpPr/>
          <p:nvPr/>
        </p:nvSpPr>
        <p:spPr>
          <a:xfrm>
            <a:off x="584228" y="758229"/>
            <a:ext cx="1075807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Smart Health Monitoring: Trends, Risks &amp;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16773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06C94-AB3D-C4E9-5223-F0192831B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A45B3A-5E95-35FE-B2D6-52A0C3462FFF}"/>
              </a:ext>
            </a:extLst>
          </p:cNvPr>
          <p:cNvSpPr/>
          <p:nvPr/>
        </p:nvSpPr>
        <p:spPr>
          <a:xfrm>
            <a:off x="585788" y="1600200"/>
            <a:ext cx="1671637" cy="771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Lifestyle &amp; Activity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C1B402-5BC5-F914-38F4-675C370E17DA}"/>
              </a:ext>
            </a:extLst>
          </p:cNvPr>
          <p:cNvSpPr/>
          <p:nvPr/>
        </p:nvSpPr>
        <p:spPr>
          <a:xfrm>
            <a:off x="595308" y="2481272"/>
            <a:ext cx="1671637" cy="7715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&amp; Disease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5F52DE-C556-72EB-6E14-8E5EA8F37733}"/>
              </a:ext>
            </a:extLst>
          </p:cNvPr>
          <p:cNvSpPr/>
          <p:nvPr/>
        </p:nvSpPr>
        <p:spPr>
          <a:xfrm>
            <a:off x="609596" y="3367079"/>
            <a:ext cx="1671637" cy="8906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Activity &amp; Sleep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E8C0A2-B8AD-F2D2-22C4-AACF0E99944F}"/>
              </a:ext>
            </a:extLst>
          </p:cNvPr>
          <p:cNvSpPr/>
          <p:nvPr/>
        </p:nvSpPr>
        <p:spPr>
          <a:xfrm>
            <a:off x="609595" y="4371993"/>
            <a:ext cx="1671637" cy="771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Insights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A094FF-7C3B-0E77-8EBD-CCCB0227C8B7}"/>
              </a:ext>
            </a:extLst>
          </p:cNvPr>
          <p:cNvSpPr/>
          <p:nvPr/>
        </p:nvSpPr>
        <p:spPr>
          <a:xfrm>
            <a:off x="619116" y="5257800"/>
            <a:ext cx="1671637" cy="771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Segmentation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47FD99-0862-1CD2-2D0B-EF05AD7DBEF5}"/>
              </a:ext>
            </a:extLst>
          </p:cNvPr>
          <p:cNvSpPr/>
          <p:nvPr/>
        </p:nvSpPr>
        <p:spPr>
          <a:xfrm>
            <a:off x="584228" y="758229"/>
            <a:ext cx="1075807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Smart Health Monitoring: Trends, Risks &amp;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62198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20C68-7C5C-40DA-5639-15B17AF65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B9E3CA-FE20-AD8E-A229-FAFC76617739}"/>
              </a:ext>
            </a:extLst>
          </p:cNvPr>
          <p:cNvSpPr/>
          <p:nvPr/>
        </p:nvSpPr>
        <p:spPr>
          <a:xfrm>
            <a:off x="585788" y="1600200"/>
            <a:ext cx="1671637" cy="771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Lifestyle &amp; Activity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53CAE1-D979-984E-8061-B30F4E533B04}"/>
              </a:ext>
            </a:extLst>
          </p:cNvPr>
          <p:cNvSpPr/>
          <p:nvPr/>
        </p:nvSpPr>
        <p:spPr>
          <a:xfrm>
            <a:off x="595308" y="2481272"/>
            <a:ext cx="1671637" cy="771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&amp; Disease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1449F6-394C-84C6-678E-7B29D3420697}"/>
              </a:ext>
            </a:extLst>
          </p:cNvPr>
          <p:cNvSpPr/>
          <p:nvPr/>
        </p:nvSpPr>
        <p:spPr>
          <a:xfrm>
            <a:off x="609596" y="3367079"/>
            <a:ext cx="1671637" cy="8906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Activity &amp; Sleep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A9E790-D281-CD34-C5BC-C74AC8D969DF}"/>
              </a:ext>
            </a:extLst>
          </p:cNvPr>
          <p:cNvSpPr/>
          <p:nvPr/>
        </p:nvSpPr>
        <p:spPr>
          <a:xfrm>
            <a:off x="609595" y="4371993"/>
            <a:ext cx="1671637" cy="771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Insights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A4BF97-7180-23D8-B119-A1FED6C5EE5F}"/>
              </a:ext>
            </a:extLst>
          </p:cNvPr>
          <p:cNvSpPr/>
          <p:nvPr/>
        </p:nvSpPr>
        <p:spPr>
          <a:xfrm>
            <a:off x="619116" y="5257800"/>
            <a:ext cx="1671637" cy="771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Segmentation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B0E0EB-CB3C-A84A-0668-297C1F1BA19D}"/>
              </a:ext>
            </a:extLst>
          </p:cNvPr>
          <p:cNvSpPr/>
          <p:nvPr/>
        </p:nvSpPr>
        <p:spPr>
          <a:xfrm>
            <a:off x="584228" y="758229"/>
            <a:ext cx="1075807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Smart Health Monitoring: Trends, Risks &amp;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32634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4705B-9AB9-3BF3-E5F1-C994A2E39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73D487-F800-D143-D2B2-2D962B6F421A}"/>
              </a:ext>
            </a:extLst>
          </p:cNvPr>
          <p:cNvSpPr/>
          <p:nvPr/>
        </p:nvSpPr>
        <p:spPr>
          <a:xfrm>
            <a:off x="585788" y="1600200"/>
            <a:ext cx="1671637" cy="771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Lifestyle &amp; Activity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CD410F-0549-FFBB-4B1B-70B1715E65C2}"/>
              </a:ext>
            </a:extLst>
          </p:cNvPr>
          <p:cNvSpPr/>
          <p:nvPr/>
        </p:nvSpPr>
        <p:spPr>
          <a:xfrm>
            <a:off x="595308" y="2481272"/>
            <a:ext cx="1671637" cy="771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&amp; Disease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5D75F0-6C98-1133-94E9-1763AD2B868D}"/>
              </a:ext>
            </a:extLst>
          </p:cNvPr>
          <p:cNvSpPr/>
          <p:nvPr/>
        </p:nvSpPr>
        <p:spPr>
          <a:xfrm>
            <a:off x="609596" y="3367079"/>
            <a:ext cx="1671637" cy="8906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Activity &amp; Sleep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EA5F67-869A-3BA8-7977-155F3AB93549}"/>
              </a:ext>
            </a:extLst>
          </p:cNvPr>
          <p:cNvSpPr/>
          <p:nvPr/>
        </p:nvSpPr>
        <p:spPr>
          <a:xfrm>
            <a:off x="609595" y="4371993"/>
            <a:ext cx="1671637" cy="7715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Insights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42DF9B-7787-F2A8-6A28-3FBDEF4E089B}"/>
              </a:ext>
            </a:extLst>
          </p:cNvPr>
          <p:cNvSpPr/>
          <p:nvPr/>
        </p:nvSpPr>
        <p:spPr>
          <a:xfrm>
            <a:off x="619116" y="5257800"/>
            <a:ext cx="1671637" cy="771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Segmentation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8FAFF1-69D9-8EA7-B421-210DCC9BFB6C}"/>
              </a:ext>
            </a:extLst>
          </p:cNvPr>
          <p:cNvSpPr/>
          <p:nvPr/>
        </p:nvSpPr>
        <p:spPr>
          <a:xfrm>
            <a:off x="584228" y="758229"/>
            <a:ext cx="1075807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Smart Health Monitoring: Trends, Risks &amp;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8253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881CC-9ED2-8AE2-ABCB-E5AC4241D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B2E8E6-772C-B814-1F69-3E97536A562C}"/>
              </a:ext>
            </a:extLst>
          </p:cNvPr>
          <p:cNvSpPr/>
          <p:nvPr/>
        </p:nvSpPr>
        <p:spPr>
          <a:xfrm>
            <a:off x="585788" y="1600200"/>
            <a:ext cx="1671637" cy="771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Lifestyle &amp; Activity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32E7B5-6BDB-2EF7-B94D-A3568027C019}"/>
              </a:ext>
            </a:extLst>
          </p:cNvPr>
          <p:cNvSpPr/>
          <p:nvPr/>
        </p:nvSpPr>
        <p:spPr>
          <a:xfrm>
            <a:off x="595308" y="2481272"/>
            <a:ext cx="1671637" cy="771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&amp; Disease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BD33BD-38D5-07B3-DFBD-5A429F33C1E2}"/>
              </a:ext>
            </a:extLst>
          </p:cNvPr>
          <p:cNvSpPr/>
          <p:nvPr/>
        </p:nvSpPr>
        <p:spPr>
          <a:xfrm>
            <a:off x="609596" y="3367079"/>
            <a:ext cx="1671637" cy="8906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Activity &amp; Sleep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E0F0BC5-BF36-B6A0-90A1-6A6F1F06ABF4}"/>
              </a:ext>
            </a:extLst>
          </p:cNvPr>
          <p:cNvSpPr/>
          <p:nvPr/>
        </p:nvSpPr>
        <p:spPr>
          <a:xfrm>
            <a:off x="609595" y="4371993"/>
            <a:ext cx="1671637" cy="7715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Insights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046872-E80C-0A46-EA86-908F0FDC218E}"/>
              </a:ext>
            </a:extLst>
          </p:cNvPr>
          <p:cNvSpPr/>
          <p:nvPr/>
        </p:nvSpPr>
        <p:spPr>
          <a:xfrm>
            <a:off x="619116" y="5257800"/>
            <a:ext cx="1671637" cy="7715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Segmentation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2527B5-B2C4-7D8F-9781-5B43A9C1239F}"/>
              </a:ext>
            </a:extLst>
          </p:cNvPr>
          <p:cNvSpPr/>
          <p:nvPr/>
        </p:nvSpPr>
        <p:spPr>
          <a:xfrm>
            <a:off x="584228" y="758229"/>
            <a:ext cx="1075807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Smart Health Monitoring: Trends, Risks &amp;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513667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</TotalTime>
  <Words>115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Anuj Shandilya</dc:creator>
  <cp:lastModifiedBy>Anuj Shandilya</cp:lastModifiedBy>
  <cp:revision>2</cp:revision>
  <dcterms:created xsi:type="dcterms:W3CDTF">2025-05-06T04:32:15Z</dcterms:created>
  <dcterms:modified xsi:type="dcterms:W3CDTF">2025-05-06T04:50:13Z</dcterms:modified>
</cp:coreProperties>
</file>