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0" r:id="rId4"/>
    <p:sldId id="268" r:id="rId5"/>
    <p:sldId id="269" r:id="rId6"/>
    <p:sldId id="270" r:id="rId7"/>
    <p:sldId id="258" r:id="rId8"/>
    <p:sldId id="259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6">
          <p15:clr>
            <a:srgbClr val="A4A3A4"/>
          </p15:clr>
        </p15:guide>
        <p15:guide id="2" pos="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086"/>
    <a:srgbClr val="624B7D"/>
    <a:srgbClr val="59358A"/>
    <a:srgbClr val="ECF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77764" autoAdjust="0"/>
  </p:normalViewPr>
  <p:slideViewPr>
    <p:cSldViewPr snapToGrid="0" showGuides="1">
      <p:cViewPr varScale="1">
        <p:scale>
          <a:sx n="67" d="100"/>
          <a:sy n="67" d="100"/>
        </p:scale>
        <p:origin x="1906" y="67"/>
      </p:cViewPr>
      <p:guideLst>
        <p:guide orient="horz" pos="1836"/>
        <p:guide pos="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10CA5-DBC4-4435-8E46-8204AB56CEE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9233C-EB24-4B4C-A552-D25946CF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9233C-EB24-4B4C-A552-D25946CFD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9233C-EB24-4B4C-A552-D25946CFD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9233C-EB24-4B4C-A552-D25946CFD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9233C-EB24-4B4C-A552-D25946CFD7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9233C-EB24-4B4C-A552-D25946CFD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8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dapt_PowerPointTitleSlide_Backgroun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56" y="-62999"/>
            <a:ext cx="9252912" cy="698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08" y="2202497"/>
            <a:ext cx="8395194" cy="882983"/>
          </a:xfrm>
        </p:spPr>
        <p:txBody>
          <a:bodyPr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FS Truman"/>
                <a:cs typeface="FS Truman"/>
              </a:defRPr>
            </a:lvl1pPr>
          </a:lstStyle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408" y="3095401"/>
            <a:ext cx="6400800" cy="697359"/>
          </a:xfrm>
        </p:spPr>
        <p:txBody>
          <a:bodyPr>
            <a:normAutofit/>
          </a:bodyPr>
          <a:lstStyle>
            <a:lvl1pPr marL="0" indent="0" algn="l">
              <a:buNone/>
              <a:defRPr sz="2500" b="0" i="0">
                <a:solidFill>
                  <a:srgbClr val="000000"/>
                </a:solidFill>
                <a:latin typeface="FS Truman Light"/>
                <a:cs typeface="FS Truma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dapt_Logo_RGB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13402" r="13402" b="13402"/>
          <a:stretch/>
        </p:blipFill>
        <p:spPr>
          <a:xfrm>
            <a:off x="264160" y="102078"/>
            <a:ext cx="1442720" cy="14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dapt_PowerPoint_SlideHeading_Backgroun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00" y="-228371"/>
            <a:ext cx="9396000" cy="9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80" y="0"/>
            <a:ext cx="7398850" cy="740988"/>
          </a:xfrm>
        </p:spPr>
        <p:txBody>
          <a:bodyPr>
            <a:normAutofit/>
          </a:bodyPr>
          <a:lstStyle>
            <a:lvl1pPr>
              <a:defRPr sz="2400" b="1" i="0">
                <a:solidFill>
                  <a:schemeClr val="bg1"/>
                </a:solidFill>
                <a:latin typeface="FS Truman"/>
                <a:cs typeface="Helvetica"/>
              </a:defRPr>
            </a:lvl1pPr>
          </a:lstStyle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8" y="1498689"/>
            <a:ext cx="8229600" cy="3193627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FS Truman"/>
                <a:cs typeface="FS Truman"/>
              </a:defRPr>
            </a:lvl1pPr>
            <a:lvl2pPr marL="457200" indent="0">
              <a:buNone/>
              <a:defRPr sz="2500">
                <a:solidFill>
                  <a:schemeClr val="tx1"/>
                </a:solidFill>
              </a:defRPr>
            </a:lvl2pPr>
            <a:lvl3pPr marL="914400" indent="0">
              <a:buNone/>
              <a:defRPr sz="2300"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9114" y="6116689"/>
            <a:ext cx="928535" cy="544314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7584282" y="31173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 err="1">
                <a:solidFill>
                  <a:schemeClr val="bg1"/>
                </a:solidFill>
                <a:latin typeface="FS Truman Light"/>
                <a:cs typeface="FS Truman Light"/>
              </a:rPr>
              <a:t>www.adaptcentre.ie</a:t>
            </a:r>
            <a:endParaRPr lang="en-US" sz="1000" b="0" i="0" dirty="0">
              <a:solidFill>
                <a:schemeClr val="bg1"/>
              </a:solidFill>
              <a:latin typeface="FS Truman Light"/>
              <a:cs typeface="FS Truman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6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701" y="4256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01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Mapping governance framework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4408" y="3365989"/>
            <a:ext cx="6400800" cy="697359"/>
          </a:xfrm>
        </p:spPr>
        <p:txBody>
          <a:bodyPr/>
          <a:lstStyle/>
          <a:p>
            <a:r>
              <a:rPr lang="en-US" dirty="0"/>
              <a:t>Anuj Singh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253064" y="6568741"/>
            <a:ext cx="8212666" cy="68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63500" rIns="129359" bIns="63500"/>
          <a:lstStyle/>
          <a:p>
            <a:pPr marL="1588"/>
            <a:r>
              <a:rPr lang="en-US" sz="800" dirty="0">
                <a:solidFill>
                  <a:schemeClr val="bg1"/>
                </a:solidFill>
                <a:latin typeface="FS Truman"/>
                <a:cs typeface="FS Truman"/>
              </a:rPr>
              <a:t>The ADAPT Centre is funded under the SFI Research </a:t>
            </a:r>
            <a:r>
              <a:rPr lang="en-US" sz="800" dirty="0" err="1">
                <a:solidFill>
                  <a:schemeClr val="bg1"/>
                </a:solidFill>
                <a:latin typeface="FS Truman"/>
                <a:cs typeface="FS Truman"/>
              </a:rPr>
              <a:t>Centres</a:t>
            </a:r>
            <a:r>
              <a:rPr lang="en-US" sz="800" dirty="0">
                <a:solidFill>
                  <a:schemeClr val="bg1"/>
                </a:solidFill>
                <a:latin typeface="FS Truman"/>
                <a:cs typeface="FS Truman"/>
              </a:rPr>
              <a:t> Programme (Grant 13/RC/2106) and is co-funded under the European Regional Development Fund.</a:t>
            </a:r>
            <a:endParaRPr lang="en-US" sz="800" b="1" dirty="0">
              <a:solidFill>
                <a:schemeClr val="bg1"/>
              </a:solidFill>
              <a:latin typeface="FS Truman"/>
              <a:ea typeface="ヒラギノ角ゴ Pro W3" charset="0"/>
              <a:cs typeface="FS Truman"/>
              <a:sym typeface="Lucida Grande" charset="0"/>
            </a:endParaRPr>
          </a:p>
        </p:txBody>
      </p:sp>
      <p:pic>
        <p:nvPicPr>
          <p:cNvPr id="9" name="Picture 1" descr="ESF Logos_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171" y="6278627"/>
            <a:ext cx="2597362" cy="27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4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791" y="2967335"/>
            <a:ext cx="398442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685086"/>
                </a:solidFill>
                <a:effectLst/>
              </a:rPr>
              <a:t>Let’s begin </a:t>
            </a:r>
            <a:r>
              <a:rPr lang="en-US" sz="5400" b="1" cap="none" spc="0" dirty="0">
                <a:ln/>
                <a:solidFill>
                  <a:srgbClr val="685086"/>
                </a:solidFill>
                <a:effectLst/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/>
              <a:solidFill>
                <a:srgbClr val="68508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5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742950" y="1219885"/>
            <a:ext cx="77266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OSi</a:t>
            </a:r>
            <a:r>
              <a:rPr lang="en-US" dirty="0"/>
              <a:t> has already identified the datasets (</a:t>
            </a:r>
            <a:r>
              <a:rPr lang="en-US" dirty="0">
                <a:ea typeface="Calibri" panose="020F0502020204030204" pitchFamily="34" charset="0"/>
              </a:rPr>
              <a:t>DBpedia</a:t>
            </a:r>
            <a:r>
              <a:rPr lang="en-US" dirty="0"/>
              <a:t>) to which they want to link to and they have agreed they favor precision over recall.</a:t>
            </a:r>
          </a:p>
          <a:p>
            <a:endParaRPr lang="en-US" dirty="0">
              <a:ea typeface="Calibri" panose="020F0502020204030204" pitchFamily="34" charset="0"/>
            </a:endParaRPr>
          </a:p>
          <a:p>
            <a:r>
              <a:rPr lang="en-US" dirty="0"/>
              <a:t>In this experiment, you take on the role as someone from the </a:t>
            </a:r>
            <a:r>
              <a:rPr lang="en-US" dirty="0" err="1"/>
              <a:t>OSi</a:t>
            </a:r>
            <a:r>
              <a:rPr lang="en-US" dirty="0"/>
              <a:t> responsible for curating these links.</a:t>
            </a:r>
          </a:p>
          <a:p>
            <a:endParaRPr lang="en-US" dirty="0">
              <a:ea typeface="Calibri" panose="020F0502020204030204" pitchFamily="34" charset="0"/>
            </a:endParaRPr>
          </a:p>
          <a:p>
            <a:r>
              <a:rPr lang="en-US" dirty="0"/>
              <a:t>We assume that you and your group have already configured a matcher that will automatically propose correspondences between the two datasets based on a similarity metric.</a:t>
            </a:r>
          </a:p>
          <a:p>
            <a:endParaRPr lang="en-US" dirty="0">
              <a:ea typeface="Calibri" panose="020F0502020204030204" pitchFamily="34" charset="0"/>
            </a:endParaRPr>
          </a:p>
          <a:p>
            <a:r>
              <a:rPr lang="en-US" dirty="0"/>
              <a:t>You and your </a:t>
            </a:r>
            <a:r>
              <a:rPr lang="en-US" dirty="0"/>
              <a:t>group</a:t>
            </a:r>
            <a:r>
              <a:rPr lang="en-US" dirty="0"/>
              <a:t> can discuss and present your arguments with the help of mapping framework. </a:t>
            </a:r>
            <a:r>
              <a:rPr lang="en-US" dirty="0">
                <a:ea typeface="Calibri" panose="020F0502020204030204" pitchFamily="34" charset="0"/>
              </a:rPr>
              <a:t> </a:t>
            </a:r>
          </a:p>
          <a:p>
            <a:endParaRPr lang="en-US" dirty="0">
              <a:ea typeface="Calibri" panose="020F0502020204030204" pitchFamily="34" charset="0"/>
            </a:endParaRPr>
          </a:p>
          <a:p>
            <a:r>
              <a:rPr lang="en-US" dirty="0"/>
              <a:t>Conclusion could be make whether the links can be accepted or not, based on the mutual consent. </a:t>
            </a:r>
            <a:endParaRPr lang="en-US" dirty="0"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7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to curate links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217205"/>
            <a:ext cx="8892540" cy="43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1205172"/>
            <a:ext cx="8743950" cy="42530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899290" y="2065024"/>
            <a:ext cx="486456" cy="203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97176" y="2202180"/>
            <a:ext cx="1420444" cy="18669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0" y="1268730"/>
            <a:ext cx="8567144" cy="42002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202060" y="5036824"/>
            <a:ext cx="486456" cy="203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99946" y="5173980"/>
            <a:ext cx="1420444" cy="18669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4" y="1154431"/>
            <a:ext cx="8514933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if the correspondence is correct?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46710" y="1422717"/>
            <a:ext cx="4335780" cy="32315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985657" y="1422717"/>
            <a:ext cx="3910693" cy="32315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31143" y="4797880"/>
            <a:ext cx="90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Link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0743" y="4743450"/>
            <a:ext cx="90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Link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4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09" y="760681"/>
            <a:ext cx="8254664" cy="3585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080" y="4453705"/>
            <a:ext cx="86516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Examples </a:t>
            </a:r>
            <a:r>
              <a:rPr lang="en-US" sz="16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(not relevant for this experiment)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/>
              <a:t> </a:t>
            </a:r>
            <a:r>
              <a:rPr lang="en-US" sz="1600" dirty="0"/>
              <a:t>Illustrating similar cases that may serve as a model for the correspondence to which they reply.</a:t>
            </a:r>
            <a:endParaRPr lang="en-US" sz="1600" dirty="0"/>
          </a:p>
          <a:p>
            <a:r>
              <a:rPr lang="en-US" sz="1600" b="1" dirty="0"/>
              <a:t>Motivation</a:t>
            </a:r>
            <a:r>
              <a:rPr lang="en-US" sz="1600" dirty="0"/>
              <a:t>: Refers to criteria that help assess the strengths and weaknesses of a correspondence. </a:t>
            </a:r>
            <a:r>
              <a:rPr lang="en-US" sz="1600" i="1" dirty="0"/>
              <a:t>(</a:t>
            </a:r>
            <a:r>
              <a:rPr lang="en-US" sz="1600" i="1" dirty="0" err="1"/>
              <a:t>Eg</a:t>
            </a:r>
            <a:r>
              <a:rPr lang="en-US" sz="1600" i="1" dirty="0"/>
              <a:t>: Given that we’re not sure whether the second URI refers to County Dublin or City Dublin, I suggest we do no accept we this correspondence. Remember, we prefer precision over recall.)</a:t>
            </a:r>
            <a:endParaRPr lang="en-US" sz="1600" i="1" dirty="0"/>
          </a:p>
          <a:p>
            <a:r>
              <a:rPr lang="en-US" sz="1600" b="1" dirty="0"/>
              <a:t>Justification</a:t>
            </a:r>
            <a:r>
              <a:rPr lang="en-US" sz="1600" dirty="0"/>
              <a:t>: Describes the relevant circumstances that help to understand why a certain correspondence is supported or objected by a user.</a:t>
            </a:r>
            <a:r>
              <a:rPr lang="en-US" sz="1600" i="1" dirty="0"/>
              <a:t> (</a:t>
            </a:r>
            <a:r>
              <a:rPr lang="en-US" sz="1600" i="1" dirty="0" err="1"/>
              <a:t>eg</a:t>
            </a:r>
            <a:r>
              <a:rPr lang="en-US" sz="1600" i="1" dirty="0"/>
              <a:t>: link 1 points towards county </a:t>
            </a:r>
            <a:r>
              <a:rPr lang="en-US" sz="1600" i="1" dirty="0" err="1"/>
              <a:t>Louth</a:t>
            </a:r>
            <a:r>
              <a:rPr lang="en-US" sz="1600" i="1" dirty="0"/>
              <a:t> while link 2 points towards county </a:t>
            </a:r>
            <a:r>
              <a:rPr lang="en-US" sz="1600" i="1" dirty="0" err="1"/>
              <a:t>Laois</a:t>
            </a:r>
            <a:r>
              <a:rPr lang="en-US" sz="1600" i="1" dirty="0"/>
              <a:t>, which is why I do not think this is a correct correspondence.)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706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End of discussion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6096"/>
            <a:ext cx="8790364" cy="24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8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294</Words>
  <Application>Microsoft Office PowerPoint</Application>
  <PresentationFormat>On-screen Show (4:3)</PresentationFormat>
  <Paragraphs>31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FS Truman</vt:lpstr>
      <vt:lpstr>FS Truman Light</vt:lpstr>
      <vt:lpstr>Helvetica</vt:lpstr>
      <vt:lpstr>Lucida Grande</vt:lpstr>
      <vt:lpstr>Times New Roman</vt:lpstr>
      <vt:lpstr>Wingdings</vt:lpstr>
      <vt:lpstr>ヒラギノ角ゴ Pro W3</vt:lpstr>
      <vt:lpstr>Office Theme</vt:lpstr>
      <vt:lpstr>Mapping governance framework</vt:lpstr>
      <vt:lpstr>Context</vt:lpstr>
      <vt:lpstr>Step 1 to curate links</vt:lpstr>
      <vt:lpstr>Step 2</vt:lpstr>
      <vt:lpstr>Step 3</vt:lpstr>
      <vt:lpstr>Step 4</vt:lpstr>
      <vt:lpstr>Identify if the correspondence is correct?</vt:lpstr>
      <vt:lpstr>Discussions</vt:lpstr>
      <vt:lpstr>Conclusion: End of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Anuj Singh</cp:lastModifiedBy>
  <cp:revision>91</cp:revision>
  <dcterms:created xsi:type="dcterms:W3CDTF">2014-12-03T09:51:17Z</dcterms:created>
  <dcterms:modified xsi:type="dcterms:W3CDTF">2017-03-29T18:35:35Z</dcterms:modified>
</cp:coreProperties>
</file>