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75676" autoAdjust="0"/>
  </p:normalViewPr>
  <p:slideViewPr>
    <p:cSldViewPr snapToGrid="0">
      <p:cViewPr varScale="1">
        <p:scale>
          <a:sx n="86" d="100"/>
          <a:sy n="86" d="100"/>
        </p:scale>
        <p:origin x="13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D1F9B-97E3-44A9-B3F9-AB9F4349316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10DD3-686F-4071-8544-027195027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12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Server – Can be any engine MSSQL, Oracle or MongoDB. If we decide to go with MongoDB, then even better no worry at all as they provide cloud support natively as well.</a:t>
            </a:r>
          </a:p>
          <a:p>
            <a:r>
              <a:rPr lang="en-US" dirty="0"/>
              <a:t>So, if DB is MongoDB, we need a total of 3 machines with H/W and S/W requirements as mentioned above and MongoDB out of the 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10DD3-686F-4071-8544-027195027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7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E419-5777-4F01-948B-D0E1FAEA7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C5A1E-A4C7-48C4-8524-429BBF430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BD227-ACB2-478F-A60B-2441A1CC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642-9A72-410B-BE02-66C781C3FE2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A0825-4509-4F8B-890E-0132A998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13DFE-ACB3-420F-AFFF-0CBB3D9D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80A-A65C-49F1-BE3F-FE292ABD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4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F92D-806C-4DB7-9726-AED480B2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3EE1C-A829-45D1-A988-91175CC03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7D552-72C9-466B-84C5-21337087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642-9A72-410B-BE02-66C781C3FE2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52F0A-DF27-4683-82FD-BCC0E512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4C6F7-81C4-439E-A552-A4B324EB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80A-A65C-49F1-BE3F-FE292ABD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3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FE75E-53DC-46C2-9CAF-84ACC6580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462D8-7936-4E9A-9A43-AF94EA0D3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121C5-6382-41D7-BE12-6524DB31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642-9A72-410B-BE02-66C781C3FE2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9C58D-A826-4280-B464-8EBA03F7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6671B-1CC9-42D7-B4C9-0BF7D2BA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80A-A65C-49F1-BE3F-FE292ABD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9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B7B4-BEA7-40B5-8F81-FB1D5448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B788A-5194-46E2-878A-09938BAEF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94E1D-D638-4BAF-8B5A-9C1EEF29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642-9A72-410B-BE02-66C781C3FE2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E0EE5-1B68-44C8-8BFB-E686A3DC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C063F-50B7-4159-9D38-8B92AEF2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80A-A65C-49F1-BE3F-FE292ABD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90FD-C5AB-4E44-8FDD-F09277A9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52D98-6036-4004-BAA5-A8EF56114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FBA67-C94A-40BE-8BA4-054EF5F8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642-9A72-410B-BE02-66C781C3FE2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ED553-5D65-47A1-91BE-F87C3F6A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F6B87-7B27-470B-9706-B2CE31D9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80A-A65C-49F1-BE3F-FE292ABD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2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8F07-5B19-406E-B5C3-5269F5E6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8225E-CF57-4F4E-81BD-B52088697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17190-4500-48AC-B6E5-FC57802FA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92BA0-BF8B-4235-A037-C4147A97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642-9A72-410B-BE02-66C781C3FE2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C24EF-013C-4A74-A5C9-264AB8E7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E61BB-A88C-480E-8387-3350A231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80A-A65C-49F1-BE3F-FE292ABD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7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C7CB-4370-415B-B282-F945904E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55ED4-EFAA-478E-BE3F-6FFF4B04E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12BAD-04CC-49DF-9505-8F39DA791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F4809-05E4-483E-81EB-CCB43E304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6442B-415C-445E-9E8C-6358525BB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81D59-6307-4BC9-B5FE-2DD51893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642-9A72-410B-BE02-66C781C3FE2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3169B-FA38-44D7-995A-A992899B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DABC21-963D-4936-BB3A-52846855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80A-A65C-49F1-BE3F-FE292ABD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7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67F1-E326-4DE4-9036-169DD8DB6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EA855-74D7-4DE7-BA29-5A8C3919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642-9A72-410B-BE02-66C781C3FE2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DBCAE-1C04-4B30-8214-C460CC48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B03B0-68D3-4277-8DEB-45515453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80A-A65C-49F1-BE3F-FE292ABD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8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4ED39-0140-4DD5-AA4A-A93FAF11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642-9A72-410B-BE02-66C781C3FE2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584F9-DD8C-4CCB-A476-CF7EB2AC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F893C-9AD9-4223-BABE-29399A34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80A-A65C-49F1-BE3F-FE292ABD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4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EB51-C7E0-4BC7-9FAE-6D9BF35C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5B2AA-DFD2-45A1-A804-271989242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BFFD0-89B9-466A-A9DB-4B01554DC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61EC7-7825-41A0-B12E-C2C43735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642-9A72-410B-BE02-66C781C3FE2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DE1DB-4A30-4BF4-8C7A-FE8DE2B3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9A054-9D08-48D0-9DF2-A7113D1C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80A-A65C-49F1-BE3F-FE292ABD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24E3-85F8-4035-BDC4-B431076A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F9665-86A3-49CA-937B-29B375762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42998-EDB8-41CF-81FC-59C122BBF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A52B9-1740-4BE7-BA4D-A50994FB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642-9A72-410B-BE02-66C781C3FE2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15004-BA7C-44BC-8BFD-D03A7AB4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C5015-D5F9-47B6-8ACC-DB03F73C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80A-A65C-49F1-BE3F-FE292ABD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4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E07F62-4682-4F17-83A6-10563D151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5C951-E40D-4396-BB27-C958446C7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C7DBE-5953-4D8A-B78B-277E92A8D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9642-9A72-410B-BE02-66C781C3FE2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738B3-FCB7-435E-8B42-BE87635CB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59CCF-FAE7-4B32-88A8-F73AE35B8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1980A-A65C-49F1-BE3F-FE292ABD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3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4FB1-D0C6-4B23-8371-FDEDC999A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165" y="0"/>
            <a:ext cx="9144000" cy="807105"/>
          </a:xfrm>
        </p:spPr>
        <p:txBody>
          <a:bodyPr>
            <a:noAutofit/>
          </a:bodyPr>
          <a:lstStyle/>
          <a:p>
            <a:r>
              <a:rPr lang="en-US" sz="4400" dirty="0"/>
              <a:t>Infrastructure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CE747-B1D7-4F64-B62D-E846CC71E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268" y="729842"/>
            <a:ext cx="11920654" cy="600651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sdgas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6D2FE8-B7F2-4731-BFC2-B5C16563CD56}"/>
              </a:ext>
            </a:extLst>
          </p:cNvPr>
          <p:cNvSpPr/>
          <p:nvPr/>
        </p:nvSpPr>
        <p:spPr>
          <a:xfrm>
            <a:off x="4882393" y="807106"/>
            <a:ext cx="2427214" cy="921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Apache Web Server</a:t>
            </a:r>
          </a:p>
          <a:p>
            <a:pPr algn="ctr"/>
            <a:r>
              <a:rPr lang="en-US" sz="1200" dirty="0"/>
              <a:t>Windows 2012/2016</a:t>
            </a:r>
          </a:p>
          <a:p>
            <a:pPr algn="ctr"/>
            <a:r>
              <a:rPr lang="en-US" sz="1200" dirty="0"/>
              <a:t>4 CPU, 8 GB RAM</a:t>
            </a:r>
          </a:p>
          <a:p>
            <a:pPr algn="ctr"/>
            <a:r>
              <a:rPr lang="en-US" sz="1200" dirty="0"/>
              <a:t>Disk Space – 10 GB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2ECAD7-0A6B-4787-B2BF-5F4A1C2D87F7}"/>
              </a:ext>
            </a:extLst>
          </p:cNvPr>
          <p:cNvCxnSpPr>
            <a:cxnSpLocks/>
            <a:stCxn id="4" idx="2"/>
            <a:endCxn id="39" idx="0"/>
          </p:cNvCxnSpPr>
          <p:nvPr/>
        </p:nvCxnSpPr>
        <p:spPr>
          <a:xfrm>
            <a:off x="6096000" y="1728439"/>
            <a:ext cx="6991" cy="14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1F3663E-EC11-4049-8762-4A2710C8D928}"/>
              </a:ext>
            </a:extLst>
          </p:cNvPr>
          <p:cNvSpPr/>
          <p:nvPr/>
        </p:nvSpPr>
        <p:spPr>
          <a:xfrm>
            <a:off x="1266738" y="2927758"/>
            <a:ext cx="2189526" cy="171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Application Server</a:t>
            </a:r>
          </a:p>
          <a:p>
            <a:pPr algn="ctr"/>
            <a:r>
              <a:rPr lang="en-US" sz="1600" dirty="0"/>
              <a:t>Windows 2012/20164</a:t>
            </a:r>
          </a:p>
          <a:p>
            <a:pPr algn="ctr"/>
            <a:r>
              <a:rPr lang="en-US" sz="1600" dirty="0"/>
              <a:t>Tomat8, Java 8</a:t>
            </a:r>
          </a:p>
          <a:p>
            <a:pPr algn="ctr"/>
            <a:r>
              <a:rPr lang="en-US" sz="1600" dirty="0"/>
              <a:t>4 CPU, 8 GB RAM</a:t>
            </a:r>
          </a:p>
          <a:p>
            <a:pPr algn="ctr"/>
            <a:r>
              <a:rPr lang="en-US" sz="1600" dirty="0"/>
              <a:t>Disk Space – 10 GB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10A85-F9E1-431D-8473-DBF0B6C1772A}"/>
              </a:ext>
            </a:extLst>
          </p:cNvPr>
          <p:cNvSpPr/>
          <p:nvPr/>
        </p:nvSpPr>
        <p:spPr>
          <a:xfrm>
            <a:off x="5008228" y="4228538"/>
            <a:ext cx="2189526" cy="2441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Server</a:t>
            </a:r>
          </a:p>
          <a:p>
            <a:pPr algn="ctr"/>
            <a:r>
              <a:rPr lang="en-US" dirty="0"/>
              <a:t>Windows 2012/20164</a:t>
            </a:r>
          </a:p>
          <a:p>
            <a:pPr algn="ctr"/>
            <a:r>
              <a:rPr lang="en-US" dirty="0"/>
              <a:t>Database Engine</a:t>
            </a:r>
          </a:p>
          <a:p>
            <a:pPr algn="ctr"/>
            <a:r>
              <a:rPr lang="en-US" dirty="0"/>
              <a:t>4 CPU, 8 GB RAM</a:t>
            </a:r>
          </a:p>
          <a:p>
            <a:pPr algn="ctr"/>
            <a:r>
              <a:rPr lang="en-US" dirty="0"/>
              <a:t>Disk Space – 50 GB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E93D052-9D44-4105-8613-1C279F8EF33E}"/>
              </a:ext>
            </a:extLst>
          </p:cNvPr>
          <p:cNvCxnSpPr>
            <a:cxnSpLocks/>
            <a:stCxn id="39" idx="2"/>
            <a:endCxn id="8" idx="0"/>
          </p:cNvCxnSpPr>
          <p:nvPr/>
        </p:nvCxnSpPr>
        <p:spPr>
          <a:xfrm rot="10800000" flipV="1">
            <a:off x="2361501" y="2333642"/>
            <a:ext cx="2792442" cy="594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B2F32FA-2D12-4E73-9833-31F142C56152}"/>
              </a:ext>
            </a:extLst>
          </p:cNvPr>
          <p:cNvCxnSpPr>
            <a:cxnSpLocks/>
            <a:stCxn id="39" idx="6"/>
            <a:endCxn id="33" idx="0"/>
          </p:cNvCxnSpPr>
          <p:nvPr/>
        </p:nvCxnSpPr>
        <p:spPr>
          <a:xfrm>
            <a:off x="7052038" y="2333642"/>
            <a:ext cx="3011819" cy="6778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F9A185F-6523-4E3D-8687-94C55726FF1B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3279750" y="3720657"/>
            <a:ext cx="810229" cy="26467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C16F253-6579-4D1B-AD26-66DD1C9B58CB}"/>
              </a:ext>
            </a:extLst>
          </p:cNvPr>
          <p:cNvCxnSpPr>
            <a:cxnSpLocks/>
            <a:stCxn id="33" idx="2"/>
            <a:endCxn id="11" idx="3"/>
          </p:cNvCxnSpPr>
          <p:nvPr/>
        </p:nvCxnSpPr>
        <p:spPr>
          <a:xfrm rot="5400000">
            <a:off x="8267535" y="3652813"/>
            <a:ext cx="726543" cy="28661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2728008-F153-465A-876E-0DFCB46778B5}"/>
              </a:ext>
            </a:extLst>
          </p:cNvPr>
          <p:cNvSpPr/>
          <p:nvPr/>
        </p:nvSpPr>
        <p:spPr>
          <a:xfrm>
            <a:off x="8969094" y="3011444"/>
            <a:ext cx="2189526" cy="171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Application Server</a:t>
            </a:r>
          </a:p>
          <a:p>
            <a:pPr algn="ctr"/>
            <a:r>
              <a:rPr lang="en-US" sz="1600" dirty="0"/>
              <a:t>Windows 2012/20164</a:t>
            </a:r>
          </a:p>
          <a:p>
            <a:pPr algn="ctr"/>
            <a:r>
              <a:rPr lang="en-US" sz="1600" dirty="0"/>
              <a:t>Tomat8, Java 8</a:t>
            </a:r>
          </a:p>
          <a:p>
            <a:pPr algn="ctr"/>
            <a:r>
              <a:rPr lang="en-US" sz="1600" dirty="0"/>
              <a:t>4 CPU, 8 GB RAM</a:t>
            </a:r>
          </a:p>
          <a:p>
            <a:pPr algn="ctr"/>
            <a:r>
              <a:rPr lang="en-US" sz="1600" dirty="0"/>
              <a:t>Disk Space – 10 GB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9411EE3-954D-4A3B-985F-65AB3166F5A2}"/>
              </a:ext>
            </a:extLst>
          </p:cNvPr>
          <p:cNvSpPr/>
          <p:nvPr/>
        </p:nvSpPr>
        <p:spPr>
          <a:xfrm>
            <a:off x="5153943" y="1872975"/>
            <a:ext cx="1898095" cy="921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APJ Load Balancing across Tomcat servers PORT - 50001</a:t>
            </a:r>
          </a:p>
        </p:txBody>
      </p:sp>
    </p:spTree>
    <p:extLst>
      <p:ext uri="{BB962C8B-B14F-4D97-AF65-F5344CB8AC3E}">
        <p14:creationId xmlns:p14="http://schemas.microsoft.com/office/powerpoint/2010/main" val="257809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155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Infrastructure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Diagram</dc:title>
  <dc:creator>Anuj Srivastava</dc:creator>
  <cp:lastModifiedBy>Anuj Srivastava</cp:lastModifiedBy>
  <cp:revision>8</cp:revision>
  <dcterms:created xsi:type="dcterms:W3CDTF">2020-05-17T15:52:30Z</dcterms:created>
  <dcterms:modified xsi:type="dcterms:W3CDTF">2020-05-17T18:17:18Z</dcterms:modified>
</cp:coreProperties>
</file>