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48" r:id="rId1"/>
  </p:sldMasterIdLst>
  <p:notesMasterIdLst>
    <p:notesMasterId r:id="rId37"/>
  </p:notesMasterIdLst>
  <p:handoutMasterIdLst>
    <p:handoutMasterId r:id="rId38"/>
  </p:handoutMasterIdLst>
  <p:sldIdLst>
    <p:sldId id="256" r:id="rId2"/>
    <p:sldId id="257" r:id="rId3"/>
    <p:sldId id="260" r:id="rId4"/>
    <p:sldId id="261" r:id="rId5"/>
    <p:sldId id="262" r:id="rId6"/>
    <p:sldId id="263" r:id="rId7"/>
    <p:sldId id="264" r:id="rId8"/>
    <p:sldId id="265" r:id="rId9"/>
    <p:sldId id="266" r:id="rId10"/>
    <p:sldId id="267" r:id="rId11"/>
    <p:sldId id="268" r:id="rId12"/>
    <p:sldId id="269" r:id="rId13"/>
    <p:sldId id="270" r:id="rId14"/>
    <p:sldId id="277" r:id="rId15"/>
    <p:sldId id="271" r:id="rId16"/>
    <p:sldId id="272" r:id="rId17"/>
    <p:sldId id="273" r:id="rId18"/>
    <p:sldId id="275" r:id="rId19"/>
    <p:sldId id="274" r:id="rId20"/>
    <p:sldId id="276" r:id="rId21"/>
    <p:sldId id="278" r:id="rId22"/>
    <p:sldId id="281" r:id="rId23"/>
    <p:sldId id="282" r:id="rId24"/>
    <p:sldId id="283" r:id="rId25"/>
    <p:sldId id="284" r:id="rId26"/>
    <p:sldId id="285" r:id="rId27"/>
    <p:sldId id="286" r:id="rId28"/>
    <p:sldId id="287" r:id="rId29"/>
    <p:sldId id="288" r:id="rId30"/>
    <p:sldId id="289" r:id="rId31"/>
    <p:sldId id="290" r:id="rId32"/>
    <p:sldId id="291" r:id="rId33"/>
    <p:sldId id="293" r:id="rId34"/>
    <p:sldId id="292" r:id="rId35"/>
    <p:sldId id="294" r:id="rId3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1224" userDrawn="1">
          <p15:clr>
            <a:srgbClr val="A4A3A4"/>
          </p15:clr>
        </p15:guide>
        <p15:guide id="3" orient="horz" pos="35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9694" autoAdjust="0"/>
  </p:normalViewPr>
  <p:slideViewPr>
    <p:cSldViewPr snapToGrid="0" snapToObjects="1">
      <p:cViewPr varScale="1">
        <p:scale>
          <a:sx n="146" d="100"/>
          <a:sy n="146" d="100"/>
        </p:scale>
        <p:origin x="594" y="114"/>
      </p:cViewPr>
      <p:guideLst>
        <p:guide orient="horz" pos="1620"/>
        <p:guide pos="1224"/>
        <p:guide orient="horz" pos="35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8EB474-5E97-45E5-A591-813A8D5FC2A8}" type="doc">
      <dgm:prSet loTypeId="urn:microsoft.com/office/officeart/2008/layout/LinedList" loCatId="list" qsTypeId="urn:microsoft.com/office/officeart/2005/8/quickstyle/simple1" qsCatId="simple" csTypeId="urn:microsoft.com/office/officeart/2005/8/colors/colorful4" csCatId="colorful" phldr="1"/>
      <dgm:spPr/>
      <dgm:t>
        <a:bodyPr/>
        <a:lstStyle/>
        <a:p>
          <a:endParaRPr lang="en-IN"/>
        </a:p>
      </dgm:t>
    </dgm:pt>
    <dgm:pt modelId="{AFCF3E1E-C7B2-4036-BD60-FDEBB31B33EE}">
      <dgm:prSet phldrT="[Text]" custT="1"/>
      <dgm:spPr/>
      <dgm:t>
        <a:bodyPr/>
        <a:lstStyle/>
        <a:p>
          <a:r>
            <a:rPr lang="en-US" sz="1400" dirty="0"/>
            <a:t>Problem statement</a:t>
          </a:r>
          <a:endParaRPr lang="en-IN" sz="1400" dirty="0"/>
        </a:p>
      </dgm:t>
    </dgm:pt>
    <dgm:pt modelId="{EC72154E-CEF1-4DF4-AB59-D98E139726B8}" type="parTrans" cxnId="{FE2BB2AE-DF92-4770-A7DF-C85CD9C0918D}">
      <dgm:prSet/>
      <dgm:spPr/>
      <dgm:t>
        <a:bodyPr/>
        <a:lstStyle/>
        <a:p>
          <a:endParaRPr lang="en-IN" sz="1200"/>
        </a:p>
      </dgm:t>
    </dgm:pt>
    <dgm:pt modelId="{6CE2F4D0-F639-41CF-891E-7E1F437DC4F2}" type="sibTrans" cxnId="{FE2BB2AE-DF92-4770-A7DF-C85CD9C0918D}">
      <dgm:prSet/>
      <dgm:spPr/>
      <dgm:t>
        <a:bodyPr/>
        <a:lstStyle/>
        <a:p>
          <a:endParaRPr lang="en-IN" sz="1200"/>
        </a:p>
      </dgm:t>
    </dgm:pt>
    <dgm:pt modelId="{06638734-142B-4B26-BCEC-5F405CAF038C}">
      <dgm:prSet phldrT="[Text]" custT="1"/>
      <dgm:spPr/>
      <dgm:t>
        <a:bodyPr/>
        <a:lstStyle/>
        <a:p>
          <a:r>
            <a:rPr lang="en-US" sz="1200" dirty="0"/>
            <a:t>Objective: Can we build a model to predict, with a reasonable accuracy, the customers who are going to churn in the near future? Being able to accurately estimate when they are going to churn will be an added bonus</a:t>
          </a:r>
          <a:endParaRPr lang="en-IN" sz="1200" dirty="0"/>
        </a:p>
      </dgm:t>
    </dgm:pt>
    <dgm:pt modelId="{C30B3248-1DA9-47FA-BB53-6326C1AFCE99}" type="parTrans" cxnId="{FED7E186-28BB-4E5F-B4B2-13E8DD635F9C}">
      <dgm:prSet/>
      <dgm:spPr/>
      <dgm:t>
        <a:bodyPr/>
        <a:lstStyle/>
        <a:p>
          <a:endParaRPr lang="en-IN" sz="1200"/>
        </a:p>
      </dgm:t>
    </dgm:pt>
    <dgm:pt modelId="{5F23256F-474D-471C-AE19-D77295462A83}" type="sibTrans" cxnId="{FED7E186-28BB-4E5F-B4B2-13E8DD635F9C}">
      <dgm:prSet/>
      <dgm:spPr/>
      <dgm:t>
        <a:bodyPr/>
        <a:lstStyle/>
        <a:p>
          <a:endParaRPr lang="en-IN" sz="1200"/>
        </a:p>
      </dgm:t>
    </dgm:pt>
    <dgm:pt modelId="{E018E921-8626-4C05-881C-32569A170516}">
      <dgm:prSet phldrT="[Text]" custT="1"/>
      <dgm:spPr/>
      <dgm:t>
        <a:bodyPr/>
        <a:lstStyle/>
        <a:p>
          <a:r>
            <a:rPr lang="en-US" sz="1200" dirty="0"/>
            <a:t>Definition of churn : A customer having closed all their active accounts with the bank is said to have churned. Churn can be defined in other ways as well, based on the context of the problem. A customer not transacting for 6 months or 1 year can also be defined as to have churned, based on the business requirements </a:t>
          </a:r>
          <a:endParaRPr lang="en-IN" sz="1200" dirty="0"/>
        </a:p>
      </dgm:t>
    </dgm:pt>
    <dgm:pt modelId="{3B040CEB-24AD-4847-9DFE-65A9474A98BE}" type="parTrans" cxnId="{2C312885-58BC-4D84-849A-8B4D952323E0}">
      <dgm:prSet/>
      <dgm:spPr/>
      <dgm:t>
        <a:bodyPr/>
        <a:lstStyle/>
        <a:p>
          <a:endParaRPr lang="en-IN" sz="1200"/>
        </a:p>
      </dgm:t>
    </dgm:pt>
    <dgm:pt modelId="{FF15A82E-98F1-4DCF-860D-8E7D0EACBF03}" type="sibTrans" cxnId="{2C312885-58BC-4D84-849A-8B4D952323E0}">
      <dgm:prSet/>
      <dgm:spPr/>
      <dgm:t>
        <a:bodyPr/>
        <a:lstStyle/>
        <a:p>
          <a:endParaRPr lang="en-IN" sz="1200"/>
        </a:p>
      </dgm:t>
    </dgm:pt>
    <dgm:pt modelId="{73B5452B-F221-4EF6-997F-57ED684ADC27}">
      <dgm:prSet phldrT="[Text]" custT="1"/>
      <dgm:spPr/>
      <dgm:t>
        <a:bodyPr/>
        <a:lstStyle/>
        <a:p>
          <a:r>
            <a:rPr lang="en-US" sz="1200" dirty="0"/>
            <a:t>Bank XYZ has been observing a lot of customers closing their accounts or switching to competitor banks over the past couple of quarters. As such, this has caused a huge dent in the quarterly revenues and might drastically affect annual revenues for the ongoing financial year, causing stocks to plunge and market cap to reduce by X %. A team of business, product, engineering and data science folks have been put together to arrest this slide. </a:t>
          </a:r>
          <a:endParaRPr lang="en-IN" sz="1200" dirty="0"/>
        </a:p>
      </dgm:t>
    </dgm:pt>
    <dgm:pt modelId="{0767E97D-4366-40EE-BF33-92B096C7C06C}" type="parTrans" cxnId="{371050DE-B3DA-41BE-B121-A2F6F2D2B60B}">
      <dgm:prSet/>
      <dgm:spPr/>
      <dgm:t>
        <a:bodyPr/>
        <a:lstStyle/>
        <a:p>
          <a:endParaRPr lang="en-IN" sz="1200"/>
        </a:p>
      </dgm:t>
    </dgm:pt>
    <dgm:pt modelId="{CB5C3D07-258E-4D65-826B-F8BBD1961E0C}" type="sibTrans" cxnId="{371050DE-B3DA-41BE-B121-A2F6F2D2B60B}">
      <dgm:prSet/>
      <dgm:spPr/>
      <dgm:t>
        <a:bodyPr/>
        <a:lstStyle/>
        <a:p>
          <a:endParaRPr lang="en-IN" sz="1200"/>
        </a:p>
      </dgm:t>
    </dgm:pt>
    <dgm:pt modelId="{7E7A2893-EDC1-4F9D-8E14-A2D648EF7828}" type="pres">
      <dgm:prSet presAssocID="{2D8EB474-5E97-45E5-A591-813A8D5FC2A8}" presName="vert0" presStyleCnt="0">
        <dgm:presLayoutVars>
          <dgm:dir/>
          <dgm:animOne val="branch"/>
          <dgm:animLvl val="lvl"/>
        </dgm:presLayoutVars>
      </dgm:prSet>
      <dgm:spPr/>
    </dgm:pt>
    <dgm:pt modelId="{63360A78-D12B-4C1C-AF54-96044AEE6197}" type="pres">
      <dgm:prSet presAssocID="{AFCF3E1E-C7B2-4036-BD60-FDEBB31B33EE}" presName="thickLine" presStyleLbl="alignNode1" presStyleIdx="0" presStyleCnt="1"/>
      <dgm:spPr/>
    </dgm:pt>
    <dgm:pt modelId="{3B51B794-9370-4A1C-9DD3-43D7F5ED1341}" type="pres">
      <dgm:prSet presAssocID="{AFCF3E1E-C7B2-4036-BD60-FDEBB31B33EE}" presName="horz1" presStyleCnt="0"/>
      <dgm:spPr/>
    </dgm:pt>
    <dgm:pt modelId="{2AE1A73B-925D-45EA-BA4E-087772D52BAC}" type="pres">
      <dgm:prSet presAssocID="{AFCF3E1E-C7B2-4036-BD60-FDEBB31B33EE}" presName="tx1" presStyleLbl="revTx" presStyleIdx="0" presStyleCnt="4"/>
      <dgm:spPr/>
    </dgm:pt>
    <dgm:pt modelId="{DA946598-E970-4710-AAB2-C632CE19FD2B}" type="pres">
      <dgm:prSet presAssocID="{AFCF3E1E-C7B2-4036-BD60-FDEBB31B33EE}" presName="vert1" presStyleCnt="0"/>
      <dgm:spPr/>
    </dgm:pt>
    <dgm:pt modelId="{A4263D4C-BCF5-4AA9-85AE-C7D7E5AD830A}" type="pres">
      <dgm:prSet presAssocID="{73B5452B-F221-4EF6-997F-57ED684ADC27}" presName="vertSpace2a" presStyleCnt="0"/>
      <dgm:spPr/>
    </dgm:pt>
    <dgm:pt modelId="{70CB6CD9-2BFE-4CBB-B46C-558DEB63C020}" type="pres">
      <dgm:prSet presAssocID="{73B5452B-F221-4EF6-997F-57ED684ADC27}" presName="horz2" presStyleCnt="0"/>
      <dgm:spPr/>
    </dgm:pt>
    <dgm:pt modelId="{DF8ECF09-15E0-45BF-A474-00629914DC66}" type="pres">
      <dgm:prSet presAssocID="{73B5452B-F221-4EF6-997F-57ED684ADC27}" presName="horzSpace2" presStyleCnt="0"/>
      <dgm:spPr/>
    </dgm:pt>
    <dgm:pt modelId="{5A2C6466-EF44-4E7E-ACFF-E00CE27AB5C9}" type="pres">
      <dgm:prSet presAssocID="{73B5452B-F221-4EF6-997F-57ED684ADC27}" presName="tx2" presStyleLbl="revTx" presStyleIdx="1" presStyleCnt="4"/>
      <dgm:spPr/>
    </dgm:pt>
    <dgm:pt modelId="{1D2D5567-A8AB-4B95-8C36-E53AC73B4C87}" type="pres">
      <dgm:prSet presAssocID="{73B5452B-F221-4EF6-997F-57ED684ADC27}" presName="vert2" presStyleCnt="0"/>
      <dgm:spPr/>
    </dgm:pt>
    <dgm:pt modelId="{29BA5495-AD95-4810-A878-8A13FB52B136}" type="pres">
      <dgm:prSet presAssocID="{73B5452B-F221-4EF6-997F-57ED684ADC27}" presName="thinLine2b" presStyleLbl="callout" presStyleIdx="0" presStyleCnt="3"/>
      <dgm:spPr/>
    </dgm:pt>
    <dgm:pt modelId="{C851BF98-70DA-47DD-91B0-932CE4D37CFC}" type="pres">
      <dgm:prSet presAssocID="{73B5452B-F221-4EF6-997F-57ED684ADC27}" presName="vertSpace2b" presStyleCnt="0"/>
      <dgm:spPr/>
    </dgm:pt>
    <dgm:pt modelId="{C90A0FAF-A904-4A66-B609-11E363CA6B31}" type="pres">
      <dgm:prSet presAssocID="{06638734-142B-4B26-BCEC-5F405CAF038C}" presName="horz2" presStyleCnt="0"/>
      <dgm:spPr/>
    </dgm:pt>
    <dgm:pt modelId="{803EDFB5-53C6-45A5-A74D-FD1A8CCB46C6}" type="pres">
      <dgm:prSet presAssocID="{06638734-142B-4B26-BCEC-5F405CAF038C}" presName="horzSpace2" presStyleCnt="0"/>
      <dgm:spPr/>
    </dgm:pt>
    <dgm:pt modelId="{58E68640-4F80-4446-93BF-3BA412F022D7}" type="pres">
      <dgm:prSet presAssocID="{06638734-142B-4B26-BCEC-5F405CAF038C}" presName="tx2" presStyleLbl="revTx" presStyleIdx="2" presStyleCnt="4"/>
      <dgm:spPr/>
    </dgm:pt>
    <dgm:pt modelId="{ABEC7EA5-D3F0-4381-A937-58857921B0A5}" type="pres">
      <dgm:prSet presAssocID="{06638734-142B-4B26-BCEC-5F405CAF038C}" presName="vert2" presStyleCnt="0"/>
      <dgm:spPr/>
    </dgm:pt>
    <dgm:pt modelId="{7BCB6A96-0C16-4A05-B1AA-9C4DE14A8460}" type="pres">
      <dgm:prSet presAssocID="{06638734-142B-4B26-BCEC-5F405CAF038C}" presName="thinLine2b" presStyleLbl="callout" presStyleIdx="1" presStyleCnt="3"/>
      <dgm:spPr/>
    </dgm:pt>
    <dgm:pt modelId="{D1A95B7A-A465-49AD-82C8-60467EBF2AFD}" type="pres">
      <dgm:prSet presAssocID="{06638734-142B-4B26-BCEC-5F405CAF038C}" presName="vertSpace2b" presStyleCnt="0"/>
      <dgm:spPr/>
    </dgm:pt>
    <dgm:pt modelId="{1CD19C40-4ED0-421C-8311-DF457358F130}" type="pres">
      <dgm:prSet presAssocID="{E018E921-8626-4C05-881C-32569A170516}" presName="horz2" presStyleCnt="0"/>
      <dgm:spPr/>
    </dgm:pt>
    <dgm:pt modelId="{6443A495-AC11-47E3-9168-DE26E839EE91}" type="pres">
      <dgm:prSet presAssocID="{E018E921-8626-4C05-881C-32569A170516}" presName="horzSpace2" presStyleCnt="0"/>
      <dgm:spPr/>
    </dgm:pt>
    <dgm:pt modelId="{8A7EEF66-170F-49EF-82CA-EC3DB569AC53}" type="pres">
      <dgm:prSet presAssocID="{E018E921-8626-4C05-881C-32569A170516}" presName="tx2" presStyleLbl="revTx" presStyleIdx="3" presStyleCnt="4"/>
      <dgm:spPr/>
    </dgm:pt>
    <dgm:pt modelId="{56D7C1FC-4323-4FCA-B1D7-E4A6006E2DE8}" type="pres">
      <dgm:prSet presAssocID="{E018E921-8626-4C05-881C-32569A170516}" presName="vert2" presStyleCnt="0"/>
      <dgm:spPr/>
    </dgm:pt>
    <dgm:pt modelId="{8945E535-3C0C-4713-865A-82BC1A61787B}" type="pres">
      <dgm:prSet presAssocID="{E018E921-8626-4C05-881C-32569A170516}" presName="thinLine2b" presStyleLbl="callout" presStyleIdx="2" presStyleCnt="3"/>
      <dgm:spPr/>
    </dgm:pt>
    <dgm:pt modelId="{EC45CF34-58AF-4B89-9280-9539857B27A9}" type="pres">
      <dgm:prSet presAssocID="{E018E921-8626-4C05-881C-32569A170516}" presName="vertSpace2b" presStyleCnt="0"/>
      <dgm:spPr/>
    </dgm:pt>
  </dgm:ptLst>
  <dgm:cxnLst>
    <dgm:cxn modelId="{2C312885-58BC-4D84-849A-8B4D952323E0}" srcId="{AFCF3E1E-C7B2-4036-BD60-FDEBB31B33EE}" destId="{E018E921-8626-4C05-881C-32569A170516}" srcOrd="2" destOrd="0" parTransId="{3B040CEB-24AD-4847-9DFE-65A9474A98BE}" sibTransId="{FF15A82E-98F1-4DCF-860D-8E7D0EACBF03}"/>
    <dgm:cxn modelId="{FED7E186-28BB-4E5F-B4B2-13E8DD635F9C}" srcId="{AFCF3E1E-C7B2-4036-BD60-FDEBB31B33EE}" destId="{06638734-142B-4B26-BCEC-5F405CAF038C}" srcOrd="1" destOrd="0" parTransId="{C30B3248-1DA9-47FA-BB53-6326C1AFCE99}" sibTransId="{5F23256F-474D-471C-AE19-D77295462A83}"/>
    <dgm:cxn modelId="{19A83188-30C6-47F9-98C2-F579CFCCB643}" type="presOf" srcId="{2D8EB474-5E97-45E5-A591-813A8D5FC2A8}" destId="{7E7A2893-EDC1-4F9D-8E14-A2D648EF7828}" srcOrd="0" destOrd="0" presId="urn:microsoft.com/office/officeart/2008/layout/LinedList"/>
    <dgm:cxn modelId="{805E779A-98EB-4D76-B48B-931B7397F074}" type="presOf" srcId="{73B5452B-F221-4EF6-997F-57ED684ADC27}" destId="{5A2C6466-EF44-4E7E-ACFF-E00CE27AB5C9}" srcOrd="0" destOrd="0" presId="urn:microsoft.com/office/officeart/2008/layout/LinedList"/>
    <dgm:cxn modelId="{FE2BB2AE-DF92-4770-A7DF-C85CD9C0918D}" srcId="{2D8EB474-5E97-45E5-A591-813A8D5FC2A8}" destId="{AFCF3E1E-C7B2-4036-BD60-FDEBB31B33EE}" srcOrd="0" destOrd="0" parTransId="{EC72154E-CEF1-4DF4-AB59-D98E139726B8}" sibTransId="{6CE2F4D0-F639-41CF-891E-7E1F437DC4F2}"/>
    <dgm:cxn modelId="{F0D59DB2-E557-4F33-B0AF-BBD3F53A7E23}" type="presOf" srcId="{E018E921-8626-4C05-881C-32569A170516}" destId="{8A7EEF66-170F-49EF-82CA-EC3DB569AC53}" srcOrd="0" destOrd="0" presId="urn:microsoft.com/office/officeart/2008/layout/LinedList"/>
    <dgm:cxn modelId="{0EB266BF-1228-4CD9-999D-A2F841D692FB}" type="presOf" srcId="{AFCF3E1E-C7B2-4036-BD60-FDEBB31B33EE}" destId="{2AE1A73B-925D-45EA-BA4E-087772D52BAC}" srcOrd="0" destOrd="0" presId="urn:microsoft.com/office/officeart/2008/layout/LinedList"/>
    <dgm:cxn modelId="{371050DE-B3DA-41BE-B121-A2F6F2D2B60B}" srcId="{AFCF3E1E-C7B2-4036-BD60-FDEBB31B33EE}" destId="{73B5452B-F221-4EF6-997F-57ED684ADC27}" srcOrd="0" destOrd="0" parTransId="{0767E97D-4366-40EE-BF33-92B096C7C06C}" sibTransId="{CB5C3D07-258E-4D65-826B-F8BBD1961E0C}"/>
    <dgm:cxn modelId="{1308A9F4-6EEC-4FC1-895E-AB2C7D6F6106}" type="presOf" srcId="{06638734-142B-4B26-BCEC-5F405CAF038C}" destId="{58E68640-4F80-4446-93BF-3BA412F022D7}" srcOrd="0" destOrd="0" presId="urn:microsoft.com/office/officeart/2008/layout/LinedList"/>
    <dgm:cxn modelId="{8DA079B5-DFE2-493C-95E9-C142E20B4FE6}" type="presParOf" srcId="{7E7A2893-EDC1-4F9D-8E14-A2D648EF7828}" destId="{63360A78-D12B-4C1C-AF54-96044AEE6197}" srcOrd="0" destOrd="0" presId="urn:microsoft.com/office/officeart/2008/layout/LinedList"/>
    <dgm:cxn modelId="{92834DB2-E866-4480-A0B8-FB2940DA6B7D}" type="presParOf" srcId="{7E7A2893-EDC1-4F9D-8E14-A2D648EF7828}" destId="{3B51B794-9370-4A1C-9DD3-43D7F5ED1341}" srcOrd="1" destOrd="0" presId="urn:microsoft.com/office/officeart/2008/layout/LinedList"/>
    <dgm:cxn modelId="{47BD9340-35BB-4164-B442-D8CA386D6BDC}" type="presParOf" srcId="{3B51B794-9370-4A1C-9DD3-43D7F5ED1341}" destId="{2AE1A73B-925D-45EA-BA4E-087772D52BAC}" srcOrd="0" destOrd="0" presId="urn:microsoft.com/office/officeart/2008/layout/LinedList"/>
    <dgm:cxn modelId="{42ADE94D-8A22-4A5A-9F7B-DE937E84E63D}" type="presParOf" srcId="{3B51B794-9370-4A1C-9DD3-43D7F5ED1341}" destId="{DA946598-E970-4710-AAB2-C632CE19FD2B}" srcOrd="1" destOrd="0" presId="urn:microsoft.com/office/officeart/2008/layout/LinedList"/>
    <dgm:cxn modelId="{3FF801D5-C506-4C43-ACF9-5FEE4F68FAE0}" type="presParOf" srcId="{DA946598-E970-4710-AAB2-C632CE19FD2B}" destId="{A4263D4C-BCF5-4AA9-85AE-C7D7E5AD830A}" srcOrd="0" destOrd="0" presId="urn:microsoft.com/office/officeart/2008/layout/LinedList"/>
    <dgm:cxn modelId="{AE33D97B-8D80-446D-A858-64B5F3A1890A}" type="presParOf" srcId="{DA946598-E970-4710-AAB2-C632CE19FD2B}" destId="{70CB6CD9-2BFE-4CBB-B46C-558DEB63C020}" srcOrd="1" destOrd="0" presId="urn:microsoft.com/office/officeart/2008/layout/LinedList"/>
    <dgm:cxn modelId="{DED5EA4D-6455-4894-B3A7-A138C83F0235}" type="presParOf" srcId="{70CB6CD9-2BFE-4CBB-B46C-558DEB63C020}" destId="{DF8ECF09-15E0-45BF-A474-00629914DC66}" srcOrd="0" destOrd="0" presId="urn:microsoft.com/office/officeart/2008/layout/LinedList"/>
    <dgm:cxn modelId="{9C6BF0AD-E1E8-4730-A0F0-41E4391C1C26}" type="presParOf" srcId="{70CB6CD9-2BFE-4CBB-B46C-558DEB63C020}" destId="{5A2C6466-EF44-4E7E-ACFF-E00CE27AB5C9}" srcOrd="1" destOrd="0" presId="urn:microsoft.com/office/officeart/2008/layout/LinedList"/>
    <dgm:cxn modelId="{17BBA17C-2128-47F9-9708-90AF77AA8A3D}" type="presParOf" srcId="{70CB6CD9-2BFE-4CBB-B46C-558DEB63C020}" destId="{1D2D5567-A8AB-4B95-8C36-E53AC73B4C87}" srcOrd="2" destOrd="0" presId="urn:microsoft.com/office/officeart/2008/layout/LinedList"/>
    <dgm:cxn modelId="{81B3F05E-E096-43F8-B752-9297C66E4AFE}" type="presParOf" srcId="{DA946598-E970-4710-AAB2-C632CE19FD2B}" destId="{29BA5495-AD95-4810-A878-8A13FB52B136}" srcOrd="2" destOrd="0" presId="urn:microsoft.com/office/officeart/2008/layout/LinedList"/>
    <dgm:cxn modelId="{3A683872-9C1F-493E-8D8B-B913DBF00B55}" type="presParOf" srcId="{DA946598-E970-4710-AAB2-C632CE19FD2B}" destId="{C851BF98-70DA-47DD-91B0-932CE4D37CFC}" srcOrd="3" destOrd="0" presId="urn:microsoft.com/office/officeart/2008/layout/LinedList"/>
    <dgm:cxn modelId="{6F18CF21-65C1-4A39-8CB2-0820FFF50B49}" type="presParOf" srcId="{DA946598-E970-4710-AAB2-C632CE19FD2B}" destId="{C90A0FAF-A904-4A66-B609-11E363CA6B31}" srcOrd="4" destOrd="0" presId="urn:microsoft.com/office/officeart/2008/layout/LinedList"/>
    <dgm:cxn modelId="{DA0A19FF-64E2-4029-AAED-8535D4778713}" type="presParOf" srcId="{C90A0FAF-A904-4A66-B609-11E363CA6B31}" destId="{803EDFB5-53C6-45A5-A74D-FD1A8CCB46C6}" srcOrd="0" destOrd="0" presId="urn:microsoft.com/office/officeart/2008/layout/LinedList"/>
    <dgm:cxn modelId="{80CADCAF-424B-4FBA-B8DF-66C3470D5C64}" type="presParOf" srcId="{C90A0FAF-A904-4A66-B609-11E363CA6B31}" destId="{58E68640-4F80-4446-93BF-3BA412F022D7}" srcOrd="1" destOrd="0" presId="urn:microsoft.com/office/officeart/2008/layout/LinedList"/>
    <dgm:cxn modelId="{C078B149-F465-407A-B9E8-83586380B59D}" type="presParOf" srcId="{C90A0FAF-A904-4A66-B609-11E363CA6B31}" destId="{ABEC7EA5-D3F0-4381-A937-58857921B0A5}" srcOrd="2" destOrd="0" presId="urn:microsoft.com/office/officeart/2008/layout/LinedList"/>
    <dgm:cxn modelId="{C683D5FE-D98C-483C-A899-FF13EDA8F8EB}" type="presParOf" srcId="{DA946598-E970-4710-AAB2-C632CE19FD2B}" destId="{7BCB6A96-0C16-4A05-B1AA-9C4DE14A8460}" srcOrd="5" destOrd="0" presId="urn:microsoft.com/office/officeart/2008/layout/LinedList"/>
    <dgm:cxn modelId="{9ED08F6F-9207-4D12-B4E1-F16A073A83FE}" type="presParOf" srcId="{DA946598-E970-4710-AAB2-C632CE19FD2B}" destId="{D1A95B7A-A465-49AD-82C8-60467EBF2AFD}" srcOrd="6" destOrd="0" presId="urn:microsoft.com/office/officeart/2008/layout/LinedList"/>
    <dgm:cxn modelId="{A026386E-33FB-4387-A133-30F6CA847D82}" type="presParOf" srcId="{DA946598-E970-4710-AAB2-C632CE19FD2B}" destId="{1CD19C40-4ED0-421C-8311-DF457358F130}" srcOrd="7" destOrd="0" presId="urn:microsoft.com/office/officeart/2008/layout/LinedList"/>
    <dgm:cxn modelId="{85FA1FFD-61C8-43AC-8497-6E905EBFF134}" type="presParOf" srcId="{1CD19C40-4ED0-421C-8311-DF457358F130}" destId="{6443A495-AC11-47E3-9168-DE26E839EE91}" srcOrd="0" destOrd="0" presId="urn:microsoft.com/office/officeart/2008/layout/LinedList"/>
    <dgm:cxn modelId="{E7B31537-F105-4573-8D2A-9A727257ACE8}" type="presParOf" srcId="{1CD19C40-4ED0-421C-8311-DF457358F130}" destId="{8A7EEF66-170F-49EF-82CA-EC3DB569AC53}" srcOrd="1" destOrd="0" presId="urn:microsoft.com/office/officeart/2008/layout/LinedList"/>
    <dgm:cxn modelId="{E96E3616-A761-4745-AC5E-560B1BE4E7A1}" type="presParOf" srcId="{1CD19C40-4ED0-421C-8311-DF457358F130}" destId="{56D7C1FC-4323-4FCA-B1D7-E4A6006E2DE8}" srcOrd="2" destOrd="0" presId="urn:microsoft.com/office/officeart/2008/layout/LinedList"/>
    <dgm:cxn modelId="{2A9C6E66-8FC6-44CC-98B0-5CE1F45BCA38}" type="presParOf" srcId="{DA946598-E970-4710-AAB2-C632CE19FD2B}" destId="{8945E535-3C0C-4713-865A-82BC1A61787B}" srcOrd="8" destOrd="0" presId="urn:microsoft.com/office/officeart/2008/layout/LinedList"/>
    <dgm:cxn modelId="{82454AC6-DCA8-4DFF-9983-EA09AF76756D}" type="presParOf" srcId="{DA946598-E970-4710-AAB2-C632CE19FD2B}" destId="{EC45CF34-58AF-4B89-9280-9539857B27A9}"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2D8EB474-5E97-45E5-A591-813A8D5FC2A8}" type="doc">
      <dgm:prSet loTypeId="urn:microsoft.com/office/officeart/2008/layout/LinedList" loCatId="list" qsTypeId="urn:microsoft.com/office/officeart/2005/8/quickstyle/simple1" qsCatId="simple" csTypeId="urn:microsoft.com/office/officeart/2005/8/colors/colorful4" csCatId="colorful" phldr="1"/>
      <dgm:spPr/>
      <dgm:t>
        <a:bodyPr/>
        <a:lstStyle/>
        <a:p>
          <a:endParaRPr lang="en-IN"/>
        </a:p>
      </dgm:t>
    </dgm:pt>
    <dgm:pt modelId="{AFCF3E1E-C7B2-4036-BD60-FDEBB31B33EE}">
      <dgm:prSet phldrT="[Text]" custT="1"/>
      <dgm:spPr/>
      <dgm:t>
        <a:bodyPr/>
        <a:lstStyle/>
        <a:p>
          <a:endParaRPr lang="en-IN" sz="1400" dirty="0"/>
        </a:p>
      </dgm:t>
    </dgm:pt>
    <dgm:pt modelId="{EC72154E-CEF1-4DF4-AB59-D98E139726B8}" type="parTrans" cxnId="{FE2BB2AE-DF92-4770-A7DF-C85CD9C0918D}">
      <dgm:prSet/>
      <dgm:spPr/>
      <dgm:t>
        <a:bodyPr/>
        <a:lstStyle/>
        <a:p>
          <a:endParaRPr lang="en-IN" sz="1000"/>
        </a:p>
      </dgm:t>
    </dgm:pt>
    <dgm:pt modelId="{6CE2F4D0-F639-41CF-891E-7E1F437DC4F2}" type="sibTrans" cxnId="{FE2BB2AE-DF92-4770-A7DF-C85CD9C0918D}">
      <dgm:prSet/>
      <dgm:spPr/>
      <dgm:t>
        <a:bodyPr/>
        <a:lstStyle/>
        <a:p>
          <a:endParaRPr lang="en-IN" sz="1000"/>
        </a:p>
      </dgm:t>
    </dgm:pt>
    <dgm:pt modelId="{D72AE39A-FD26-44B6-AE19-2ED8B7ED1A4F}">
      <dgm:prSet phldrT="[Text]" custT="1"/>
      <dgm:spPr/>
      <dgm:t>
        <a:bodyPr/>
        <a:lstStyle/>
        <a:p>
          <a:pPr>
            <a:buFont typeface="Arial" panose="020B0604020202020204" pitchFamily="34" charset="0"/>
            <a:buChar char="•"/>
          </a:pPr>
          <a:r>
            <a:rPr lang="en-IN" sz="1000" b="1" dirty="0"/>
            <a:t>Feature scaling and normalization</a:t>
          </a:r>
        </a:p>
        <a:p>
          <a:endParaRPr lang="en-IN" sz="1000" b="1" dirty="0"/>
        </a:p>
        <a:p>
          <a:r>
            <a:rPr lang="en-IN" sz="1000" b="1" dirty="0"/>
            <a:t>Different methods :</a:t>
          </a:r>
          <a:endParaRPr lang="en-IN" sz="1000" dirty="0"/>
        </a:p>
        <a:p>
          <a:r>
            <a:rPr lang="en-IN" sz="1000" b="1" dirty="0"/>
            <a:t>Feature transformations </a:t>
          </a:r>
          <a:r>
            <a:rPr lang="en-IN" sz="1000" dirty="0"/>
            <a:t>- Using log, log10, sqrt, pow</a:t>
          </a:r>
        </a:p>
        <a:p>
          <a:r>
            <a:rPr lang="en-US" sz="1000" b="1" dirty="0" err="1"/>
            <a:t>MinMaxScaler</a:t>
          </a:r>
          <a:r>
            <a:rPr lang="en-US" sz="1000" b="1" dirty="0"/>
            <a:t> </a:t>
          </a:r>
          <a:r>
            <a:rPr lang="en-US" sz="1000" dirty="0"/>
            <a:t>- Brings all feature values between 0 and 1</a:t>
          </a:r>
          <a:endParaRPr lang="en-IN" sz="1000" dirty="0"/>
        </a:p>
        <a:p>
          <a:r>
            <a:rPr lang="en-US" sz="1000" b="1" dirty="0" err="1"/>
            <a:t>StandardScaler</a:t>
          </a:r>
          <a:r>
            <a:rPr lang="en-US" sz="1000" dirty="0"/>
            <a:t> - Mean normalization. Feature values are an estimate of their z-score.</a:t>
          </a:r>
        </a:p>
        <a:p>
          <a:endParaRPr lang="en-US" sz="1000" dirty="0"/>
        </a:p>
        <a:p>
          <a:r>
            <a:rPr lang="en-US" sz="1000" dirty="0"/>
            <a:t>By ensuring that features have a mean of 0 and a standard deviation of 1, it helps many algorithms perform better and produce more reliable outcomes.</a:t>
          </a:r>
          <a:endParaRPr lang="en-IN" sz="1000" dirty="0"/>
        </a:p>
        <a:p>
          <a:endParaRPr lang="en-IN" sz="800" dirty="0"/>
        </a:p>
        <a:p>
          <a:endParaRPr lang="en-IN" sz="800" dirty="0"/>
        </a:p>
        <a:p>
          <a:pPr>
            <a:buFont typeface="Arial" panose="020B0604020202020204" pitchFamily="34" charset="0"/>
            <a:buChar char="•"/>
          </a:pPr>
          <a:endParaRPr lang="en-IN" sz="800" dirty="0"/>
        </a:p>
      </dgm:t>
    </dgm:pt>
    <dgm:pt modelId="{6F11C465-719A-48A1-9602-E6D528D20188}" type="parTrans" cxnId="{99F4AD06-0A0C-4F5F-8BE3-E950AB0C803B}">
      <dgm:prSet/>
      <dgm:spPr/>
      <dgm:t>
        <a:bodyPr/>
        <a:lstStyle/>
        <a:p>
          <a:endParaRPr lang="en-IN" sz="1000"/>
        </a:p>
      </dgm:t>
    </dgm:pt>
    <dgm:pt modelId="{52FE4BF1-CF12-4C0D-94B9-6D79FD2E3B9A}" type="sibTrans" cxnId="{99F4AD06-0A0C-4F5F-8BE3-E950AB0C803B}">
      <dgm:prSet/>
      <dgm:spPr/>
      <dgm:t>
        <a:bodyPr/>
        <a:lstStyle/>
        <a:p>
          <a:endParaRPr lang="en-IN" sz="1000"/>
        </a:p>
      </dgm:t>
    </dgm:pt>
    <dgm:pt modelId="{D4FCCA76-53F0-4242-A7B2-DCD4C6550BEA}">
      <dgm:prSet custT="1"/>
      <dgm:spPr/>
      <dgm:t>
        <a:bodyPr/>
        <a:lstStyle/>
        <a:p>
          <a:endParaRPr lang="en-IN" sz="800" dirty="0"/>
        </a:p>
      </dgm:t>
    </dgm:pt>
    <dgm:pt modelId="{29561F0C-0288-4008-8E40-CFCD5D0613E9}" type="sibTrans" cxnId="{8ACD58D3-41D4-47F0-A3B2-676CCE4F1569}">
      <dgm:prSet/>
      <dgm:spPr/>
      <dgm:t>
        <a:bodyPr/>
        <a:lstStyle/>
        <a:p>
          <a:endParaRPr lang="en-IN"/>
        </a:p>
      </dgm:t>
    </dgm:pt>
    <dgm:pt modelId="{0EBA2DD6-75C3-4C2A-8F27-43D9E8D2AE3C}" type="parTrans" cxnId="{8ACD58D3-41D4-47F0-A3B2-676CCE4F1569}">
      <dgm:prSet/>
      <dgm:spPr/>
      <dgm:t>
        <a:bodyPr/>
        <a:lstStyle/>
        <a:p>
          <a:endParaRPr lang="en-IN"/>
        </a:p>
      </dgm:t>
    </dgm:pt>
    <dgm:pt modelId="{7E7A2893-EDC1-4F9D-8E14-A2D648EF7828}" type="pres">
      <dgm:prSet presAssocID="{2D8EB474-5E97-45E5-A591-813A8D5FC2A8}" presName="vert0" presStyleCnt="0">
        <dgm:presLayoutVars>
          <dgm:dir/>
          <dgm:animOne val="branch"/>
          <dgm:animLvl val="lvl"/>
        </dgm:presLayoutVars>
      </dgm:prSet>
      <dgm:spPr/>
    </dgm:pt>
    <dgm:pt modelId="{63360A78-D12B-4C1C-AF54-96044AEE6197}" type="pres">
      <dgm:prSet presAssocID="{AFCF3E1E-C7B2-4036-BD60-FDEBB31B33EE}" presName="thickLine" presStyleLbl="alignNode1" presStyleIdx="0" presStyleCnt="1" custLinFactNeighborX="-10503" custLinFactNeighborY="342"/>
      <dgm:spPr/>
    </dgm:pt>
    <dgm:pt modelId="{3B51B794-9370-4A1C-9DD3-43D7F5ED1341}" type="pres">
      <dgm:prSet presAssocID="{AFCF3E1E-C7B2-4036-BD60-FDEBB31B33EE}" presName="horz1" presStyleCnt="0"/>
      <dgm:spPr/>
    </dgm:pt>
    <dgm:pt modelId="{2AE1A73B-925D-45EA-BA4E-087772D52BAC}" type="pres">
      <dgm:prSet presAssocID="{AFCF3E1E-C7B2-4036-BD60-FDEBB31B33EE}" presName="tx1" presStyleLbl="revTx" presStyleIdx="0" presStyleCnt="3"/>
      <dgm:spPr/>
    </dgm:pt>
    <dgm:pt modelId="{DA946598-E970-4710-AAB2-C632CE19FD2B}" type="pres">
      <dgm:prSet presAssocID="{AFCF3E1E-C7B2-4036-BD60-FDEBB31B33EE}" presName="vert1" presStyleCnt="0"/>
      <dgm:spPr/>
    </dgm:pt>
    <dgm:pt modelId="{EAC91BBF-A588-474E-AF6C-72954F89C928}" type="pres">
      <dgm:prSet presAssocID="{D72AE39A-FD26-44B6-AE19-2ED8B7ED1A4F}" presName="vertSpace2a" presStyleCnt="0"/>
      <dgm:spPr/>
    </dgm:pt>
    <dgm:pt modelId="{50057190-05AF-43DE-A726-999B7B52ADDB}" type="pres">
      <dgm:prSet presAssocID="{D72AE39A-FD26-44B6-AE19-2ED8B7ED1A4F}" presName="horz2" presStyleCnt="0"/>
      <dgm:spPr/>
    </dgm:pt>
    <dgm:pt modelId="{DE380845-FF9D-4498-B07D-047B7D52A88F}" type="pres">
      <dgm:prSet presAssocID="{D72AE39A-FD26-44B6-AE19-2ED8B7ED1A4F}" presName="horzSpace2" presStyleCnt="0"/>
      <dgm:spPr/>
    </dgm:pt>
    <dgm:pt modelId="{3F091790-5243-4EE9-AB19-4855156406FE}" type="pres">
      <dgm:prSet presAssocID="{D72AE39A-FD26-44B6-AE19-2ED8B7ED1A4F}" presName="tx2" presStyleLbl="revTx" presStyleIdx="1" presStyleCnt="3" custScaleX="34139" custScaleY="200938" custLinFactNeighborX="75747" custLinFactNeighborY="-1514"/>
      <dgm:spPr/>
    </dgm:pt>
    <dgm:pt modelId="{940F44CB-2B14-4006-B258-D58E86A9053C}" type="pres">
      <dgm:prSet presAssocID="{D72AE39A-FD26-44B6-AE19-2ED8B7ED1A4F}" presName="vert2" presStyleCnt="0"/>
      <dgm:spPr/>
    </dgm:pt>
    <dgm:pt modelId="{D252B90C-7121-45F9-8CE7-3F38D6179DF5}" type="pres">
      <dgm:prSet presAssocID="{D72AE39A-FD26-44B6-AE19-2ED8B7ED1A4F}" presName="thinLine2b" presStyleLbl="callout" presStyleIdx="0" presStyleCnt="2" custLinFactY="1860556" custLinFactNeighborX="-11137" custLinFactNeighborY="1900000"/>
      <dgm:spPr/>
    </dgm:pt>
    <dgm:pt modelId="{104F95A5-26B9-49F0-8208-21B237F5715C}" type="pres">
      <dgm:prSet presAssocID="{D72AE39A-FD26-44B6-AE19-2ED8B7ED1A4F}" presName="vertSpace2b" presStyleCnt="0"/>
      <dgm:spPr/>
    </dgm:pt>
    <dgm:pt modelId="{797A1BE7-FD2D-4195-A568-9ACEDD1F339C}" type="pres">
      <dgm:prSet presAssocID="{D4FCCA76-53F0-4242-A7B2-DCD4C6550BEA}" presName="horz2" presStyleCnt="0"/>
      <dgm:spPr/>
    </dgm:pt>
    <dgm:pt modelId="{17FE156D-7A9E-450C-862B-86373594DFB8}" type="pres">
      <dgm:prSet presAssocID="{D4FCCA76-53F0-4242-A7B2-DCD4C6550BEA}" presName="horzSpace2" presStyleCnt="0"/>
      <dgm:spPr/>
    </dgm:pt>
    <dgm:pt modelId="{96A7D83D-B017-4190-9E89-7BD45FCBA8F5}" type="pres">
      <dgm:prSet presAssocID="{D4FCCA76-53F0-4242-A7B2-DCD4C6550BEA}" presName="tx2" presStyleLbl="revTx" presStyleIdx="2" presStyleCnt="3" custScaleX="35729" custScaleY="111856" custLinFactNeighborX="74760" custLinFactNeighborY="-1485"/>
      <dgm:spPr/>
    </dgm:pt>
    <dgm:pt modelId="{6A9E1EE5-2413-4B91-A0BE-8B962429227C}" type="pres">
      <dgm:prSet presAssocID="{D4FCCA76-53F0-4242-A7B2-DCD4C6550BEA}" presName="vert2" presStyleCnt="0"/>
      <dgm:spPr/>
    </dgm:pt>
    <dgm:pt modelId="{680AB0F2-5B42-4777-9AA6-8A870E7CCB1C}" type="pres">
      <dgm:prSet presAssocID="{D4FCCA76-53F0-4242-A7B2-DCD4C6550BEA}" presName="thinLine2b" presStyleLbl="callout" presStyleIdx="1" presStyleCnt="2" custLinFactY="400000" custLinFactNeighborX="0" custLinFactNeighborY="468770"/>
      <dgm:spPr/>
    </dgm:pt>
    <dgm:pt modelId="{787A4122-DDC1-4D96-B5D3-3FDF83A92A7A}" type="pres">
      <dgm:prSet presAssocID="{D4FCCA76-53F0-4242-A7B2-DCD4C6550BEA}" presName="vertSpace2b" presStyleCnt="0"/>
      <dgm:spPr/>
    </dgm:pt>
  </dgm:ptLst>
  <dgm:cxnLst>
    <dgm:cxn modelId="{99F4AD06-0A0C-4F5F-8BE3-E950AB0C803B}" srcId="{AFCF3E1E-C7B2-4036-BD60-FDEBB31B33EE}" destId="{D72AE39A-FD26-44B6-AE19-2ED8B7ED1A4F}" srcOrd="0" destOrd="0" parTransId="{6F11C465-719A-48A1-9602-E6D528D20188}" sibTransId="{52FE4BF1-CF12-4C0D-94B9-6D79FD2E3B9A}"/>
    <dgm:cxn modelId="{19A83188-30C6-47F9-98C2-F579CFCCB643}" type="presOf" srcId="{2D8EB474-5E97-45E5-A591-813A8D5FC2A8}" destId="{7E7A2893-EDC1-4F9D-8E14-A2D648EF7828}" srcOrd="0" destOrd="0" presId="urn:microsoft.com/office/officeart/2008/layout/LinedList"/>
    <dgm:cxn modelId="{2C682D95-BE24-4CA7-81D0-C94BCEE174D7}" type="presOf" srcId="{D4FCCA76-53F0-4242-A7B2-DCD4C6550BEA}" destId="{96A7D83D-B017-4190-9E89-7BD45FCBA8F5}" srcOrd="0" destOrd="0" presId="urn:microsoft.com/office/officeart/2008/layout/LinedList"/>
    <dgm:cxn modelId="{FE2BB2AE-DF92-4770-A7DF-C85CD9C0918D}" srcId="{2D8EB474-5E97-45E5-A591-813A8D5FC2A8}" destId="{AFCF3E1E-C7B2-4036-BD60-FDEBB31B33EE}" srcOrd="0" destOrd="0" parTransId="{EC72154E-CEF1-4DF4-AB59-D98E139726B8}" sibTransId="{6CE2F4D0-F639-41CF-891E-7E1F437DC4F2}"/>
    <dgm:cxn modelId="{0EB266BF-1228-4CD9-999D-A2F841D692FB}" type="presOf" srcId="{AFCF3E1E-C7B2-4036-BD60-FDEBB31B33EE}" destId="{2AE1A73B-925D-45EA-BA4E-087772D52BAC}" srcOrd="0" destOrd="0" presId="urn:microsoft.com/office/officeart/2008/layout/LinedList"/>
    <dgm:cxn modelId="{8ACD58D3-41D4-47F0-A3B2-676CCE4F1569}" srcId="{AFCF3E1E-C7B2-4036-BD60-FDEBB31B33EE}" destId="{D4FCCA76-53F0-4242-A7B2-DCD4C6550BEA}" srcOrd="1" destOrd="0" parTransId="{0EBA2DD6-75C3-4C2A-8F27-43D9E8D2AE3C}" sibTransId="{29561F0C-0288-4008-8E40-CFCD5D0613E9}"/>
    <dgm:cxn modelId="{CF70A8EC-AD50-4453-B839-AB219480C3E9}" type="presOf" srcId="{D72AE39A-FD26-44B6-AE19-2ED8B7ED1A4F}" destId="{3F091790-5243-4EE9-AB19-4855156406FE}" srcOrd="0" destOrd="0" presId="urn:microsoft.com/office/officeart/2008/layout/LinedList"/>
    <dgm:cxn modelId="{8DA079B5-DFE2-493C-95E9-C142E20B4FE6}" type="presParOf" srcId="{7E7A2893-EDC1-4F9D-8E14-A2D648EF7828}" destId="{63360A78-D12B-4C1C-AF54-96044AEE6197}" srcOrd="0" destOrd="0" presId="urn:microsoft.com/office/officeart/2008/layout/LinedList"/>
    <dgm:cxn modelId="{92834DB2-E866-4480-A0B8-FB2940DA6B7D}" type="presParOf" srcId="{7E7A2893-EDC1-4F9D-8E14-A2D648EF7828}" destId="{3B51B794-9370-4A1C-9DD3-43D7F5ED1341}" srcOrd="1" destOrd="0" presId="urn:microsoft.com/office/officeart/2008/layout/LinedList"/>
    <dgm:cxn modelId="{47BD9340-35BB-4164-B442-D8CA386D6BDC}" type="presParOf" srcId="{3B51B794-9370-4A1C-9DD3-43D7F5ED1341}" destId="{2AE1A73B-925D-45EA-BA4E-087772D52BAC}" srcOrd="0" destOrd="0" presId="urn:microsoft.com/office/officeart/2008/layout/LinedList"/>
    <dgm:cxn modelId="{42ADE94D-8A22-4A5A-9F7B-DE937E84E63D}" type="presParOf" srcId="{3B51B794-9370-4A1C-9DD3-43D7F5ED1341}" destId="{DA946598-E970-4710-AAB2-C632CE19FD2B}" srcOrd="1" destOrd="0" presId="urn:microsoft.com/office/officeart/2008/layout/LinedList"/>
    <dgm:cxn modelId="{9A2016E0-F9AE-4127-8613-EB9886581390}" type="presParOf" srcId="{DA946598-E970-4710-AAB2-C632CE19FD2B}" destId="{EAC91BBF-A588-474E-AF6C-72954F89C928}" srcOrd="0" destOrd="0" presId="urn:microsoft.com/office/officeart/2008/layout/LinedList"/>
    <dgm:cxn modelId="{FBA12DD0-99E4-40AC-B220-DE5440E75DA8}" type="presParOf" srcId="{DA946598-E970-4710-AAB2-C632CE19FD2B}" destId="{50057190-05AF-43DE-A726-999B7B52ADDB}" srcOrd="1" destOrd="0" presId="urn:microsoft.com/office/officeart/2008/layout/LinedList"/>
    <dgm:cxn modelId="{7002C812-0870-4F6F-BAFF-55C338FDA38A}" type="presParOf" srcId="{50057190-05AF-43DE-A726-999B7B52ADDB}" destId="{DE380845-FF9D-4498-B07D-047B7D52A88F}" srcOrd="0" destOrd="0" presId="urn:microsoft.com/office/officeart/2008/layout/LinedList"/>
    <dgm:cxn modelId="{4BAAA28E-1198-4C25-A62C-BA44AF12BC35}" type="presParOf" srcId="{50057190-05AF-43DE-A726-999B7B52ADDB}" destId="{3F091790-5243-4EE9-AB19-4855156406FE}" srcOrd="1" destOrd="0" presId="urn:microsoft.com/office/officeart/2008/layout/LinedList"/>
    <dgm:cxn modelId="{26A19C85-CFAD-46F7-B11C-F3CD4EFC5852}" type="presParOf" srcId="{50057190-05AF-43DE-A726-999B7B52ADDB}" destId="{940F44CB-2B14-4006-B258-D58E86A9053C}" srcOrd="2" destOrd="0" presId="urn:microsoft.com/office/officeart/2008/layout/LinedList"/>
    <dgm:cxn modelId="{157A62D1-F3C4-4EF3-B928-801C66A1394A}" type="presParOf" srcId="{DA946598-E970-4710-AAB2-C632CE19FD2B}" destId="{D252B90C-7121-45F9-8CE7-3F38D6179DF5}" srcOrd="2" destOrd="0" presId="urn:microsoft.com/office/officeart/2008/layout/LinedList"/>
    <dgm:cxn modelId="{88EF349A-BF2E-4F03-B333-F4021A968CE7}" type="presParOf" srcId="{DA946598-E970-4710-AAB2-C632CE19FD2B}" destId="{104F95A5-26B9-49F0-8208-21B237F5715C}" srcOrd="3" destOrd="0" presId="urn:microsoft.com/office/officeart/2008/layout/LinedList"/>
    <dgm:cxn modelId="{0D31DB49-2578-4E3F-815B-9F5F834985CD}" type="presParOf" srcId="{DA946598-E970-4710-AAB2-C632CE19FD2B}" destId="{797A1BE7-FD2D-4195-A568-9ACEDD1F339C}" srcOrd="4" destOrd="0" presId="urn:microsoft.com/office/officeart/2008/layout/LinedList"/>
    <dgm:cxn modelId="{65E625D8-C794-400F-9082-B13D59842BF4}" type="presParOf" srcId="{797A1BE7-FD2D-4195-A568-9ACEDD1F339C}" destId="{17FE156D-7A9E-450C-862B-86373594DFB8}" srcOrd="0" destOrd="0" presId="urn:microsoft.com/office/officeart/2008/layout/LinedList"/>
    <dgm:cxn modelId="{F18CF281-0113-4F8A-A087-F56DBD641F84}" type="presParOf" srcId="{797A1BE7-FD2D-4195-A568-9ACEDD1F339C}" destId="{96A7D83D-B017-4190-9E89-7BD45FCBA8F5}" srcOrd="1" destOrd="0" presId="urn:microsoft.com/office/officeart/2008/layout/LinedList"/>
    <dgm:cxn modelId="{4AB47F33-65E9-4051-A9CE-A02732BE5043}" type="presParOf" srcId="{797A1BE7-FD2D-4195-A568-9ACEDD1F339C}" destId="{6A9E1EE5-2413-4B91-A0BE-8B962429227C}" srcOrd="2" destOrd="0" presId="urn:microsoft.com/office/officeart/2008/layout/LinedList"/>
    <dgm:cxn modelId="{6CFCB02C-6190-496F-AEAD-41639168A5A9}" type="presParOf" srcId="{DA946598-E970-4710-AAB2-C632CE19FD2B}" destId="{680AB0F2-5B42-4777-9AA6-8A870E7CCB1C}" srcOrd="5" destOrd="0" presId="urn:microsoft.com/office/officeart/2008/layout/LinedList"/>
    <dgm:cxn modelId="{C5F02EB2-5607-44BD-82BE-C776182F5D63}" type="presParOf" srcId="{DA946598-E970-4710-AAB2-C632CE19FD2B}" destId="{787A4122-DDC1-4D96-B5D3-3FDF83A92A7A}" srcOrd="6"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D8EB474-5E97-45E5-A591-813A8D5FC2A8}" type="doc">
      <dgm:prSet loTypeId="urn:microsoft.com/office/officeart/2008/layout/LinedList" loCatId="list" qsTypeId="urn:microsoft.com/office/officeart/2005/8/quickstyle/simple1" qsCatId="simple" csTypeId="urn:microsoft.com/office/officeart/2005/8/colors/colorful4" csCatId="colorful" phldr="1"/>
      <dgm:spPr/>
      <dgm:t>
        <a:bodyPr/>
        <a:lstStyle/>
        <a:p>
          <a:endParaRPr lang="en-IN"/>
        </a:p>
      </dgm:t>
    </dgm:pt>
    <dgm:pt modelId="{AFCF3E1E-C7B2-4036-BD60-FDEBB31B33EE}">
      <dgm:prSet phldrT="[Text]" custT="1"/>
      <dgm:spPr/>
      <dgm:t>
        <a:bodyPr/>
        <a:lstStyle/>
        <a:p>
          <a:endParaRPr lang="en-IN" sz="1400" dirty="0"/>
        </a:p>
      </dgm:t>
    </dgm:pt>
    <dgm:pt modelId="{EC72154E-CEF1-4DF4-AB59-D98E139726B8}" type="parTrans" cxnId="{FE2BB2AE-DF92-4770-A7DF-C85CD9C0918D}">
      <dgm:prSet/>
      <dgm:spPr/>
      <dgm:t>
        <a:bodyPr/>
        <a:lstStyle/>
        <a:p>
          <a:endParaRPr lang="en-IN" sz="1000"/>
        </a:p>
      </dgm:t>
    </dgm:pt>
    <dgm:pt modelId="{6CE2F4D0-F639-41CF-891E-7E1F437DC4F2}" type="sibTrans" cxnId="{FE2BB2AE-DF92-4770-A7DF-C85CD9C0918D}">
      <dgm:prSet/>
      <dgm:spPr/>
      <dgm:t>
        <a:bodyPr/>
        <a:lstStyle/>
        <a:p>
          <a:endParaRPr lang="en-IN" sz="1000"/>
        </a:p>
      </dgm:t>
    </dgm:pt>
    <dgm:pt modelId="{D72AE39A-FD26-44B6-AE19-2ED8B7ED1A4F}">
      <dgm:prSet phldrT="[Text]" custT="1"/>
      <dgm:spPr/>
      <dgm:t>
        <a:bodyPr/>
        <a:lstStyle/>
        <a:p>
          <a:pPr algn="just">
            <a:buFont typeface="Arial" panose="020B0604020202020204" pitchFamily="34" charset="0"/>
            <a:buNone/>
          </a:pPr>
          <a:r>
            <a:rPr lang="en-IN" sz="800" b="1" dirty="0"/>
            <a:t>Training Metrics:</a:t>
          </a:r>
        </a:p>
        <a:p>
          <a:r>
            <a:rPr lang="en-IN" sz="800" b="0" dirty="0"/>
            <a:t>ROC-AUC Score: 0.71</a:t>
          </a:r>
        </a:p>
        <a:p>
          <a:r>
            <a:rPr lang="en-US" sz="800" b="0" dirty="0"/>
            <a:t>This score is an indicator of the model's ability to differentiate between the positive and negative classes. A score of 0.71 suggests that the model has a decent discriminatory power, but there's room for improvement.</a:t>
          </a:r>
          <a:endParaRPr lang="en-IN" sz="800" b="0" dirty="0"/>
        </a:p>
        <a:p>
          <a:r>
            <a:rPr lang="en-IN" sz="800" b="1" dirty="0"/>
            <a:t>Recall: 0.70</a:t>
          </a:r>
          <a:endParaRPr lang="en-IN" sz="800" b="0" dirty="0"/>
        </a:p>
        <a:p>
          <a:r>
            <a:rPr lang="en-US" sz="800" b="0" dirty="0"/>
            <a:t>Recall represents the model's ability to correctly identify the positive class. A recall of 0.70 means that the model correctly identifies 70% of the actual positive instances. This is a decent score, especially given the class imbalance.</a:t>
          </a:r>
        </a:p>
        <a:p>
          <a:endParaRPr lang="en-IN" sz="800" b="0" dirty="0"/>
        </a:p>
        <a:p>
          <a:r>
            <a:rPr lang="en-IN" sz="800" b="1" dirty="0"/>
            <a:t>Confusion Matrix:</a:t>
          </a:r>
          <a:endParaRPr lang="en-IN" sz="800" b="0" dirty="0"/>
        </a:p>
        <a:p>
          <a:r>
            <a:rPr lang="en-IN" sz="800" b="0" dirty="0"/>
            <a:t>True Negative (TN): 4515</a:t>
          </a:r>
        </a:p>
        <a:p>
          <a:r>
            <a:rPr lang="en-IN" sz="800" b="0" dirty="0"/>
            <a:t>False Positive (FP): 1797</a:t>
          </a:r>
        </a:p>
        <a:p>
          <a:r>
            <a:rPr lang="en-IN" sz="800" b="0" dirty="0"/>
            <a:t>False Negative (FN): 485</a:t>
          </a:r>
        </a:p>
        <a:p>
          <a:r>
            <a:rPr lang="en-IN" sz="800" b="0" dirty="0"/>
            <a:t>True Positive (TP): 1123</a:t>
          </a:r>
        </a:p>
        <a:p>
          <a:endParaRPr lang="en-IN" sz="800" b="0" dirty="0"/>
        </a:p>
        <a:p>
          <a:r>
            <a:rPr lang="en-IN" sz="800" b="1" dirty="0"/>
            <a:t>Classification Report:</a:t>
          </a:r>
          <a:endParaRPr lang="en-IN" sz="800" b="0" dirty="0"/>
        </a:p>
        <a:p>
          <a:r>
            <a:rPr lang="en-US" sz="800" b="0" dirty="0"/>
            <a:t>For the majority class (0): Precision is high at 0.90, but recall is at 0.72, indicating that the model is missing some of the actual non-churners.</a:t>
          </a:r>
          <a:endParaRPr lang="en-IN" sz="800" b="0" dirty="0"/>
        </a:p>
        <a:p>
          <a:r>
            <a:rPr lang="en-US" sz="800" b="0" dirty="0"/>
            <a:t>For the minority class (1): Precision is 0.38, and recall is 0.70. The low precision indicates that a significant portion of the predicted churners doesn't actually churn.</a:t>
          </a:r>
          <a:endParaRPr lang="en-IN" sz="800" b="0" dirty="0"/>
        </a:p>
      </dgm:t>
    </dgm:pt>
    <dgm:pt modelId="{6F11C465-719A-48A1-9602-E6D528D20188}" type="parTrans" cxnId="{99F4AD06-0A0C-4F5F-8BE3-E950AB0C803B}">
      <dgm:prSet/>
      <dgm:spPr/>
      <dgm:t>
        <a:bodyPr/>
        <a:lstStyle/>
        <a:p>
          <a:endParaRPr lang="en-IN" sz="1000"/>
        </a:p>
      </dgm:t>
    </dgm:pt>
    <dgm:pt modelId="{52FE4BF1-CF12-4C0D-94B9-6D79FD2E3B9A}" type="sibTrans" cxnId="{99F4AD06-0A0C-4F5F-8BE3-E950AB0C803B}">
      <dgm:prSet/>
      <dgm:spPr/>
      <dgm:t>
        <a:bodyPr/>
        <a:lstStyle/>
        <a:p>
          <a:endParaRPr lang="en-IN" sz="1000"/>
        </a:p>
      </dgm:t>
    </dgm:pt>
    <dgm:pt modelId="{7E7A2893-EDC1-4F9D-8E14-A2D648EF7828}" type="pres">
      <dgm:prSet presAssocID="{2D8EB474-5E97-45E5-A591-813A8D5FC2A8}" presName="vert0" presStyleCnt="0">
        <dgm:presLayoutVars>
          <dgm:dir/>
          <dgm:animOne val="branch"/>
          <dgm:animLvl val="lvl"/>
        </dgm:presLayoutVars>
      </dgm:prSet>
      <dgm:spPr/>
    </dgm:pt>
    <dgm:pt modelId="{63360A78-D12B-4C1C-AF54-96044AEE6197}" type="pres">
      <dgm:prSet presAssocID="{AFCF3E1E-C7B2-4036-BD60-FDEBB31B33EE}" presName="thickLine" presStyleLbl="alignNode1" presStyleIdx="0" presStyleCnt="1" custLinFactNeighborX="-10503" custLinFactNeighborY="342"/>
      <dgm:spPr/>
    </dgm:pt>
    <dgm:pt modelId="{3B51B794-9370-4A1C-9DD3-43D7F5ED1341}" type="pres">
      <dgm:prSet presAssocID="{AFCF3E1E-C7B2-4036-BD60-FDEBB31B33EE}" presName="horz1" presStyleCnt="0"/>
      <dgm:spPr/>
    </dgm:pt>
    <dgm:pt modelId="{2AE1A73B-925D-45EA-BA4E-087772D52BAC}" type="pres">
      <dgm:prSet presAssocID="{AFCF3E1E-C7B2-4036-BD60-FDEBB31B33EE}" presName="tx1" presStyleLbl="revTx" presStyleIdx="0" presStyleCnt="2"/>
      <dgm:spPr/>
    </dgm:pt>
    <dgm:pt modelId="{DA946598-E970-4710-AAB2-C632CE19FD2B}" type="pres">
      <dgm:prSet presAssocID="{AFCF3E1E-C7B2-4036-BD60-FDEBB31B33EE}" presName="vert1" presStyleCnt="0"/>
      <dgm:spPr/>
    </dgm:pt>
    <dgm:pt modelId="{EAC91BBF-A588-474E-AF6C-72954F89C928}" type="pres">
      <dgm:prSet presAssocID="{D72AE39A-FD26-44B6-AE19-2ED8B7ED1A4F}" presName="vertSpace2a" presStyleCnt="0"/>
      <dgm:spPr/>
    </dgm:pt>
    <dgm:pt modelId="{50057190-05AF-43DE-A726-999B7B52ADDB}" type="pres">
      <dgm:prSet presAssocID="{D72AE39A-FD26-44B6-AE19-2ED8B7ED1A4F}" presName="horz2" presStyleCnt="0"/>
      <dgm:spPr/>
    </dgm:pt>
    <dgm:pt modelId="{DE380845-FF9D-4498-B07D-047B7D52A88F}" type="pres">
      <dgm:prSet presAssocID="{D72AE39A-FD26-44B6-AE19-2ED8B7ED1A4F}" presName="horzSpace2" presStyleCnt="0"/>
      <dgm:spPr/>
    </dgm:pt>
    <dgm:pt modelId="{3F091790-5243-4EE9-AB19-4855156406FE}" type="pres">
      <dgm:prSet presAssocID="{D72AE39A-FD26-44B6-AE19-2ED8B7ED1A4F}" presName="tx2" presStyleLbl="revTx" presStyleIdx="1" presStyleCnt="2" custScaleX="45156" custScaleY="65522" custLinFactNeighborX="52314" custLinFactNeighborY="-2765"/>
      <dgm:spPr/>
    </dgm:pt>
    <dgm:pt modelId="{940F44CB-2B14-4006-B258-D58E86A9053C}" type="pres">
      <dgm:prSet presAssocID="{D72AE39A-FD26-44B6-AE19-2ED8B7ED1A4F}" presName="vert2" presStyleCnt="0"/>
      <dgm:spPr/>
    </dgm:pt>
    <dgm:pt modelId="{D252B90C-7121-45F9-8CE7-3F38D6179DF5}" type="pres">
      <dgm:prSet presAssocID="{D72AE39A-FD26-44B6-AE19-2ED8B7ED1A4F}" presName="thinLine2b" presStyleLbl="callout" presStyleIdx="0" presStyleCnt="1" custFlipVert="1" custSzY="1057923" custScaleX="32627" custLinFactY="-400000" custLinFactNeighborX="-1950" custLinFactNeighborY="-432450"/>
      <dgm:spPr/>
    </dgm:pt>
    <dgm:pt modelId="{104F95A5-26B9-49F0-8208-21B237F5715C}" type="pres">
      <dgm:prSet presAssocID="{D72AE39A-FD26-44B6-AE19-2ED8B7ED1A4F}" presName="vertSpace2b" presStyleCnt="0"/>
      <dgm:spPr/>
    </dgm:pt>
  </dgm:ptLst>
  <dgm:cxnLst>
    <dgm:cxn modelId="{99F4AD06-0A0C-4F5F-8BE3-E950AB0C803B}" srcId="{AFCF3E1E-C7B2-4036-BD60-FDEBB31B33EE}" destId="{D72AE39A-FD26-44B6-AE19-2ED8B7ED1A4F}" srcOrd="0" destOrd="0" parTransId="{6F11C465-719A-48A1-9602-E6D528D20188}" sibTransId="{52FE4BF1-CF12-4C0D-94B9-6D79FD2E3B9A}"/>
    <dgm:cxn modelId="{19A83188-30C6-47F9-98C2-F579CFCCB643}" type="presOf" srcId="{2D8EB474-5E97-45E5-A591-813A8D5FC2A8}" destId="{7E7A2893-EDC1-4F9D-8E14-A2D648EF7828}" srcOrd="0" destOrd="0" presId="urn:microsoft.com/office/officeart/2008/layout/LinedList"/>
    <dgm:cxn modelId="{FE2BB2AE-DF92-4770-A7DF-C85CD9C0918D}" srcId="{2D8EB474-5E97-45E5-A591-813A8D5FC2A8}" destId="{AFCF3E1E-C7B2-4036-BD60-FDEBB31B33EE}" srcOrd="0" destOrd="0" parTransId="{EC72154E-CEF1-4DF4-AB59-D98E139726B8}" sibTransId="{6CE2F4D0-F639-41CF-891E-7E1F437DC4F2}"/>
    <dgm:cxn modelId="{0EB266BF-1228-4CD9-999D-A2F841D692FB}" type="presOf" srcId="{AFCF3E1E-C7B2-4036-BD60-FDEBB31B33EE}" destId="{2AE1A73B-925D-45EA-BA4E-087772D52BAC}" srcOrd="0" destOrd="0" presId="urn:microsoft.com/office/officeart/2008/layout/LinedList"/>
    <dgm:cxn modelId="{CF70A8EC-AD50-4453-B839-AB219480C3E9}" type="presOf" srcId="{D72AE39A-FD26-44B6-AE19-2ED8B7ED1A4F}" destId="{3F091790-5243-4EE9-AB19-4855156406FE}" srcOrd="0" destOrd="0" presId="urn:microsoft.com/office/officeart/2008/layout/LinedList"/>
    <dgm:cxn modelId="{8DA079B5-DFE2-493C-95E9-C142E20B4FE6}" type="presParOf" srcId="{7E7A2893-EDC1-4F9D-8E14-A2D648EF7828}" destId="{63360A78-D12B-4C1C-AF54-96044AEE6197}" srcOrd="0" destOrd="0" presId="urn:microsoft.com/office/officeart/2008/layout/LinedList"/>
    <dgm:cxn modelId="{92834DB2-E866-4480-A0B8-FB2940DA6B7D}" type="presParOf" srcId="{7E7A2893-EDC1-4F9D-8E14-A2D648EF7828}" destId="{3B51B794-9370-4A1C-9DD3-43D7F5ED1341}" srcOrd="1" destOrd="0" presId="urn:microsoft.com/office/officeart/2008/layout/LinedList"/>
    <dgm:cxn modelId="{47BD9340-35BB-4164-B442-D8CA386D6BDC}" type="presParOf" srcId="{3B51B794-9370-4A1C-9DD3-43D7F5ED1341}" destId="{2AE1A73B-925D-45EA-BA4E-087772D52BAC}" srcOrd="0" destOrd="0" presId="urn:microsoft.com/office/officeart/2008/layout/LinedList"/>
    <dgm:cxn modelId="{42ADE94D-8A22-4A5A-9F7B-DE937E84E63D}" type="presParOf" srcId="{3B51B794-9370-4A1C-9DD3-43D7F5ED1341}" destId="{DA946598-E970-4710-AAB2-C632CE19FD2B}" srcOrd="1" destOrd="0" presId="urn:microsoft.com/office/officeart/2008/layout/LinedList"/>
    <dgm:cxn modelId="{9A2016E0-F9AE-4127-8613-EB9886581390}" type="presParOf" srcId="{DA946598-E970-4710-AAB2-C632CE19FD2B}" destId="{EAC91BBF-A588-474E-AF6C-72954F89C928}" srcOrd="0" destOrd="0" presId="urn:microsoft.com/office/officeart/2008/layout/LinedList"/>
    <dgm:cxn modelId="{FBA12DD0-99E4-40AC-B220-DE5440E75DA8}" type="presParOf" srcId="{DA946598-E970-4710-AAB2-C632CE19FD2B}" destId="{50057190-05AF-43DE-A726-999B7B52ADDB}" srcOrd="1" destOrd="0" presId="urn:microsoft.com/office/officeart/2008/layout/LinedList"/>
    <dgm:cxn modelId="{7002C812-0870-4F6F-BAFF-55C338FDA38A}" type="presParOf" srcId="{50057190-05AF-43DE-A726-999B7B52ADDB}" destId="{DE380845-FF9D-4498-B07D-047B7D52A88F}" srcOrd="0" destOrd="0" presId="urn:microsoft.com/office/officeart/2008/layout/LinedList"/>
    <dgm:cxn modelId="{4BAAA28E-1198-4C25-A62C-BA44AF12BC35}" type="presParOf" srcId="{50057190-05AF-43DE-A726-999B7B52ADDB}" destId="{3F091790-5243-4EE9-AB19-4855156406FE}" srcOrd="1" destOrd="0" presId="urn:microsoft.com/office/officeart/2008/layout/LinedList"/>
    <dgm:cxn modelId="{26A19C85-CFAD-46F7-B11C-F3CD4EFC5852}" type="presParOf" srcId="{50057190-05AF-43DE-A726-999B7B52ADDB}" destId="{940F44CB-2B14-4006-B258-D58E86A9053C}" srcOrd="2" destOrd="0" presId="urn:microsoft.com/office/officeart/2008/layout/LinedList"/>
    <dgm:cxn modelId="{157A62D1-F3C4-4EF3-B928-801C66A1394A}" type="presParOf" srcId="{DA946598-E970-4710-AAB2-C632CE19FD2B}" destId="{D252B90C-7121-45F9-8CE7-3F38D6179DF5}" srcOrd="2" destOrd="0" presId="urn:microsoft.com/office/officeart/2008/layout/LinedList"/>
    <dgm:cxn modelId="{88EF349A-BF2E-4F03-B333-F4021A968CE7}" type="presParOf" srcId="{DA946598-E970-4710-AAB2-C632CE19FD2B}" destId="{104F95A5-26B9-49F0-8208-21B237F5715C}" srcOrd="3"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2D8EB474-5E97-45E5-A591-813A8D5FC2A8}" type="doc">
      <dgm:prSet loTypeId="urn:microsoft.com/office/officeart/2008/layout/LinedList" loCatId="list" qsTypeId="urn:microsoft.com/office/officeart/2005/8/quickstyle/simple1" qsCatId="simple" csTypeId="urn:microsoft.com/office/officeart/2005/8/colors/colorful4" csCatId="colorful" phldr="1"/>
      <dgm:spPr/>
      <dgm:t>
        <a:bodyPr/>
        <a:lstStyle/>
        <a:p>
          <a:endParaRPr lang="en-IN"/>
        </a:p>
      </dgm:t>
    </dgm:pt>
    <dgm:pt modelId="{AFCF3E1E-C7B2-4036-BD60-FDEBB31B33EE}">
      <dgm:prSet phldrT="[Text]" custT="1"/>
      <dgm:spPr/>
      <dgm:t>
        <a:bodyPr/>
        <a:lstStyle/>
        <a:p>
          <a:endParaRPr lang="en-IN" sz="1400" dirty="0">
            <a:solidFill>
              <a:schemeClr val="tx1"/>
            </a:solidFill>
          </a:endParaRPr>
        </a:p>
      </dgm:t>
    </dgm:pt>
    <dgm:pt modelId="{EC72154E-CEF1-4DF4-AB59-D98E139726B8}" type="parTrans" cxnId="{FE2BB2AE-DF92-4770-A7DF-C85CD9C0918D}">
      <dgm:prSet/>
      <dgm:spPr/>
      <dgm:t>
        <a:bodyPr/>
        <a:lstStyle/>
        <a:p>
          <a:endParaRPr lang="en-IN" sz="1000">
            <a:solidFill>
              <a:schemeClr val="tx1"/>
            </a:solidFill>
          </a:endParaRPr>
        </a:p>
      </dgm:t>
    </dgm:pt>
    <dgm:pt modelId="{6CE2F4D0-F639-41CF-891E-7E1F437DC4F2}" type="sibTrans" cxnId="{FE2BB2AE-DF92-4770-A7DF-C85CD9C0918D}">
      <dgm:prSet/>
      <dgm:spPr/>
      <dgm:t>
        <a:bodyPr/>
        <a:lstStyle/>
        <a:p>
          <a:endParaRPr lang="en-IN" sz="1000">
            <a:solidFill>
              <a:schemeClr val="tx1"/>
            </a:solidFill>
          </a:endParaRPr>
        </a:p>
      </dgm:t>
    </dgm:pt>
    <dgm:pt modelId="{D72AE39A-FD26-44B6-AE19-2ED8B7ED1A4F}">
      <dgm:prSet phldrT="[Text]" custT="1"/>
      <dgm:spPr/>
      <dgm:t>
        <a:bodyPr/>
        <a:lstStyle/>
        <a:p>
          <a:pPr algn="just">
            <a:buFont typeface="Arial" panose="020B0604020202020204" pitchFamily="34" charset="0"/>
            <a:buNone/>
          </a:pPr>
          <a:endParaRPr lang="en-IN" sz="1000" dirty="0">
            <a:solidFill>
              <a:schemeClr val="tx1"/>
            </a:solidFill>
          </a:endParaRPr>
        </a:p>
      </dgm:t>
    </dgm:pt>
    <dgm:pt modelId="{6F11C465-719A-48A1-9602-E6D528D20188}" type="parTrans" cxnId="{99F4AD06-0A0C-4F5F-8BE3-E950AB0C803B}">
      <dgm:prSet/>
      <dgm:spPr/>
      <dgm:t>
        <a:bodyPr/>
        <a:lstStyle/>
        <a:p>
          <a:endParaRPr lang="en-IN" sz="1000">
            <a:solidFill>
              <a:schemeClr val="tx1"/>
            </a:solidFill>
          </a:endParaRPr>
        </a:p>
      </dgm:t>
    </dgm:pt>
    <dgm:pt modelId="{52FE4BF1-CF12-4C0D-94B9-6D79FD2E3B9A}" type="sibTrans" cxnId="{99F4AD06-0A0C-4F5F-8BE3-E950AB0C803B}">
      <dgm:prSet/>
      <dgm:spPr/>
      <dgm:t>
        <a:bodyPr/>
        <a:lstStyle/>
        <a:p>
          <a:endParaRPr lang="en-IN" sz="1000">
            <a:solidFill>
              <a:schemeClr val="tx1"/>
            </a:solidFill>
          </a:endParaRPr>
        </a:p>
      </dgm:t>
    </dgm:pt>
    <dgm:pt modelId="{7E7A2893-EDC1-4F9D-8E14-A2D648EF7828}" type="pres">
      <dgm:prSet presAssocID="{2D8EB474-5E97-45E5-A591-813A8D5FC2A8}" presName="vert0" presStyleCnt="0">
        <dgm:presLayoutVars>
          <dgm:dir/>
          <dgm:animOne val="branch"/>
          <dgm:animLvl val="lvl"/>
        </dgm:presLayoutVars>
      </dgm:prSet>
      <dgm:spPr/>
    </dgm:pt>
    <dgm:pt modelId="{63360A78-D12B-4C1C-AF54-96044AEE6197}" type="pres">
      <dgm:prSet presAssocID="{AFCF3E1E-C7B2-4036-BD60-FDEBB31B33EE}" presName="thickLine" presStyleLbl="alignNode1" presStyleIdx="0" presStyleCnt="1" custLinFactNeighborX="-10503" custLinFactNeighborY="342"/>
      <dgm:spPr/>
    </dgm:pt>
    <dgm:pt modelId="{3B51B794-9370-4A1C-9DD3-43D7F5ED1341}" type="pres">
      <dgm:prSet presAssocID="{AFCF3E1E-C7B2-4036-BD60-FDEBB31B33EE}" presName="horz1" presStyleCnt="0"/>
      <dgm:spPr/>
    </dgm:pt>
    <dgm:pt modelId="{2AE1A73B-925D-45EA-BA4E-087772D52BAC}" type="pres">
      <dgm:prSet presAssocID="{AFCF3E1E-C7B2-4036-BD60-FDEBB31B33EE}" presName="tx1" presStyleLbl="revTx" presStyleIdx="0" presStyleCnt="2"/>
      <dgm:spPr/>
    </dgm:pt>
    <dgm:pt modelId="{DA946598-E970-4710-AAB2-C632CE19FD2B}" type="pres">
      <dgm:prSet presAssocID="{AFCF3E1E-C7B2-4036-BD60-FDEBB31B33EE}" presName="vert1" presStyleCnt="0"/>
      <dgm:spPr/>
    </dgm:pt>
    <dgm:pt modelId="{EAC91BBF-A588-474E-AF6C-72954F89C928}" type="pres">
      <dgm:prSet presAssocID="{D72AE39A-FD26-44B6-AE19-2ED8B7ED1A4F}" presName="vertSpace2a" presStyleCnt="0"/>
      <dgm:spPr/>
    </dgm:pt>
    <dgm:pt modelId="{50057190-05AF-43DE-A726-999B7B52ADDB}" type="pres">
      <dgm:prSet presAssocID="{D72AE39A-FD26-44B6-AE19-2ED8B7ED1A4F}" presName="horz2" presStyleCnt="0"/>
      <dgm:spPr/>
    </dgm:pt>
    <dgm:pt modelId="{DE380845-FF9D-4498-B07D-047B7D52A88F}" type="pres">
      <dgm:prSet presAssocID="{D72AE39A-FD26-44B6-AE19-2ED8B7ED1A4F}" presName="horzSpace2" presStyleCnt="0"/>
      <dgm:spPr/>
    </dgm:pt>
    <dgm:pt modelId="{3F091790-5243-4EE9-AB19-4855156406FE}" type="pres">
      <dgm:prSet presAssocID="{D72AE39A-FD26-44B6-AE19-2ED8B7ED1A4F}" presName="tx2" presStyleLbl="revTx" presStyleIdx="1" presStyleCnt="2" custScaleX="45156" custScaleY="65522" custLinFactNeighborX="54080" custLinFactNeighborY="16783"/>
      <dgm:spPr/>
    </dgm:pt>
    <dgm:pt modelId="{940F44CB-2B14-4006-B258-D58E86A9053C}" type="pres">
      <dgm:prSet presAssocID="{D72AE39A-FD26-44B6-AE19-2ED8B7ED1A4F}" presName="vert2" presStyleCnt="0"/>
      <dgm:spPr/>
    </dgm:pt>
    <dgm:pt modelId="{D252B90C-7121-45F9-8CE7-3F38D6179DF5}" type="pres">
      <dgm:prSet presAssocID="{D72AE39A-FD26-44B6-AE19-2ED8B7ED1A4F}" presName="thinLine2b" presStyleLbl="callout" presStyleIdx="0" presStyleCnt="1" custLinFactY="500000" custLinFactNeighborX="0" custLinFactNeighborY="580044"/>
      <dgm:spPr/>
    </dgm:pt>
    <dgm:pt modelId="{104F95A5-26B9-49F0-8208-21B237F5715C}" type="pres">
      <dgm:prSet presAssocID="{D72AE39A-FD26-44B6-AE19-2ED8B7ED1A4F}" presName="vertSpace2b" presStyleCnt="0"/>
      <dgm:spPr/>
    </dgm:pt>
  </dgm:ptLst>
  <dgm:cxnLst>
    <dgm:cxn modelId="{99F4AD06-0A0C-4F5F-8BE3-E950AB0C803B}" srcId="{AFCF3E1E-C7B2-4036-BD60-FDEBB31B33EE}" destId="{D72AE39A-FD26-44B6-AE19-2ED8B7ED1A4F}" srcOrd="0" destOrd="0" parTransId="{6F11C465-719A-48A1-9602-E6D528D20188}" sibTransId="{52FE4BF1-CF12-4C0D-94B9-6D79FD2E3B9A}"/>
    <dgm:cxn modelId="{19A83188-30C6-47F9-98C2-F579CFCCB643}" type="presOf" srcId="{2D8EB474-5E97-45E5-A591-813A8D5FC2A8}" destId="{7E7A2893-EDC1-4F9D-8E14-A2D648EF7828}" srcOrd="0" destOrd="0" presId="urn:microsoft.com/office/officeart/2008/layout/LinedList"/>
    <dgm:cxn modelId="{FE2BB2AE-DF92-4770-A7DF-C85CD9C0918D}" srcId="{2D8EB474-5E97-45E5-A591-813A8D5FC2A8}" destId="{AFCF3E1E-C7B2-4036-BD60-FDEBB31B33EE}" srcOrd="0" destOrd="0" parTransId="{EC72154E-CEF1-4DF4-AB59-D98E139726B8}" sibTransId="{6CE2F4D0-F639-41CF-891E-7E1F437DC4F2}"/>
    <dgm:cxn modelId="{0EB266BF-1228-4CD9-999D-A2F841D692FB}" type="presOf" srcId="{AFCF3E1E-C7B2-4036-BD60-FDEBB31B33EE}" destId="{2AE1A73B-925D-45EA-BA4E-087772D52BAC}" srcOrd="0" destOrd="0" presId="urn:microsoft.com/office/officeart/2008/layout/LinedList"/>
    <dgm:cxn modelId="{CF70A8EC-AD50-4453-B839-AB219480C3E9}" type="presOf" srcId="{D72AE39A-FD26-44B6-AE19-2ED8B7ED1A4F}" destId="{3F091790-5243-4EE9-AB19-4855156406FE}" srcOrd="0" destOrd="0" presId="urn:microsoft.com/office/officeart/2008/layout/LinedList"/>
    <dgm:cxn modelId="{8DA079B5-DFE2-493C-95E9-C142E20B4FE6}" type="presParOf" srcId="{7E7A2893-EDC1-4F9D-8E14-A2D648EF7828}" destId="{63360A78-D12B-4C1C-AF54-96044AEE6197}" srcOrd="0" destOrd="0" presId="urn:microsoft.com/office/officeart/2008/layout/LinedList"/>
    <dgm:cxn modelId="{92834DB2-E866-4480-A0B8-FB2940DA6B7D}" type="presParOf" srcId="{7E7A2893-EDC1-4F9D-8E14-A2D648EF7828}" destId="{3B51B794-9370-4A1C-9DD3-43D7F5ED1341}" srcOrd="1" destOrd="0" presId="urn:microsoft.com/office/officeart/2008/layout/LinedList"/>
    <dgm:cxn modelId="{47BD9340-35BB-4164-B442-D8CA386D6BDC}" type="presParOf" srcId="{3B51B794-9370-4A1C-9DD3-43D7F5ED1341}" destId="{2AE1A73B-925D-45EA-BA4E-087772D52BAC}" srcOrd="0" destOrd="0" presId="urn:microsoft.com/office/officeart/2008/layout/LinedList"/>
    <dgm:cxn modelId="{42ADE94D-8A22-4A5A-9F7B-DE937E84E63D}" type="presParOf" srcId="{3B51B794-9370-4A1C-9DD3-43D7F5ED1341}" destId="{DA946598-E970-4710-AAB2-C632CE19FD2B}" srcOrd="1" destOrd="0" presId="urn:microsoft.com/office/officeart/2008/layout/LinedList"/>
    <dgm:cxn modelId="{9A2016E0-F9AE-4127-8613-EB9886581390}" type="presParOf" srcId="{DA946598-E970-4710-AAB2-C632CE19FD2B}" destId="{EAC91BBF-A588-474E-AF6C-72954F89C928}" srcOrd="0" destOrd="0" presId="urn:microsoft.com/office/officeart/2008/layout/LinedList"/>
    <dgm:cxn modelId="{FBA12DD0-99E4-40AC-B220-DE5440E75DA8}" type="presParOf" srcId="{DA946598-E970-4710-AAB2-C632CE19FD2B}" destId="{50057190-05AF-43DE-A726-999B7B52ADDB}" srcOrd="1" destOrd="0" presId="urn:microsoft.com/office/officeart/2008/layout/LinedList"/>
    <dgm:cxn modelId="{7002C812-0870-4F6F-BAFF-55C338FDA38A}" type="presParOf" srcId="{50057190-05AF-43DE-A726-999B7B52ADDB}" destId="{DE380845-FF9D-4498-B07D-047B7D52A88F}" srcOrd="0" destOrd="0" presId="urn:microsoft.com/office/officeart/2008/layout/LinedList"/>
    <dgm:cxn modelId="{4BAAA28E-1198-4C25-A62C-BA44AF12BC35}" type="presParOf" srcId="{50057190-05AF-43DE-A726-999B7B52ADDB}" destId="{3F091790-5243-4EE9-AB19-4855156406FE}" srcOrd="1" destOrd="0" presId="urn:microsoft.com/office/officeart/2008/layout/LinedList"/>
    <dgm:cxn modelId="{26A19C85-CFAD-46F7-B11C-F3CD4EFC5852}" type="presParOf" srcId="{50057190-05AF-43DE-A726-999B7B52ADDB}" destId="{940F44CB-2B14-4006-B258-D58E86A9053C}" srcOrd="2" destOrd="0" presId="urn:microsoft.com/office/officeart/2008/layout/LinedList"/>
    <dgm:cxn modelId="{157A62D1-F3C4-4EF3-B928-801C66A1394A}" type="presParOf" srcId="{DA946598-E970-4710-AAB2-C632CE19FD2B}" destId="{D252B90C-7121-45F9-8CE7-3F38D6179DF5}" srcOrd="2" destOrd="0" presId="urn:microsoft.com/office/officeart/2008/layout/LinedList"/>
    <dgm:cxn modelId="{88EF349A-BF2E-4F03-B333-F4021A968CE7}" type="presParOf" srcId="{DA946598-E970-4710-AAB2-C632CE19FD2B}" destId="{104F95A5-26B9-49F0-8208-21B237F5715C}" srcOrd="3" destOrd="0" presId="urn:microsoft.com/office/officeart/2008/layout/LinedList"/>
  </dgm:cxnLst>
  <dgm:bg/>
  <dgm:whole>
    <a:ln>
      <a:solidFill>
        <a:schemeClr val="bg1"/>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2D8EB474-5E97-45E5-A591-813A8D5FC2A8}" type="doc">
      <dgm:prSet loTypeId="urn:microsoft.com/office/officeart/2008/layout/LinedList" loCatId="list" qsTypeId="urn:microsoft.com/office/officeart/2005/8/quickstyle/simple1" qsCatId="simple" csTypeId="urn:microsoft.com/office/officeart/2005/8/colors/colorful4" csCatId="colorful" phldr="1"/>
      <dgm:spPr/>
      <dgm:t>
        <a:bodyPr/>
        <a:lstStyle/>
        <a:p>
          <a:endParaRPr lang="en-IN"/>
        </a:p>
      </dgm:t>
    </dgm:pt>
    <dgm:pt modelId="{AFCF3E1E-C7B2-4036-BD60-FDEBB31B33EE}">
      <dgm:prSet phldrT="[Text]" custT="1"/>
      <dgm:spPr/>
      <dgm:t>
        <a:bodyPr/>
        <a:lstStyle/>
        <a:p>
          <a:endParaRPr lang="en-IN" sz="1400" dirty="0"/>
        </a:p>
      </dgm:t>
    </dgm:pt>
    <dgm:pt modelId="{EC72154E-CEF1-4DF4-AB59-D98E139726B8}" type="parTrans" cxnId="{FE2BB2AE-DF92-4770-A7DF-C85CD9C0918D}">
      <dgm:prSet/>
      <dgm:spPr/>
      <dgm:t>
        <a:bodyPr/>
        <a:lstStyle/>
        <a:p>
          <a:endParaRPr lang="en-IN" sz="1000"/>
        </a:p>
      </dgm:t>
    </dgm:pt>
    <dgm:pt modelId="{6CE2F4D0-F639-41CF-891E-7E1F437DC4F2}" type="sibTrans" cxnId="{FE2BB2AE-DF92-4770-A7DF-C85CD9C0918D}">
      <dgm:prSet/>
      <dgm:spPr/>
      <dgm:t>
        <a:bodyPr/>
        <a:lstStyle/>
        <a:p>
          <a:endParaRPr lang="en-IN" sz="1000"/>
        </a:p>
      </dgm:t>
    </dgm:pt>
    <dgm:pt modelId="{D4FCCA76-53F0-4242-A7B2-DCD4C6550BEA}">
      <dgm:prSet custT="1"/>
      <dgm:spPr/>
      <dgm:t>
        <a:bodyPr/>
        <a:lstStyle/>
        <a:p>
          <a:pPr algn="just"/>
          <a:r>
            <a:rPr lang="en-IN" sz="900" b="1" i="0" dirty="0"/>
            <a:t>Training Metrics:</a:t>
          </a:r>
        </a:p>
        <a:p>
          <a:r>
            <a:rPr lang="en-IN" sz="900" b="0" i="0" dirty="0"/>
            <a:t>ROC-AUC Score: 0.71</a:t>
          </a:r>
        </a:p>
        <a:p>
          <a:r>
            <a:rPr lang="en-US" sz="900" b="0" i="0" dirty="0"/>
            <a:t>Similar to the logistic regression model, the SVM has a ROC-AUC score of 0.71, indicating decent discriminatory power.</a:t>
          </a:r>
          <a:endParaRPr lang="en-IN" sz="900" b="0" i="0" dirty="0"/>
        </a:p>
        <a:p>
          <a:r>
            <a:rPr lang="en-IN" sz="900" b="0" i="0" dirty="0"/>
            <a:t>Recall: 0.69</a:t>
          </a:r>
        </a:p>
        <a:p>
          <a:r>
            <a:rPr lang="en-US" sz="900" b="0" i="0" dirty="0"/>
            <a:t>The model correctly identifies 69% of the actual positive instances.</a:t>
          </a:r>
          <a:endParaRPr lang="en-IN" sz="900" b="0" i="0" dirty="0"/>
        </a:p>
        <a:p>
          <a:r>
            <a:rPr lang="en-IN" sz="900" b="1" i="0" dirty="0"/>
            <a:t>Confusion Matrix:</a:t>
          </a:r>
        </a:p>
        <a:p>
          <a:r>
            <a:rPr lang="en-IN" sz="900" b="0" i="0" dirty="0"/>
            <a:t>True Negative (TN): 4610</a:t>
          </a:r>
        </a:p>
        <a:p>
          <a:r>
            <a:rPr lang="en-IN" sz="900" b="0" i="0" dirty="0"/>
            <a:t>False Positive (FP): 1702</a:t>
          </a:r>
        </a:p>
        <a:p>
          <a:r>
            <a:rPr lang="en-IN" sz="900" b="0" i="0" dirty="0"/>
            <a:t>False Negative (FN): 491</a:t>
          </a:r>
        </a:p>
        <a:p>
          <a:r>
            <a:rPr lang="en-IN" sz="900" b="0" i="0" dirty="0"/>
            <a:t>True Positive (TP): 1117</a:t>
          </a:r>
        </a:p>
        <a:p>
          <a:r>
            <a:rPr lang="en-IN" sz="900" b="1" i="0" dirty="0"/>
            <a:t>Classification Report:</a:t>
          </a:r>
        </a:p>
        <a:p>
          <a:r>
            <a:rPr lang="en-US" sz="900" b="0" i="0" dirty="0"/>
            <a:t>The precision, recall, and F1-scores are quite similar to those from the logistic regression model. The SVM model performs slightly better on the training set, particularly in terms of precision for the positive class.</a:t>
          </a:r>
          <a:endParaRPr lang="en-IN" sz="900" b="0" i="0" dirty="0"/>
        </a:p>
      </dgm:t>
    </dgm:pt>
    <dgm:pt modelId="{0EBA2DD6-75C3-4C2A-8F27-43D9E8D2AE3C}" type="parTrans" cxnId="{8ACD58D3-41D4-47F0-A3B2-676CCE4F1569}">
      <dgm:prSet/>
      <dgm:spPr/>
      <dgm:t>
        <a:bodyPr/>
        <a:lstStyle/>
        <a:p>
          <a:endParaRPr lang="en-IN"/>
        </a:p>
      </dgm:t>
    </dgm:pt>
    <dgm:pt modelId="{29561F0C-0288-4008-8E40-CFCD5D0613E9}" type="sibTrans" cxnId="{8ACD58D3-41D4-47F0-A3B2-676CCE4F1569}">
      <dgm:prSet/>
      <dgm:spPr/>
      <dgm:t>
        <a:bodyPr/>
        <a:lstStyle/>
        <a:p>
          <a:endParaRPr lang="en-IN"/>
        </a:p>
      </dgm:t>
    </dgm:pt>
    <dgm:pt modelId="{7E7A2893-EDC1-4F9D-8E14-A2D648EF7828}" type="pres">
      <dgm:prSet presAssocID="{2D8EB474-5E97-45E5-A591-813A8D5FC2A8}" presName="vert0" presStyleCnt="0">
        <dgm:presLayoutVars>
          <dgm:dir/>
          <dgm:animOne val="branch"/>
          <dgm:animLvl val="lvl"/>
        </dgm:presLayoutVars>
      </dgm:prSet>
      <dgm:spPr/>
    </dgm:pt>
    <dgm:pt modelId="{63360A78-D12B-4C1C-AF54-96044AEE6197}" type="pres">
      <dgm:prSet presAssocID="{AFCF3E1E-C7B2-4036-BD60-FDEBB31B33EE}" presName="thickLine" presStyleLbl="alignNode1" presStyleIdx="0" presStyleCnt="1" custLinFactNeighborX="-10503" custLinFactNeighborY="342"/>
      <dgm:spPr/>
    </dgm:pt>
    <dgm:pt modelId="{3B51B794-9370-4A1C-9DD3-43D7F5ED1341}" type="pres">
      <dgm:prSet presAssocID="{AFCF3E1E-C7B2-4036-BD60-FDEBB31B33EE}" presName="horz1" presStyleCnt="0"/>
      <dgm:spPr/>
    </dgm:pt>
    <dgm:pt modelId="{2AE1A73B-925D-45EA-BA4E-087772D52BAC}" type="pres">
      <dgm:prSet presAssocID="{AFCF3E1E-C7B2-4036-BD60-FDEBB31B33EE}" presName="tx1" presStyleLbl="revTx" presStyleIdx="0" presStyleCnt="2"/>
      <dgm:spPr/>
    </dgm:pt>
    <dgm:pt modelId="{DA946598-E970-4710-AAB2-C632CE19FD2B}" type="pres">
      <dgm:prSet presAssocID="{AFCF3E1E-C7B2-4036-BD60-FDEBB31B33EE}" presName="vert1" presStyleCnt="0"/>
      <dgm:spPr/>
    </dgm:pt>
    <dgm:pt modelId="{C110F065-6BCD-4381-BF56-3DD423DA57C9}" type="pres">
      <dgm:prSet presAssocID="{D4FCCA76-53F0-4242-A7B2-DCD4C6550BEA}" presName="vertSpace2a" presStyleCnt="0"/>
      <dgm:spPr/>
    </dgm:pt>
    <dgm:pt modelId="{797A1BE7-FD2D-4195-A568-9ACEDD1F339C}" type="pres">
      <dgm:prSet presAssocID="{D4FCCA76-53F0-4242-A7B2-DCD4C6550BEA}" presName="horz2" presStyleCnt="0"/>
      <dgm:spPr/>
    </dgm:pt>
    <dgm:pt modelId="{17FE156D-7A9E-450C-862B-86373594DFB8}" type="pres">
      <dgm:prSet presAssocID="{D4FCCA76-53F0-4242-A7B2-DCD4C6550BEA}" presName="horzSpace2" presStyleCnt="0"/>
      <dgm:spPr/>
    </dgm:pt>
    <dgm:pt modelId="{96A7D83D-B017-4190-9E89-7BD45FCBA8F5}" type="pres">
      <dgm:prSet presAssocID="{D4FCCA76-53F0-4242-A7B2-DCD4C6550BEA}" presName="tx2" presStyleLbl="revTx" presStyleIdx="1" presStyleCnt="2" custScaleX="40034" custScaleY="100000" custLinFactNeighborX="74760" custLinFactNeighborY="-1485"/>
      <dgm:spPr/>
    </dgm:pt>
    <dgm:pt modelId="{6A9E1EE5-2413-4B91-A0BE-8B962429227C}" type="pres">
      <dgm:prSet presAssocID="{D4FCCA76-53F0-4242-A7B2-DCD4C6550BEA}" presName="vert2" presStyleCnt="0"/>
      <dgm:spPr/>
    </dgm:pt>
    <dgm:pt modelId="{680AB0F2-5B42-4777-9AA6-8A870E7CCB1C}" type="pres">
      <dgm:prSet presAssocID="{D4FCCA76-53F0-4242-A7B2-DCD4C6550BEA}" presName="thinLine2b" presStyleLbl="callout" presStyleIdx="0" presStyleCnt="1" custLinFactY="117321" custLinFactNeighborX="0" custLinFactNeighborY="200000"/>
      <dgm:spPr/>
    </dgm:pt>
    <dgm:pt modelId="{787A4122-DDC1-4D96-B5D3-3FDF83A92A7A}" type="pres">
      <dgm:prSet presAssocID="{D4FCCA76-53F0-4242-A7B2-DCD4C6550BEA}" presName="vertSpace2b" presStyleCnt="0"/>
      <dgm:spPr/>
    </dgm:pt>
  </dgm:ptLst>
  <dgm:cxnLst>
    <dgm:cxn modelId="{19A83188-30C6-47F9-98C2-F579CFCCB643}" type="presOf" srcId="{2D8EB474-5E97-45E5-A591-813A8D5FC2A8}" destId="{7E7A2893-EDC1-4F9D-8E14-A2D648EF7828}" srcOrd="0" destOrd="0" presId="urn:microsoft.com/office/officeart/2008/layout/LinedList"/>
    <dgm:cxn modelId="{2C682D95-BE24-4CA7-81D0-C94BCEE174D7}" type="presOf" srcId="{D4FCCA76-53F0-4242-A7B2-DCD4C6550BEA}" destId="{96A7D83D-B017-4190-9E89-7BD45FCBA8F5}" srcOrd="0" destOrd="0" presId="urn:microsoft.com/office/officeart/2008/layout/LinedList"/>
    <dgm:cxn modelId="{FE2BB2AE-DF92-4770-A7DF-C85CD9C0918D}" srcId="{2D8EB474-5E97-45E5-A591-813A8D5FC2A8}" destId="{AFCF3E1E-C7B2-4036-BD60-FDEBB31B33EE}" srcOrd="0" destOrd="0" parTransId="{EC72154E-CEF1-4DF4-AB59-D98E139726B8}" sibTransId="{6CE2F4D0-F639-41CF-891E-7E1F437DC4F2}"/>
    <dgm:cxn modelId="{0EB266BF-1228-4CD9-999D-A2F841D692FB}" type="presOf" srcId="{AFCF3E1E-C7B2-4036-BD60-FDEBB31B33EE}" destId="{2AE1A73B-925D-45EA-BA4E-087772D52BAC}" srcOrd="0" destOrd="0" presId="urn:microsoft.com/office/officeart/2008/layout/LinedList"/>
    <dgm:cxn modelId="{8ACD58D3-41D4-47F0-A3B2-676CCE4F1569}" srcId="{AFCF3E1E-C7B2-4036-BD60-FDEBB31B33EE}" destId="{D4FCCA76-53F0-4242-A7B2-DCD4C6550BEA}" srcOrd="0" destOrd="0" parTransId="{0EBA2DD6-75C3-4C2A-8F27-43D9E8D2AE3C}" sibTransId="{29561F0C-0288-4008-8E40-CFCD5D0613E9}"/>
    <dgm:cxn modelId="{8DA079B5-DFE2-493C-95E9-C142E20B4FE6}" type="presParOf" srcId="{7E7A2893-EDC1-4F9D-8E14-A2D648EF7828}" destId="{63360A78-D12B-4C1C-AF54-96044AEE6197}" srcOrd="0" destOrd="0" presId="urn:microsoft.com/office/officeart/2008/layout/LinedList"/>
    <dgm:cxn modelId="{92834DB2-E866-4480-A0B8-FB2940DA6B7D}" type="presParOf" srcId="{7E7A2893-EDC1-4F9D-8E14-A2D648EF7828}" destId="{3B51B794-9370-4A1C-9DD3-43D7F5ED1341}" srcOrd="1" destOrd="0" presId="urn:microsoft.com/office/officeart/2008/layout/LinedList"/>
    <dgm:cxn modelId="{47BD9340-35BB-4164-B442-D8CA386D6BDC}" type="presParOf" srcId="{3B51B794-9370-4A1C-9DD3-43D7F5ED1341}" destId="{2AE1A73B-925D-45EA-BA4E-087772D52BAC}" srcOrd="0" destOrd="0" presId="urn:microsoft.com/office/officeart/2008/layout/LinedList"/>
    <dgm:cxn modelId="{42ADE94D-8A22-4A5A-9F7B-DE937E84E63D}" type="presParOf" srcId="{3B51B794-9370-4A1C-9DD3-43D7F5ED1341}" destId="{DA946598-E970-4710-AAB2-C632CE19FD2B}" srcOrd="1" destOrd="0" presId="urn:microsoft.com/office/officeart/2008/layout/LinedList"/>
    <dgm:cxn modelId="{D1E85F46-8497-46FF-B478-DA9D31019810}" type="presParOf" srcId="{DA946598-E970-4710-AAB2-C632CE19FD2B}" destId="{C110F065-6BCD-4381-BF56-3DD423DA57C9}" srcOrd="0" destOrd="0" presId="urn:microsoft.com/office/officeart/2008/layout/LinedList"/>
    <dgm:cxn modelId="{0D31DB49-2578-4E3F-815B-9F5F834985CD}" type="presParOf" srcId="{DA946598-E970-4710-AAB2-C632CE19FD2B}" destId="{797A1BE7-FD2D-4195-A568-9ACEDD1F339C}" srcOrd="1" destOrd="0" presId="urn:microsoft.com/office/officeart/2008/layout/LinedList"/>
    <dgm:cxn modelId="{65E625D8-C794-400F-9082-B13D59842BF4}" type="presParOf" srcId="{797A1BE7-FD2D-4195-A568-9ACEDD1F339C}" destId="{17FE156D-7A9E-450C-862B-86373594DFB8}" srcOrd="0" destOrd="0" presId="urn:microsoft.com/office/officeart/2008/layout/LinedList"/>
    <dgm:cxn modelId="{F18CF281-0113-4F8A-A087-F56DBD641F84}" type="presParOf" srcId="{797A1BE7-FD2D-4195-A568-9ACEDD1F339C}" destId="{96A7D83D-B017-4190-9E89-7BD45FCBA8F5}" srcOrd="1" destOrd="0" presId="urn:microsoft.com/office/officeart/2008/layout/LinedList"/>
    <dgm:cxn modelId="{4AB47F33-65E9-4051-A9CE-A02732BE5043}" type="presParOf" srcId="{797A1BE7-FD2D-4195-A568-9ACEDD1F339C}" destId="{6A9E1EE5-2413-4B91-A0BE-8B962429227C}" srcOrd="2" destOrd="0" presId="urn:microsoft.com/office/officeart/2008/layout/LinedList"/>
    <dgm:cxn modelId="{6CFCB02C-6190-496F-AEAD-41639168A5A9}" type="presParOf" srcId="{DA946598-E970-4710-AAB2-C632CE19FD2B}" destId="{680AB0F2-5B42-4777-9AA6-8A870E7CCB1C}" srcOrd="2" destOrd="0" presId="urn:microsoft.com/office/officeart/2008/layout/LinedList"/>
    <dgm:cxn modelId="{C5F02EB2-5607-44BD-82BE-C776182F5D63}" type="presParOf" srcId="{DA946598-E970-4710-AAB2-C632CE19FD2B}" destId="{787A4122-DDC1-4D96-B5D3-3FDF83A92A7A}" srcOrd="3"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2D8EB474-5E97-45E5-A591-813A8D5FC2A8}" type="doc">
      <dgm:prSet loTypeId="urn:microsoft.com/office/officeart/2008/layout/LinedList" loCatId="list" qsTypeId="urn:microsoft.com/office/officeart/2005/8/quickstyle/simple1" qsCatId="simple" csTypeId="urn:microsoft.com/office/officeart/2005/8/colors/colorful4" csCatId="colorful" phldr="1"/>
      <dgm:spPr/>
      <dgm:t>
        <a:bodyPr/>
        <a:lstStyle/>
        <a:p>
          <a:endParaRPr lang="en-IN"/>
        </a:p>
      </dgm:t>
    </dgm:pt>
    <dgm:pt modelId="{AFCF3E1E-C7B2-4036-BD60-FDEBB31B33EE}">
      <dgm:prSet phldrT="[Text]" custT="1"/>
      <dgm:spPr/>
      <dgm:t>
        <a:bodyPr/>
        <a:lstStyle/>
        <a:p>
          <a:endParaRPr lang="en-IN" sz="1400" dirty="0"/>
        </a:p>
      </dgm:t>
    </dgm:pt>
    <dgm:pt modelId="{EC72154E-CEF1-4DF4-AB59-D98E139726B8}" type="parTrans" cxnId="{FE2BB2AE-DF92-4770-A7DF-C85CD9C0918D}">
      <dgm:prSet/>
      <dgm:spPr/>
      <dgm:t>
        <a:bodyPr/>
        <a:lstStyle/>
        <a:p>
          <a:endParaRPr lang="en-IN" sz="1000"/>
        </a:p>
      </dgm:t>
    </dgm:pt>
    <dgm:pt modelId="{6CE2F4D0-F639-41CF-891E-7E1F437DC4F2}" type="sibTrans" cxnId="{FE2BB2AE-DF92-4770-A7DF-C85CD9C0918D}">
      <dgm:prSet/>
      <dgm:spPr/>
      <dgm:t>
        <a:bodyPr/>
        <a:lstStyle/>
        <a:p>
          <a:endParaRPr lang="en-IN" sz="1000"/>
        </a:p>
      </dgm:t>
    </dgm:pt>
    <dgm:pt modelId="{D4FCCA76-53F0-4242-A7B2-DCD4C6550BEA}">
      <dgm:prSet custT="1"/>
      <dgm:spPr/>
      <dgm:t>
        <a:bodyPr/>
        <a:lstStyle/>
        <a:p>
          <a:pPr algn="just"/>
          <a:r>
            <a:rPr lang="en-IN" sz="800" b="1" i="0" dirty="0"/>
            <a:t>Validation Metrics:</a:t>
          </a:r>
        </a:p>
        <a:p>
          <a:r>
            <a:rPr lang="en-IN" sz="800" b="0" i="0" dirty="0"/>
            <a:t>ROC-AUC Score: 0.70</a:t>
          </a:r>
        </a:p>
        <a:p>
          <a:r>
            <a:rPr lang="en-US" sz="800" b="0" i="0" dirty="0"/>
            <a:t>The score is slightly lower than the training set but is still reasonably good.</a:t>
          </a:r>
          <a:endParaRPr lang="en-IN" sz="800" b="0" i="0" dirty="0"/>
        </a:p>
        <a:p>
          <a:r>
            <a:rPr lang="en-IN" sz="800" b="0" i="0" dirty="0"/>
            <a:t>Recall: 0.69</a:t>
          </a:r>
        </a:p>
        <a:p>
          <a:r>
            <a:rPr lang="en-US" sz="800" b="0" i="0" dirty="0"/>
            <a:t>The recall on the validation set is consistent with the training set.</a:t>
          </a:r>
          <a:endParaRPr lang="en-IN" sz="800" b="0" i="0" dirty="0"/>
        </a:p>
        <a:p>
          <a:r>
            <a:rPr lang="en-IN" sz="800" b="1" i="0" dirty="0"/>
            <a:t>Confusion Matrix:</a:t>
          </a:r>
        </a:p>
        <a:p>
          <a:r>
            <a:rPr lang="en-IN" sz="800" b="0" i="0" dirty="0"/>
            <a:t>True Negative (TN): 596</a:t>
          </a:r>
        </a:p>
        <a:p>
          <a:r>
            <a:rPr lang="en-IN" sz="800" b="0" i="0" dirty="0"/>
            <a:t>False Positive (FP): 246</a:t>
          </a:r>
        </a:p>
        <a:p>
          <a:r>
            <a:rPr lang="en-IN" sz="800" b="0" i="0" dirty="0"/>
            <a:t>False Negative (FN): 74</a:t>
          </a:r>
        </a:p>
        <a:p>
          <a:r>
            <a:rPr lang="en-IN" sz="800" b="0" i="0" dirty="0"/>
            <a:t>True Positive (TP): 164</a:t>
          </a:r>
        </a:p>
        <a:p>
          <a:r>
            <a:rPr lang="en-IN" sz="800" b="1" i="0" dirty="0"/>
            <a:t>Classification Report:</a:t>
          </a:r>
        </a:p>
        <a:p>
          <a:r>
            <a:rPr lang="en-US" sz="800" b="0" i="0" dirty="0"/>
            <a:t>The performance metrics on the validation set are consistent with the training set. The model seems to generalize well without overfitting.</a:t>
          </a:r>
          <a:endParaRPr lang="en-IN" sz="800" b="0" i="0" dirty="0"/>
        </a:p>
      </dgm:t>
    </dgm:pt>
    <dgm:pt modelId="{0EBA2DD6-75C3-4C2A-8F27-43D9E8D2AE3C}" type="parTrans" cxnId="{8ACD58D3-41D4-47F0-A3B2-676CCE4F1569}">
      <dgm:prSet/>
      <dgm:spPr/>
      <dgm:t>
        <a:bodyPr/>
        <a:lstStyle/>
        <a:p>
          <a:endParaRPr lang="en-IN"/>
        </a:p>
      </dgm:t>
    </dgm:pt>
    <dgm:pt modelId="{29561F0C-0288-4008-8E40-CFCD5D0613E9}" type="sibTrans" cxnId="{8ACD58D3-41D4-47F0-A3B2-676CCE4F1569}">
      <dgm:prSet/>
      <dgm:spPr/>
      <dgm:t>
        <a:bodyPr/>
        <a:lstStyle/>
        <a:p>
          <a:endParaRPr lang="en-IN"/>
        </a:p>
      </dgm:t>
    </dgm:pt>
    <dgm:pt modelId="{7E7A2893-EDC1-4F9D-8E14-A2D648EF7828}" type="pres">
      <dgm:prSet presAssocID="{2D8EB474-5E97-45E5-A591-813A8D5FC2A8}" presName="vert0" presStyleCnt="0">
        <dgm:presLayoutVars>
          <dgm:dir/>
          <dgm:animOne val="branch"/>
          <dgm:animLvl val="lvl"/>
        </dgm:presLayoutVars>
      </dgm:prSet>
      <dgm:spPr/>
    </dgm:pt>
    <dgm:pt modelId="{63360A78-D12B-4C1C-AF54-96044AEE6197}" type="pres">
      <dgm:prSet presAssocID="{AFCF3E1E-C7B2-4036-BD60-FDEBB31B33EE}" presName="thickLine" presStyleLbl="alignNode1" presStyleIdx="0" presStyleCnt="1" custLinFactNeighborX="-10503" custLinFactNeighborY="342"/>
      <dgm:spPr/>
    </dgm:pt>
    <dgm:pt modelId="{3B51B794-9370-4A1C-9DD3-43D7F5ED1341}" type="pres">
      <dgm:prSet presAssocID="{AFCF3E1E-C7B2-4036-BD60-FDEBB31B33EE}" presName="horz1" presStyleCnt="0"/>
      <dgm:spPr/>
    </dgm:pt>
    <dgm:pt modelId="{2AE1A73B-925D-45EA-BA4E-087772D52BAC}" type="pres">
      <dgm:prSet presAssocID="{AFCF3E1E-C7B2-4036-BD60-FDEBB31B33EE}" presName="tx1" presStyleLbl="revTx" presStyleIdx="0" presStyleCnt="2"/>
      <dgm:spPr/>
    </dgm:pt>
    <dgm:pt modelId="{DA946598-E970-4710-AAB2-C632CE19FD2B}" type="pres">
      <dgm:prSet presAssocID="{AFCF3E1E-C7B2-4036-BD60-FDEBB31B33EE}" presName="vert1" presStyleCnt="0"/>
      <dgm:spPr/>
    </dgm:pt>
    <dgm:pt modelId="{42D8F020-28A3-4A9C-A19B-346DF42F4AB4}" type="pres">
      <dgm:prSet presAssocID="{D4FCCA76-53F0-4242-A7B2-DCD4C6550BEA}" presName="vertSpace2a" presStyleCnt="0"/>
      <dgm:spPr/>
    </dgm:pt>
    <dgm:pt modelId="{797A1BE7-FD2D-4195-A568-9ACEDD1F339C}" type="pres">
      <dgm:prSet presAssocID="{D4FCCA76-53F0-4242-A7B2-DCD4C6550BEA}" presName="horz2" presStyleCnt="0"/>
      <dgm:spPr/>
    </dgm:pt>
    <dgm:pt modelId="{17FE156D-7A9E-450C-862B-86373594DFB8}" type="pres">
      <dgm:prSet presAssocID="{D4FCCA76-53F0-4242-A7B2-DCD4C6550BEA}" presName="horzSpace2" presStyleCnt="0"/>
      <dgm:spPr/>
    </dgm:pt>
    <dgm:pt modelId="{96A7D83D-B017-4190-9E89-7BD45FCBA8F5}" type="pres">
      <dgm:prSet presAssocID="{D4FCCA76-53F0-4242-A7B2-DCD4C6550BEA}" presName="tx2" presStyleLbl="revTx" presStyleIdx="1" presStyleCnt="2" custScaleX="39037" custScaleY="53715" custLinFactNeighborX="74760" custLinFactNeighborY="-1485"/>
      <dgm:spPr/>
    </dgm:pt>
    <dgm:pt modelId="{6A9E1EE5-2413-4B91-A0BE-8B962429227C}" type="pres">
      <dgm:prSet presAssocID="{D4FCCA76-53F0-4242-A7B2-DCD4C6550BEA}" presName="vert2" presStyleCnt="0"/>
      <dgm:spPr/>
    </dgm:pt>
    <dgm:pt modelId="{680AB0F2-5B42-4777-9AA6-8A870E7CCB1C}" type="pres">
      <dgm:prSet presAssocID="{D4FCCA76-53F0-4242-A7B2-DCD4C6550BEA}" presName="thinLine2b" presStyleLbl="callout" presStyleIdx="0" presStyleCnt="1" custLinFactY="700000" custLinFactNeighborX="-4475" custLinFactNeighborY="769893"/>
      <dgm:spPr/>
    </dgm:pt>
    <dgm:pt modelId="{787A4122-DDC1-4D96-B5D3-3FDF83A92A7A}" type="pres">
      <dgm:prSet presAssocID="{D4FCCA76-53F0-4242-A7B2-DCD4C6550BEA}" presName="vertSpace2b" presStyleCnt="0"/>
      <dgm:spPr/>
    </dgm:pt>
  </dgm:ptLst>
  <dgm:cxnLst>
    <dgm:cxn modelId="{19A83188-30C6-47F9-98C2-F579CFCCB643}" type="presOf" srcId="{2D8EB474-5E97-45E5-A591-813A8D5FC2A8}" destId="{7E7A2893-EDC1-4F9D-8E14-A2D648EF7828}" srcOrd="0" destOrd="0" presId="urn:microsoft.com/office/officeart/2008/layout/LinedList"/>
    <dgm:cxn modelId="{2C682D95-BE24-4CA7-81D0-C94BCEE174D7}" type="presOf" srcId="{D4FCCA76-53F0-4242-A7B2-DCD4C6550BEA}" destId="{96A7D83D-B017-4190-9E89-7BD45FCBA8F5}" srcOrd="0" destOrd="0" presId="urn:microsoft.com/office/officeart/2008/layout/LinedList"/>
    <dgm:cxn modelId="{FE2BB2AE-DF92-4770-A7DF-C85CD9C0918D}" srcId="{2D8EB474-5E97-45E5-A591-813A8D5FC2A8}" destId="{AFCF3E1E-C7B2-4036-BD60-FDEBB31B33EE}" srcOrd="0" destOrd="0" parTransId="{EC72154E-CEF1-4DF4-AB59-D98E139726B8}" sibTransId="{6CE2F4D0-F639-41CF-891E-7E1F437DC4F2}"/>
    <dgm:cxn modelId="{0EB266BF-1228-4CD9-999D-A2F841D692FB}" type="presOf" srcId="{AFCF3E1E-C7B2-4036-BD60-FDEBB31B33EE}" destId="{2AE1A73B-925D-45EA-BA4E-087772D52BAC}" srcOrd="0" destOrd="0" presId="urn:microsoft.com/office/officeart/2008/layout/LinedList"/>
    <dgm:cxn modelId="{8ACD58D3-41D4-47F0-A3B2-676CCE4F1569}" srcId="{AFCF3E1E-C7B2-4036-BD60-FDEBB31B33EE}" destId="{D4FCCA76-53F0-4242-A7B2-DCD4C6550BEA}" srcOrd="0" destOrd="0" parTransId="{0EBA2DD6-75C3-4C2A-8F27-43D9E8D2AE3C}" sibTransId="{29561F0C-0288-4008-8E40-CFCD5D0613E9}"/>
    <dgm:cxn modelId="{8DA079B5-DFE2-493C-95E9-C142E20B4FE6}" type="presParOf" srcId="{7E7A2893-EDC1-4F9D-8E14-A2D648EF7828}" destId="{63360A78-D12B-4C1C-AF54-96044AEE6197}" srcOrd="0" destOrd="0" presId="urn:microsoft.com/office/officeart/2008/layout/LinedList"/>
    <dgm:cxn modelId="{92834DB2-E866-4480-A0B8-FB2940DA6B7D}" type="presParOf" srcId="{7E7A2893-EDC1-4F9D-8E14-A2D648EF7828}" destId="{3B51B794-9370-4A1C-9DD3-43D7F5ED1341}" srcOrd="1" destOrd="0" presId="urn:microsoft.com/office/officeart/2008/layout/LinedList"/>
    <dgm:cxn modelId="{47BD9340-35BB-4164-B442-D8CA386D6BDC}" type="presParOf" srcId="{3B51B794-9370-4A1C-9DD3-43D7F5ED1341}" destId="{2AE1A73B-925D-45EA-BA4E-087772D52BAC}" srcOrd="0" destOrd="0" presId="urn:microsoft.com/office/officeart/2008/layout/LinedList"/>
    <dgm:cxn modelId="{42ADE94D-8A22-4A5A-9F7B-DE937E84E63D}" type="presParOf" srcId="{3B51B794-9370-4A1C-9DD3-43D7F5ED1341}" destId="{DA946598-E970-4710-AAB2-C632CE19FD2B}" srcOrd="1" destOrd="0" presId="urn:microsoft.com/office/officeart/2008/layout/LinedList"/>
    <dgm:cxn modelId="{7A287058-7B29-4122-A69C-36B5A70F7884}" type="presParOf" srcId="{DA946598-E970-4710-AAB2-C632CE19FD2B}" destId="{42D8F020-28A3-4A9C-A19B-346DF42F4AB4}" srcOrd="0" destOrd="0" presId="urn:microsoft.com/office/officeart/2008/layout/LinedList"/>
    <dgm:cxn modelId="{0D31DB49-2578-4E3F-815B-9F5F834985CD}" type="presParOf" srcId="{DA946598-E970-4710-AAB2-C632CE19FD2B}" destId="{797A1BE7-FD2D-4195-A568-9ACEDD1F339C}" srcOrd="1" destOrd="0" presId="urn:microsoft.com/office/officeart/2008/layout/LinedList"/>
    <dgm:cxn modelId="{65E625D8-C794-400F-9082-B13D59842BF4}" type="presParOf" srcId="{797A1BE7-FD2D-4195-A568-9ACEDD1F339C}" destId="{17FE156D-7A9E-450C-862B-86373594DFB8}" srcOrd="0" destOrd="0" presId="urn:microsoft.com/office/officeart/2008/layout/LinedList"/>
    <dgm:cxn modelId="{F18CF281-0113-4F8A-A087-F56DBD641F84}" type="presParOf" srcId="{797A1BE7-FD2D-4195-A568-9ACEDD1F339C}" destId="{96A7D83D-B017-4190-9E89-7BD45FCBA8F5}" srcOrd="1" destOrd="0" presId="urn:microsoft.com/office/officeart/2008/layout/LinedList"/>
    <dgm:cxn modelId="{4AB47F33-65E9-4051-A9CE-A02732BE5043}" type="presParOf" srcId="{797A1BE7-FD2D-4195-A568-9ACEDD1F339C}" destId="{6A9E1EE5-2413-4B91-A0BE-8B962429227C}" srcOrd="2" destOrd="0" presId="urn:microsoft.com/office/officeart/2008/layout/LinedList"/>
    <dgm:cxn modelId="{6CFCB02C-6190-496F-AEAD-41639168A5A9}" type="presParOf" srcId="{DA946598-E970-4710-AAB2-C632CE19FD2B}" destId="{680AB0F2-5B42-4777-9AA6-8A870E7CCB1C}" srcOrd="2" destOrd="0" presId="urn:microsoft.com/office/officeart/2008/layout/LinedList"/>
    <dgm:cxn modelId="{C5F02EB2-5607-44BD-82BE-C776182F5D63}" type="presParOf" srcId="{DA946598-E970-4710-AAB2-C632CE19FD2B}" destId="{787A4122-DDC1-4D96-B5D3-3FDF83A92A7A}" srcOrd="3"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2D8EB474-5E97-45E5-A591-813A8D5FC2A8}" type="doc">
      <dgm:prSet loTypeId="urn:microsoft.com/office/officeart/2008/layout/LinedList" loCatId="list" qsTypeId="urn:microsoft.com/office/officeart/2005/8/quickstyle/simple1" qsCatId="simple" csTypeId="urn:microsoft.com/office/officeart/2005/8/colors/colorful4" csCatId="colorful" phldr="1"/>
      <dgm:spPr/>
      <dgm:t>
        <a:bodyPr/>
        <a:lstStyle/>
        <a:p>
          <a:endParaRPr lang="en-IN"/>
        </a:p>
      </dgm:t>
    </dgm:pt>
    <dgm:pt modelId="{AFCF3E1E-C7B2-4036-BD60-FDEBB31B33EE}">
      <dgm:prSet phldrT="[Text]" custT="1"/>
      <dgm:spPr/>
      <dgm:t>
        <a:bodyPr/>
        <a:lstStyle/>
        <a:p>
          <a:endParaRPr lang="en-IN" sz="1400" dirty="0"/>
        </a:p>
      </dgm:t>
    </dgm:pt>
    <dgm:pt modelId="{EC72154E-CEF1-4DF4-AB59-D98E139726B8}" type="parTrans" cxnId="{FE2BB2AE-DF92-4770-A7DF-C85CD9C0918D}">
      <dgm:prSet/>
      <dgm:spPr/>
      <dgm:t>
        <a:bodyPr/>
        <a:lstStyle/>
        <a:p>
          <a:endParaRPr lang="en-IN" sz="1000"/>
        </a:p>
      </dgm:t>
    </dgm:pt>
    <dgm:pt modelId="{6CE2F4D0-F639-41CF-891E-7E1F437DC4F2}" type="sibTrans" cxnId="{FE2BB2AE-DF92-4770-A7DF-C85CD9C0918D}">
      <dgm:prSet/>
      <dgm:spPr/>
      <dgm:t>
        <a:bodyPr/>
        <a:lstStyle/>
        <a:p>
          <a:endParaRPr lang="en-IN" sz="1000"/>
        </a:p>
      </dgm:t>
    </dgm:pt>
    <dgm:pt modelId="{D4FCCA76-53F0-4242-A7B2-DCD4C6550BEA}">
      <dgm:prSet custT="1"/>
      <dgm:spPr/>
      <dgm:t>
        <a:bodyPr/>
        <a:lstStyle/>
        <a:p>
          <a:pPr algn="just"/>
          <a:r>
            <a:rPr lang="en-IN" sz="900" b="1" i="0" dirty="0"/>
            <a:t>Model:</a:t>
          </a:r>
        </a:p>
        <a:p>
          <a:pPr>
            <a:buFont typeface="Arial" panose="020B0604020202020204" pitchFamily="34" charset="0"/>
            <a:buChar char="•"/>
          </a:pPr>
          <a:r>
            <a:rPr lang="en-IN" sz="900" b="0" i="0" dirty="0"/>
            <a:t>Decision trees </a:t>
          </a:r>
          <a:r>
            <a:rPr lang="en-US" sz="900" b="0" i="0" dirty="0"/>
            <a:t>are versatile machine learning algorithms that can perform both classification and regression tasks, and even multioutput tasks. They are powerful algorithms, capable of fitting complex datasets.</a:t>
          </a:r>
        </a:p>
        <a:p>
          <a:pPr>
            <a:buFont typeface="Arial" panose="020B0604020202020204" pitchFamily="34" charset="0"/>
            <a:buChar char="•"/>
          </a:pPr>
          <a:endParaRPr lang="en-US" sz="900" b="0" i="0" dirty="0"/>
        </a:p>
        <a:p>
          <a:pPr>
            <a:buFont typeface="Arial" panose="020B0604020202020204" pitchFamily="34" charset="0"/>
            <a:buChar char="•"/>
          </a:pPr>
          <a:endParaRPr lang="en-US" sz="900" b="0" i="0" dirty="0"/>
        </a:p>
        <a:p>
          <a:pPr>
            <a:buFont typeface="Arial" panose="020B0604020202020204" pitchFamily="34" charset="0"/>
            <a:buChar char="•"/>
          </a:pPr>
          <a:endParaRPr lang="en-US" sz="900" b="0" i="0" dirty="0"/>
        </a:p>
        <a:p>
          <a:pPr>
            <a:buFont typeface="Arial" panose="020B0604020202020204" pitchFamily="34" charset="0"/>
            <a:buChar char="•"/>
          </a:pPr>
          <a:r>
            <a:rPr lang="en-US" sz="900" b="0" i="0" dirty="0"/>
            <a:t>One of the many qualities of decision trees is that they require very little data preparation. In fact, they don’t require feature scaling or centering at all.</a:t>
          </a:r>
        </a:p>
        <a:p>
          <a:pPr>
            <a:buFont typeface="Arial" panose="020B0604020202020204" pitchFamily="34" charset="0"/>
            <a:buChar char="•"/>
          </a:pPr>
          <a:endParaRPr lang="en-US" sz="900" b="0" i="0" dirty="0"/>
        </a:p>
        <a:p>
          <a:pPr>
            <a:buFont typeface="Arial" panose="020B0604020202020204" pitchFamily="34" charset="0"/>
            <a:buChar char="•"/>
          </a:pPr>
          <a:endParaRPr lang="en-US" sz="900" b="0" i="0" dirty="0"/>
        </a:p>
        <a:p>
          <a:pPr>
            <a:buFont typeface="Arial" panose="020B0604020202020204" pitchFamily="34" charset="0"/>
            <a:buChar char="•"/>
          </a:pPr>
          <a:r>
            <a:rPr lang="en-IN" sz="900" b="0" i="0" dirty="0"/>
            <a:t>We define instance of decision tree classifier with criterion : Entropy , class weights as per weights dictionary, maximum depth = 4 , </a:t>
          </a:r>
          <a:r>
            <a:rPr lang="en-IN" sz="900" b="0" i="0" dirty="0" err="1"/>
            <a:t>max_features</a:t>
          </a:r>
          <a:r>
            <a:rPr lang="en-IN" sz="900" b="0" i="0" dirty="0"/>
            <a:t> = None, </a:t>
          </a:r>
          <a:r>
            <a:rPr lang="en-IN" sz="900" b="0" i="0" dirty="0" err="1"/>
            <a:t>min_samples_split</a:t>
          </a:r>
          <a:r>
            <a:rPr lang="en-IN" sz="900" b="0" i="0" dirty="0"/>
            <a:t> = 25, </a:t>
          </a:r>
          <a:r>
            <a:rPr lang="en-IN" sz="900" b="0" i="0" dirty="0" err="1"/>
            <a:t>min_samples_leaf</a:t>
          </a:r>
          <a:r>
            <a:rPr lang="en-IN" sz="900" b="0" i="0" dirty="0"/>
            <a:t> = 15.</a:t>
          </a:r>
        </a:p>
        <a:p>
          <a:pPr>
            <a:buFont typeface="Arial" panose="020B0604020202020204" pitchFamily="34" charset="0"/>
            <a:buChar char="•"/>
          </a:pPr>
          <a:r>
            <a:rPr lang="en-IN" sz="900" dirty="0"/>
            <a:t>We use selected features from RFE process for  Re-defining </a:t>
          </a:r>
          <a:r>
            <a:rPr lang="en-IN" sz="900" dirty="0" err="1"/>
            <a:t>X_train</a:t>
          </a:r>
          <a:r>
            <a:rPr lang="en-IN" sz="900" dirty="0"/>
            <a:t> and </a:t>
          </a:r>
          <a:r>
            <a:rPr lang="en-IN" sz="900" dirty="0" err="1"/>
            <a:t>X_val</a:t>
          </a:r>
          <a:r>
            <a:rPr lang="en-IN" sz="900" dirty="0"/>
            <a:t>. Then we fit the classifier on </a:t>
          </a:r>
          <a:r>
            <a:rPr lang="en-IN" sz="900" dirty="0" err="1"/>
            <a:t>X_train</a:t>
          </a:r>
          <a:r>
            <a:rPr lang="en-IN" sz="900" dirty="0"/>
            <a:t> and </a:t>
          </a:r>
          <a:r>
            <a:rPr lang="en-IN" sz="900" dirty="0" err="1"/>
            <a:t>y_train</a:t>
          </a:r>
          <a:r>
            <a:rPr lang="en-IN" sz="900" dirty="0"/>
            <a:t>. </a:t>
          </a:r>
          <a:endParaRPr lang="en-IN" sz="900" b="0" i="0" dirty="0"/>
        </a:p>
      </dgm:t>
    </dgm:pt>
    <dgm:pt modelId="{0EBA2DD6-75C3-4C2A-8F27-43D9E8D2AE3C}" type="parTrans" cxnId="{8ACD58D3-41D4-47F0-A3B2-676CCE4F1569}">
      <dgm:prSet/>
      <dgm:spPr/>
      <dgm:t>
        <a:bodyPr/>
        <a:lstStyle/>
        <a:p>
          <a:endParaRPr lang="en-IN"/>
        </a:p>
      </dgm:t>
    </dgm:pt>
    <dgm:pt modelId="{29561F0C-0288-4008-8E40-CFCD5D0613E9}" type="sibTrans" cxnId="{8ACD58D3-41D4-47F0-A3B2-676CCE4F1569}">
      <dgm:prSet/>
      <dgm:spPr/>
      <dgm:t>
        <a:bodyPr/>
        <a:lstStyle/>
        <a:p>
          <a:endParaRPr lang="en-IN"/>
        </a:p>
      </dgm:t>
    </dgm:pt>
    <dgm:pt modelId="{7E7A2893-EDC1-4F9D-8E14-A2D648EF7828}" type="pres">
      <dgm:prSet presAssocID="{2D8EB474-5E97-45E5-A591-813A8D5FC2A8}" presName="vert0" presStyleCnt="0">
        <dgm:presLayoutVars>
          <dgm:dir/>
          <dgm:animOne val="branch"/>
          <dgm:animLvl val="lvl"/>
        </dgm:presLayoutVars>
      </dgm:prSet>
      <dgm:spPr/>
    </dgm:pt>
    <dgm:pt modelId="{63360A78-D12B-4C1C-AF54-96044AEE6197}" type="pres">
      <dgm:prSet presAssocID="{AFCF3E1E-C7B2-4036-BD60-FDEBB31B33EE}" presName="thickLine" presStyleLbl="alignNode1" presStyleIdx="0" presStyleCnt="1" custLinFactNeighborX="-10503" custLinFactNeighborY="342"/>
      <dgm:spPr/>
    </dgm:pt>
    <dgm:pt modelId="{3B51B794-9370-4A1C-9DD3-43D7F5ED1341}" type="pres">
      <dgm:prSet presAssocID="{AFCF3E1E-C7B2-4036-BD60-FDEBB31B33EE}" presName="horz1" presStyleCnt="0"/>
      <dgm:spPr/>
    </dgm:pt>
    <dgm:pt modelId="{2AE1A73B-925D-45EA-BA4E-087772D52BAC}" type="pres">
      <dgm:prSet presAssocID="{AFCF3E1E-C7B2-4036-BD60-FDEBB31B33EE}" presName="tx1" presStyleLbl="revTx" presStyleIdx="0" presStyleCnt="2"/>
      <dgm:spPr/>
    </dgm:pt>
    <dgm:pt modelId="{DA946598-E970-4710-AAB2-C632CE19FD2B}" type="pres">
      <dgm:prSet presAssocID="{AFCF3E1E-C7B2-4036-BD60-FDEBB31B33EE}" presName="vert1" presStyleCnt="0"/>
      <dgm:spPr/>
    </dgm:pt>
    <dgm:pt modelId="{C110F065-6BCD-4381-BF56-3DD423DA57C9}" type="pres">
      <dgm:prSet presAssocID="{D4FCCA76-53F0-4242-A7B2-DCD4C6550BEA}" presName="vertSpace2a" presStyleCnt="0"/>
      <dgm:spPr/>
    </dgm:pt>
    <dgm:pt modelId="{797A1BE7-FD2D-4195-A568-9ACEDD1F339C}" type="pres">
      <dgm:prSet presAssocID="{D4FCCA76-53F0-4242-A7B2-DCD4C6550BEA}" presName="horz2" presStyleCnt="0"/>
      <dgm:spPr/>
    </dgm:pt>
    <dgm:pt modelId="{17FE156D-7A9E-450C-862B-86373594DFB8}" type="pres">
      <dgm:prSet presAssocID="{D4FCCA76-53F0-4242-A7B2-DCD4C6550BEA}" presName="horzSpace2" presStyleCnt="0"/>
      <dgm:spPr/>
    </dgm:pt>
    <dgm:pt modelId="{96A7D83D-B017-4190-9E89-7BD45FCBA8F5}" type="pres">
      <dgm:prSet presAssocID="{D4FCCA76-53F0-4242-A7B2-DCD4C6550BEA}" presName="tx2" presStyleLbl="revTx" presStyleIdx="1" presStyleCnt="2" custScaleX="40034" custScaleY="100000" custLinFactNeighborX="74760" custLinFactNeighborY="-1485"/>
      <dgm:spPr/>
    </dgm:pt>
    <dgm:pt modelId="{6A9E1EE5-2413-4B91-A0BE-8B962429227C}" type="pres">
      <dgm:prSet presAssocID="{D4FCCA76-53F0-4242-A7B2-DCD4C6550BEA}" presName="vert2" presStyleCnt="0"/>
      <dgm:spPr/>
    </dgm:pt>
    <dgm:pt modelId="{680AB0F2-5B42-4777-9AA6-8A870E7CCB1C}" type="pres">
      <dgm:prSet presAssocID="{D4FCCA76-53F0-4242-A7B2-DCD4C6550BEA}" presName="thinLine2b" presStyleLbl="callout" presStyleIdx="0" presStyleCnt="1" custLinFactY="117321" custLinFactNeighborX="0" custLinFactNeighborY="200000"/>
      <dgm:spPr/>
    </dgm:pt>
    <dgm:pt modelId="{787A4122-DDC1-4D96-B5D3-3FDF83A92A7A}" type="pres">
      <dgm:prSet presAssocID="{D4FCCA76-53F0-4242-A7B2-DCD4C6550BEA}" presName="vertSpace2b" presStyleCnt="0"/>
      <dgm:spPr/>
    </dgm:pt>
  </dgm:ptLst>
  <dgm:cxnLst>
    <dgm:cxn modelId="{19A83188-30C6-47F9-98C2-F579CFCCB643}" type="presOf" srcId="{2D8EB474-5E97-45E5-A591-813A8D5FC2A8}" destId="{7E7A2893-EDC1-4F9D-8E14-A2D648EF7828}" srcOrd="0" destOrd="0" presId="urn:microsoft.com/office/officeart/2008/layout/LinedList"/>
    <dgm:cxn modelId="{2C682D95-BE24-4CA7-81D0-C94BCEE174D7}" type="presOf" srcId="{D4FCCA76-53F0-4242-A7B2-DCD4C6550BEA}" destId="{96A7D83D-B017-4190-9E89-7BD45FCBA8F5}" srcOrd="0" destOrd="0" presId="urn:microsoft.com/office/officeart/2008/layout/LinedList"/>
    <dgm:cxn modelId="{FE2BB2AE-DF92-4770-A7DF-C85CD9C0918D}" srcId="{2D8EB474-5E97-45E5-A591-813A8D5FC2A8}" destId="{AFCF3E1E-C7B2-4036-BD60-FDEBB31B33EE}" srcOrd="0" destOrd="0" parTransId="{EC72154E-CEF1-4DF4-AB59-D98E139726B8}" sibTransId="{6CE2F4D0-F639-41CF-891E-7E1F437DC4F2}"/>
    <dgm:cxn modelId="{0EB266BF-1228-4CD9-999D-A2F841D692FB}" type="presOf" srcId="{AFCF3E1E-C7B2-4036-BD60-FDEBB31B33EE}" destId="{2AE1A73B-925D-45EA-BA4E-087772D52BAC}" srcOrd="0" destOrd="0" presId="urn:microsoft.com/office/officeart/2008/layout/LinedList"/>
    <dgm:cxn modelId="{8ACD58D3-41D4-47F0-A3B2-676CCE4F1569}" srcId="{AFCF3E1E-C7B2-4036-BD60-FDEBB31B33EE}" destId="{D4FCCA76-53F0-4242-A7B2-DCD4C6550BEA}" srcOrd="0" destOrd="0" parTransId="{0EBA2DD6-75C3-4C2A-8F27-43D9E8D2AE3C}" sibTransId="{29561F0C-0288-4008-8E40-CFCD5D0613E9}"/>
    <dgm:cxn modelId="{8DA079B5-DFE2-493C-95E9-C142E20B4FE6}" type="presParOf" srcId="{7E7A2893-EDC1-4F9D-8E14-A2D648EF7828}" destId="{63360A78-D12B-4C1C-AF54-96044AEE6197}" srcOrd="0" destOrd="0" presId="urn:microsoft.com/office/officeart/2008/layout/LinedList"/>
    <dgm:cxn modelId="{92834DB2-E866-4480-A0B8-FB2940DA6B7D}" type="presParOf" srcId="{7E7A2893-EDC1-4F9D-8E14-A2D648EF7828}" destId="{3B51B794-9370-4A1C-9DD3-43D7F5ED1341}" srcOrd="1" destOrd="0" presId="urn:microsoft.com/office/officeart/2008/layout/LinedList"/>
    <dgm:cxn modelId="{47BD9340-35BB-4164-B442-D8CA386D6BDC}" type="presParOf" srcId="{3B51B794-9370-4A1C-9DD3-43D7F5ED1341}" destId="{2AE1A73B-925D-45EA-BA4E-087772D52BAC}" srcOrd="0" destOrd="0" presId="urn:microsoft.com/office/officeart/2008/layout/LinedList"/>
    <dgm:cxn modelId="{42ADE94D-8A22-4A5A-9F7B-DE937E84E63D}" type="presParOf" srcId="{3B51B794-9370-4A1C-9DD3-43D7F5ED1341}" destId="{DA946598-E970-4710-AAB2-C632CE19FD2B}" srcOrd="1" destOrd="0" presId="urn:microsoft.com/office/officeart/2008/layout/LinedList"/>
    <dgm:cxn modelId="{D1E85F46-8497-46FF-B478-DA9D31019810}" type="presParOf" srcId="{DA946598-E970-4710-AAB2-C632CE19FD2B}" destId="{C110F065-6BCD-4381-BF56-3DD423DA57C9}" srcOrd="0" destOrd="0" presId="urn:microsoft.com/office/officeart/2008/layout/LinedList"/>
    <dgm:cxn modelId="{0D31DB49-2578-4E3F-815B-9F5F834985CD}" type="presParOf" srcId="{DA946598-E970-4710-AAB2-C632CE19FD2B}" destId="{797A1BE7-FD2D-4195-A568-9ACEDD1F339C}" srcOrd="1" destOrd="0" presId="urn:microsoft.com/office/officeart/2008/layout/LinedList"/>
    <dgm:cxn modelId="{65E625D8-C794-400F-9082-B13D59842BF4}" type="presParOf" srcId="{797A1BE7-FD2D-4195-A568-9ACEDD1F339C}" destId="{17FE156D-7A9E-450C-862B-86373594DFB8}" srcOrd="0" destOrd="0" presId="urn:microsoft.com/office/officeart/2008/layout/LinedList"/>
    <dgm:cxn modelId="{F18CF281-0113-4F8A-A087-F56DBD641F84}" type="presParOf" srcId="{797A1BE7-FD2D-4195-A568-9ACEDD1F339C}" destId="{96A7D83D-B017-4190-9E89-7BD45FCBA8F5}" srcOrd="1" destOrd="0" presId="urn:microsoft.com/office/officeart/2008/layout/LinedList"/>
    <dgm:cxn modelId="{4AB47F33-65E9-4051-A9CE-A02732BE5043}" type="presParOf" srcId="{797A1BE7-FD2D-4195-A568-9ACEDD1F339C}" destId="{6A9E1EE5-2413-4B91-A0BE-8B962429227C}" srcOrd="2" destOrd="0" presId="urn:microsoft.com/office/officeart/2008/layout/LinedList"/>
    <dgm:cxn modelId="{6CFCB02C-6190-496F-AEAD-41639168A5A9}" type="presParOf" srcId="{DA946598-E970-4710-AAB2-C632CE19FD2B}" destId="{680AB0F2-5B42-4777-9AA6-8A870E7CCB1C}" srcOrd="2" destOrd="0" presId="urn:microsoft.com/office/officeart/2008/layout/LinedList"/>
    <dgm:cxn modelId="{C5F02EB2-5607-44BD-82BE-C776182F5D63}" type="presParOf" srcId="{DA946598-E970-4710-AAB2-C632CE19FD2B}" destId="{787A4122-DDC1-4D96-B5D3-3FDF83A92A7A}" srcOrd="3"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2D8EB474-5E97-45E5-A591-813A8D5FC2A8}" type="doc">
      <dgm:prSet loTypeId="urn:microsoft.com/office/officeart/2008/layout/LinedList" loCatId="list" qsTypeId="urn:microsoft.com/office/officeart/2005/8/quickstyle/simple1" qsCatId="simple" csTypeId="urn:microsoft.com/office/officeart/2005/8/colors/colorful4" csCatId="colorful" phldr="1"/>
      <dgm:spPr/>
      <dgm:t>
        <a:bodyPr/>
        <a:lstStyle/>
        <a:p>
          <a:endParaRPr lang="en-IN"/>
        </a:p>
      </dgm:t>
    </dgm:pt>
    <dgm:pt modelId="{AFCF3E1E-C7B2-4036-BD60-FDEBB31B33EE}">
      <dgm:prSet phldrT="[Text]" custT="1"/>
      <dgm:spPr/>
      <dgm:t>
        <a:bodyPr/>
        <a:lstStyle/>
        <a:p>
          <a:endParaRPr lang="en-IN" sz="1400" dirty="0"/>
        </a:p>
      </dgm:t>
    </dgm:pt>
    <dgm:pt modelId="{EC72154E-CEF1-4DF4-AB59-D98E139726B8}" type="parTrans" cxnId="{FE2BB2AE-DF92-4770-A7DF-C85CD9C0918D}">
      <dgm:prSet/>
      <dgm:spPr/>
      <dgm:t>
        <a:bodyPr/>
        <a:lstStyle/>
        <a:p>
          <a:endParaRPr lang="en-IN" sz="1000"/>
        </a:p>
      </dgm:t>
    </dgm:pt>
    <dgm:pt modelId="{6CE2F4D0-F639-41CF-891E-7E1F437DC4F2}" type="sibTrans" cxnId="{FE2BB2AE-DF92-4770-A7DF-C85CD9C0918D}">
      <dgm:prSet/>
      <dgm:spPr/>
      <dgm:t>
        <a:bodyPr/>
        <a:lstStyle/>
        <a:p>
          <a:endParaRPr lang="en-IN" sz="1000"/>
        </a:p>
      </dgm:t>
    </dgm:pt>
    <dgm:pt modelId="{D4FCCA76-53F0-4242-A7B2-DCD4C6550BEA}">
      <dgm:prSet custT="1"/>
      <dgm:spPr/>
      <dgm:t>
        <a:bodyPr/>
        <a:lstStyle/>
        <a:p>
          <a:pPr algn="just"/>
          <a:r>
            <a:rPr lang="en-IN" sz="900" b="1" i="0" dirty="0"/>
            <a:t>Training Metrics:</a:t>
          </a:r>
        </a:p>
        <a:p>
          <a:r>
            <a:rPr lang="en-IN" sz="900" b="0" i="0" dirty="0"/>
            <a:t>ROC-AUC Score: 0.7514 (better than SVM Model)</a:t>
          </a:r>
        </a:p>
        <a:p>
          <a:r>
            <a:rPr lang="en-US" sz="900" b="0" i="0" dirty="0"/>
            <a:t>This is better than SVM and logistic regression model with ROC-AUC score of 0.71, indicating better discriminatory power, but there is room for further improvement.</a:t>
          </a:r>
          <a:endParaRPr lang="en-IN" sz="900" b="0" i="0" dirty="0"/>
        </a:p>
        <a:p>
          <a:r>
            <a:rPr lang="en-IN" sz="900" b="0" i="0" dirty="0"/>
            <a:t>Recall: 0.7369 which is better than 0.69 for SVM and logistic regression.</a:t>
          </a:r>
        </a:p>
        <a:p>
          <a:r>
            <a:rPr lang="en-US" sz="900" b="0" i="0" dirty="0"/>
            <a:t>The model correctly identifies 73.69% of the actual positive instances. </a:t>
          </a:r>
          <a:r>
            <a:rPr lang="en-US" sz="900" b="0" dirty="0"/>
            <a:t>This is a decent score, especially given the class imbalance.</a:t>
          </a:r>
          <a:endParaRPr lang="en-IN" sz="900" b="0" i="0" dirty="0"/>
        </a:p>
        <a:p>
          <a:r>
            <a:rPr lang="en-IN" sz="900" b="1" i="0" dirty="0"/>
            <a:t>Confusion Matrix:</a:t>
          </a:r>
        </a:p>
        <a:p>
          <a:r>
            <a:rPr lang="en-IN" sz="900" b="0" i="0" dirty="0"/>
            <a:t>True Negative (TN): 4835</a:t>
          </a:r>
        </a:p>
        <a:p>
          <a:r>
            <a:rPr lang="en-IN" sz="900" b="0" i="0" dirty="0"/>
            <a:t>False Positive (FP): 1477</a:t>
          </a:r>
        </a:p>
        <a:p>
          <a:r>
            <a:rPr lang="en-IN" sz="900" b="0" i="0" dirty="0"/>
            <a:t>False Negative (FN): 423</a:t>
          </a:r>
        </a:p>
        <a:p>
          <a:r>
            <a:rPr lang="en-IN" sz="900" b="0" i="0" dirty="0"/>
            <a:t>True Positive (TP): 1185</a:t>
          </a:r>
        </a:p>
        <a:p>
          <a:r>
            <a:rPr lang="en-IN" sz="900" b="1" i="0" dirty="0"/>
            <a:t>Classification Report:</a:t>
          </a:r>
        </a:p>
        <a:p>
          <a:r>
            <a:rPr lang="en-US" sz="900" b="0" dirty="0"/>
            <a:t>For the majority class (0): Precision is high at 0.92, but recall is at 0.77, indicating that the model is missing some of the actual non-churners.</a:t>
          </a:r>
          <a:endParaRPr lang="en-IN" sz="900" b="0" dirty="0"/>
        </a:p>
        <a:p>
          <a:r>
            <a:rPr lang="en-US" sz="900" b="0" dirty="0"/>
            <a:t>For the minority class (1): Precision is 0.45, and recall is 0.74. The low precision indicates that a significant portion of the predicted churners doesn't actually churn.</a:t>
          </a:r>
          <a:endParaRPr lang="en-IN" sz="900" b="1" i="0" dirty="0"/>
        </a:p>
      </dgm:t>
    </dgm:pt>
    <dgm:pt modelId="{0EBA2DD6-75C3-4C2A-8F27-43D9E8D2AE3C}" type="parTrans" cxnId="{8ACD58D3-41D4-47F0-A3B2-676CCE4F1569}">
      <dgm:prSet/>
      <dgm:spPr/>
      <dgm:t>
        <a:bodyPr/>
        <a:lstStyle/>
        <a:p>
          <a:endParaRPr lang="en-IN"/>
        </a:p>
      </dgm:t>
    </dgm:pt>
    <dgm:pt modelId="{29561F0C-0288-4008-8E40-CFCD5D0613E9}" type="sibTrans" cxnId="{8ACD58D3-41D4-47F0-A3B2-676CCE4F1569}">
      <dgm:prSet/>
      <dgm:spPr/>
      <dgm:t>
        <a:bodyPr/>
        <a:lstStyle/>
        <a:p>
          <a:endParaRPr lang="en-IN"/>
        </a:p>
      </dgm:t>
    </dgm:pt>
    <dgm:pt modelId="{7E7A2893-EDC1-4F9D-8E14-A2D648EF7828}" type="pres">
      <dgm:prSet presAssocID="{2D8EB474-5E97-45E5-A591-813A8D5FC2A8}" presName="vert0" presStyleCnt="0">
        <dgm:presLayoutVars>
          <dgm:dir/>
          <dgm:animOne val="branch"/>
          <dgm:animLvl val="lvl"/>
        </dgm:presLayoutVars>
      </dgm:prSet>
      <dgm:spPr/>
    </dgm:pt>
    <dgm:pt modelId="{63360A78-D12B-4C1C-AF54-96044AEE6197}" type="pres">
      <dgm:prSet presAssocID="{AFCF3E1E-C7B2-4036-BD60-FDEBB31B33EE}" presName="thickLine" presStyleLbl="alignNode1" presStyleIdx="0" presStyleCnt="1" custLinFactNeighborX="-10503" custLinFactNeighborY="342"/>
      <dgm:spPr/>
    </dgm:pt>
    <dgm:pt modelId="{3B51B794-9370-4A1C-9DD3-43D7F5ED1341}" type="pres">
      <dgm:prSet presAssocID="{AFCF3E1E-C7B2-4036-BD60-FDEBB31B33EE}" presName="horz1" presStyleCnt="0"/>
      <dgm:spPr/>
    </dgm:pt>
    <dgm:pt modelId="{2AE1A73B-925D-45EA-BA4E-087772D52BAC}" type="pres">
      <dgm:prSet presAssocID="{AFCF3E1E-C7B2-4036-BD60-FDEBB31B33EE}" presName="tx1" presStyleLbl="revTx" presStyleIdx="0" presStyleCnt="2"/>
      <dgm:spPr/>
    </dgm:pt>
    <dgm:pt modelId="{DA946598-E970-4710-AAB2-C632CE19FD2B}" type="pres">
      <dgm:prSet presAssocID="{AFCF3E1E-C7B2-4036-BD60-FDEBB31B33EE}" presName="vert1" presStyleCnt="0"/>
      <dgm:spPr/>
    </dgm:pt>
    <dgm:pt modelId="{C110F065-6BCD-4381-BF56-3DD423DA57C9}" type="pres">
      <dgm:prSet presAssocID="{D4FCCA76-53F0-4242-A7B2-DCD4C6550BEA}" presName="vertSpace2a" presStyleCnt="0"/>
      <dgm:spPr/>
    </dgm:pt>
    <dgm:pt modelId="{797A1BE7-FD2D-4195-A568-9ACEDD1F339C}" type="pres">
      <dgm:prSet presAssocID="{D4FCCA76-53F0-4242-A7B2-DCD4C6550BEA}" presName="horz2" presStyleCnt="0"/>
      <dgm:spPr/>
    </dgm:pt>
    <dgm:pt modelId="{17FE156D-7A9E-450C-862B-86373594DFB8}" type="pres">
      <dgm:prSet presAssocID="{D4FCCA76-53F0-4242-A7B2-DCD4C6550BEA}" presName="horzSpace2" presStyleCnt="0"/>
      <dgm:spPr/>
    </dgm:pt>
    <dgm:pt modelId="{96A7D83D-B017-4190-9E89-7BD45FCBA8F5}" type="pres">
      <dgm:prSet presAssocID="{D4FCCA76-53F0-4242-A7B2-DCD4C6550BEA}" presName="tx2" presStyleLbl="revTx" presStyleIdx="1" presStyleCnt="2" custScaleX="40034" custScaleY="150643" custLinFactNeighborX="74760" custLinFactNeighborY="-1485"/>
      <dgm:spPr/>
    </dgm:pt>
    <dgm:pt modelId="{6A9E1EE5-2413-4B91-A0BE-8B962429227C}" type="pres">
      <dgm:prSet presAssocID="{D4FCCA76-53F0-4242-A7B2-DCD4C6550BEA}" presName="vert2" presStyleCnt="0"/>
      <dgm:spPr/>
    </dgm:pt>
    <dgm:pt modelId="{680AB0F2-5B42-4777-9AA6-8A870E7CCB1C}" type="pres">
      <dgm:prSet presAssocID="{D4FCCA76-53F0-4242-A7B2-DCD4C6550BEA}" presName="thinLine2b" presStyleLbl="callout" presStyleIdx="0" presStyleCnt="1" custLinFactY="117321" custLinFactNeighborX="0" custLinFactNeighborY="200000"/>
      <dgm:spPr/>
    </dgm:pt>
    <dgm:pt modelId="{787A4122-DDC1-4D96-B5D3-3FDF83A92A7A}" type="pres">
      <dgm:prSet presAssocID="{D4FCCA76-53F0-4242-A7B2-DCD4C6550BEA}" presName="vertSpace2b" presStyleCnt="0"/>
      <dgm:spPr/>
    </dgm:pt>
  </dgm:ptLst>
  <dgm:cxnLst>
    <dgm:cxn modelId="{19A83188-30C6-47F9-98C2-F579CFCCB643}" type="presOf" srcId="{2D8EB474-5E97-45E5-A591-813A8D5FC2A8}" destId="{7E7A2893-EDC1-4F9D-8E14-A2D648EF7828}" srcOrd="0" destOrd="0" presId="urn:microsoft.com/office/officeart/2008/layout/LinedList"/>
    <dgm:cxn modelId="{2C682D95-BE24-4CA7-81D0-C94BCEE174D7}" type="presOf" srcId="{D4FCCA76-53F0-4242-A7B2-DCD4C6550BEA}" destId="{96A7D83D-B017-4190-9E89-7BD45FCBA8F5}" srcOrd="0" destOrd="0" presId="urn:microsoft.com/office/officeart/2008/layout/LinedList"/>
    <dgm:cxn modelId="{FE2BB2AE-DF92-4770-A7DF-C85CD9C0918D}" srcId="{2D8EB474-5E97-45E5-A591-813A8D5FC2A8}" destId="{AFCF3E1E-C7B2-4036-BD60-FDEBB31B33EE}" srcOrd="0" destOrd="0" parTransId="{EC72154E-CEF1-4DF4-AB59-D98E139726B8}" sibTransId="{6CE2F4D0-F639-41CF-891E-7E1F437DC4F2}"/>
    <dgm:cxn modelId="{0EB266BF-1228-4CD9-999D-A2F841D692FB}" type="presOf" srcId="{AFCF3E1E-C7B2-4036-BD60-FDEBB31B33EE}" destId="{2AE1A73B-925D-45EA-BA4E-087772D52BAC}" srcOrd="0" destOrd="0" presId="urn:microsoft.com/office/officeart/2008/layout/LinedList"/>
    <dgm:cxn modelId="{8ACD58D3-41D4-47F0-A3B2-676CCE4F1569}" srcId="{AFCF3E1E-C7B2-4036-BD60-FDEBB31B33EE}" destId="{D4FCCA76-53F0-4242-A7B2-DCD4C6550BEA}" srcOrd="0" destOrd="0" parTransId="{0EBA2DD6-75C3-4C2A-8F27-43D9E8D2AE3C}" sibTransId="{29561F0C-0288-4008-8E40-CFCD5D0613E9}"/>
    <dgm:cxn modelId="{8DA079B5-DFE2-493C-95E9-C142E20B4FE6}" type="presParOf" srcId="{7E7A2893-EDC1-4F9D-8E14-A2D648EF7828}" destId="{63360A78-D12B-4C1C-AF54-96044AEE6197}" srcOrd="0" destOrd="0" presId="urn:microsoft.com/office/officeart/2008/layout/LinedList"/>
    <dgm:cxn modelId="{92834DB2-E866-4480-A0B8-FB2940DA6B7D}" type="presParOf" srcId="{7E7A2893-EDC1-4F9D-8E14-A2D648EF7828}" destId="{3B51B794-9370-4A1C-9DD3-43D7F5ED1341}" srcOrd="1" destOrd="0" presId="urn:microsoft.com/office/officeart/2008/layout/LinedList"/>
    <dgm:cxn modelId="{47BD9340-35BB-4164-B442-D8CA386D6BDC}" type="presParOf" srcId="{3B51B794-9370-4A1C-9DD3-43D7F5ED1341}" destId="{2AE1A73B-925D-45EA-BA4E-087772D52BAC}" srcOrd="0" destOrd="0" presId="urn:microsoft.com/office/officeart/2008/layout/LinedList"/>
    <dgm:cxn modelId="{42ADE94D-8A22-4A5A-9F7B-DE937E84E63D}" type="presParOf" srcId="{3B51B794-9370-4A1C-9DD3-43D7F5ED1341}" destId="{DA946598-E970-4710-AAB2-C632CE19FD2B}" srcOrd="1" destOrd="0" presId="urn:microsoft.com/office/officeart/2008/layout/LinedList"/>
    <dgm:cxn modelId="{D1E85F46-8497-46FF-B478-DA9D31019810}" type="presParOf" srcId="{DA946598-E970-4710-AAB2-C632CE19FD2B}" destId="{C110F065-6BCD-4381-BF56-3DD423DA57C9}" srcOrd="0" destOrd="0" presId="urn:microsoft.com/office/officeart/2008/layout/LinedList"/>
    <dgm:cxn modelId="{0D31DB49-2578-4E3F-815B-9F5F834985CD}" type="presParOf" srcId="{DA946598-E970-4710-AAB2-C632CE19FD2B}" destId="{797A1BE7-FD2D-4195-A568-9ACEDD1F339C}" srcOrd="1" destOrd="0" presId="urn:microsoft.com/office/officeart/2008/layout/LinedList"/>
    <dgm:cxn modelId="{65E625D8-C794-400F-9082-B13D59842BF4}" type="presParOf" srcId="{797A1BE7-FD2D-4195-A568-9ACEDD1F339C}" destId="{17FE156D-7A9E-450C-862B-86373594DFB8}" srcOrd="0" destOrd="0" presId="urn:microsoft.com/office/officeart/2008/layout/LinedList"/>
    <dgm:cxn modelId="{F18CF281-0113-4F8A-A087-F56DBD641F84}" type="presParOf" srcId="{797A1BE7-FD2D-4195-A568-9ACEDD1F339C}" destId="{96A7D83D-B017-4190-9E89-7BD45FCBA8F5}" srcOrd="1" destOrd="0" presId="urn:microsoft.com/office/officeart/2008/layout/LinedList"/>
    <dgm:cxn modelId="{4AB47F33-65E9-4051-A9CE-A02732BE5043}" type="presParOf" srcId="{797A1BE7-FD2D-4195-A568-9ACEDD1F339C}" destId="{6A9E1EE5-2413-4B91-A0BE-8B962429227C}" srcOrd="2" destOrd="0" presId="urn:microsoft.com/office/officeart/2008/layout/LinedList"/>
    <dgm:cxn modelId="{6CFCB02C-6190-496F-AEAD-41639168A5A9}" type="presParOf" srcId="{DA946598-E970-4710-AAB2-C632CE19FD2B}" destId="{680AB0F2-5B42-4777-9AA6-8A870E7CCB1C}" srcOrd="2" destOrd="0" presId="urn:microsoft.com/office/officeart/2008/layout/LinedList"/>
    <dgm:cxn modelId="{C5F02EB2-5607-44BD-82BE-C776182F5D63}" type="presParOf" srcId="{DA946598-E970-4710-AAB2-C632CE19FD2B}" destId="{787A4122-DDC1-4D96-B5D3-3FDF83A92A7A}" srcOrd="3"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2D8EB474-5E97-45E5-A591-813A8D5FC2A8}" type="doc">
      <dgm:prSet loTypeId="urn:microsoft.com/office/officeart/2008/layout/LinedList" loCatId="list" qsTypeId="urn:microsoft.com/office/officeart/2005/8/quickstyle/simple1" qsCatId="simple" csTypeId="urn:microsoft.com/office/officeart/2005/8/colors/colorful4" csCatId="colorful" phldr="1"/>
      <dgm:spPr/>
      <dgm:t>
        <a:bodyPr/>
        <a:lstStyle/>
        <a:p>
          <a:endParaRPr lang="en-IN"/>
        </a:p>
      </dgm:t>
    </dgm:pt>
    <dgm:pt modelId="{AFCF3E1E-C7B2-4036-BD60-FDEBB31B33EE}">
      <dgm:prSet phldrT="[Text]" custT="1"/>
      <dgm:spPr/>
      <dgm:t>
        <a:bodyPr/>
        <a:lstStyle/>
        <a:p>
          <a:endParaRPr lang="en-IN" sz="1400" dirty="0"/>
        </a:p>
      </dgm:t>
    </dgm:pt>
    <dgm:pt modelId="{EC72154E-CEF1-4DF4-AB59-D98E139726B8}" type="parTrans" cxnId="{FE2BB2AE-DF92-4770-A7DF-C85CD9C0918D}">
      <dgm:prSet/>
      <dgm:spPr/>
      <dgm:t>
        <a:bodyPr/>
        <a:lstStyle/>
        <a:p>
          <a:endParaRPr lang="en-IN" sz="1000"/>
        </a:p>
      </dgm:t>
    </dgm:pt>
    <dgm:pt modelId="{6CE2F4D0-F639-41CF-891E-7E1F437DC4F2}" type="sibTrans" cxnId="{FE2BB2AE-DF92-4770-A7DF-C85CD9C0918D}">
      <dgm:prSet/>
      <dgm:spPr/>
      <dgm:t>
        <a:bodyPr/>
        <a:lstStyle/>
        <a:p>
          <a:endParaRPr lang="en-IN" sz="1000"/>
        </a:p>
      </dgm:t>
    </dgm:pt>
    <dgm:pt modelId="{D4FCCA76-53F0-4242-A7B2-DCD4C6550BEA}">
      <dgm:prSet custT="1"/>
      <dgm:spPr/>
      <dgm:t>
        <a:bodyPr/>
        <a:lstStyle/>
        <a:p>
          <a:pPr algn="just"/>
          <a:r>
            <a:rPr lang="en-IN" sz="800" b="1" i="0" dirty="0"/>
            <a:t>Validation Metrics:</a:t>
          </a:r>
        </a:p>
        <a:p>
          <a:r>
            <a:rPr lang="en-IN" sz="800" b="0" i="0" dirty="0"/>
            <a:t>ROC-AUC Score: 0.7477</a:t>
          </a:r>
        </a:p>
        <a:p>
          <a:r>
            <a:rPr lang="en-US" sz="800" b="0" i="0" dirty="0"/>
            <a:t>The score is slightly lower than the training set but is still reasonably good.</a:t>
          </a:r>
          <a:endParaRPr lang="en-IN" sz="800" b="0" i="0" dirty="0"/>
        </a:p>
        <a:p>
          <a:r>
            <a:rPr lang="en-IN" sz="800" b="0" i="0" dirty="0"/>
            <a:t>Recall: 0.7436</a:t>
          </a:r>
        </a:p>
        <a:p>
          <a:r>
            <a:rPr lang="en-US" sz="800" b="0" i="0" dirty="0"/>
            <a:t>The recall on the validation set is consistent with the training set.</a:t>
          </a:r>
          <a:endParaRPr lang="en-IN" sz="800" b="0" i="0" dirty="0"/>
        </a:p>
        <a:p>
          <a:r>
            <a:rPr lang="en-IN" sz="800" b="1" i="0" dirty="0"/>
            <a:t>Confusion Matrix:</a:t>
          </a:r>
        </a:p>
        <a:p>
          <a:r>
            <a:rPr lang="en-IN" sz="800" b="0" i="0" dirty="0"/>
            <a:t>True Negative (TN): 633</a:t>
          </a:r>
        </a:p>
        <a:p>
          <a:r>
            <a:rPr lang="en-IN" sz="800" b="0" i="0" dirty="0"/>
            <a:t>False Positive (FP): 209</a:t>
          </a:r>
        </a:p>
        <a:p>
          <a:r>
            <a:rPr lang="en-IN" sz="800" b="0" i="0" dirty="0"/>
            <a:t>False Negative (FN): 61</a:t>
          </a:r>
        </a:p>
        <a:p>
          <a:r>
            <a:rPr lang="en-IN" sz="800" b="0" i="0" dirty="0"/>
            <a:t>True Positive (TP): 177</a:t>
          </a:r>
        </a:p>
        <a:p>
          <a:r>
            <a:rPr lang="en-IN" sz="800" b="1" i="0" dirty="0"/>
            <a:t>Classification Report:</a:t>
          </a:r>
        </a:p>
        <a:p>
          <a:r>
            <a:rPr lang="en-US" sz="800" b="0" i="0" dirty="0"/>
            <a:t>The performance metrics on the validation set are consistent with the training set. The model seems to generalize well without overfitting.</a:t>
          </a:r>
          <a:endParaRPr lang="en-IN" sz="800" b="0" i="0" dirty="0"/>
        </a:p>
      </dgm:t>
    </dgm:pt>
    <dgm:pt modelId="{0EBA2DD6-75C3-4C2A-8F27-43D9E8D2AE3C}" type="parTrans" cxnId="{8ACD58D3-41D4-47F0-A3B2-676CCE4F1569}">
      <dgm:prSet/>
      <dgm:spPr/>
      <dgm:t>
        <a:bodyPr/>
        <a:lstStyle/>
        <a:p>
          <a:endParaRPr lang="en-IN"/>
        </a:p>
      </dgm:t>
    </dgm:pt>
    <dgm:pt modelId="{29561F0C-0288-4008-8E40-CFCD5D0613E9}" type="sibTrans" cxnId="{8ACD58D3-41D4-47F0-A3B2-676CCE4F1569}">
      <dgm:prSet/>
      <dgm:spPr/>
      <dgm:t>
        <a:bodyPr/>
        <a:lstStyle/>
        <a:p>
          <a:endParaRPr lang="en-IN"/>
        </a:p>
      </dgm:t>
    </dgm:pt>
    <dgm:pt modelId="{7E7A2893-EDC1-4F9D-8E14-A2D648EF7828}" type="pres">
      <dgm:prSet presAssocID="{2D8EB474-5E97-45E5-A591-813A8D5FC2A8}" presName="vert0" presStyleCnt="0">
        <dgm:presLayoutVars>
          <dgm:dir/>
          <dgm:animOne val="branch"/>
          <dgm:animLvl val="lvl"/>
        </dgm:presLayoutVars>
      </dgm:prSet>
      <dgm:spPr/>
    </dgm:pt>
    <dgm:pt modelId="{63360A78-D12B-4C1C-AF54-96044AEE6197}" type="pres">
      <dgm:prSet presAssocID="{AFCF3E1E-C7B2-4036-BD60-FDEBB31B33EE}" presName="thickLine" presStyleLbl="alignNode1" presStyleIdx="0" presStyleCnt="1" custLinFactNeighborX="-10503" custLinFactNeighborY="342"/>
      <dgm:spPr/>
    </dgm:pt>
    <dgm:pt modelId="{3B51B794-9370-4A1C-9DD3-43D7F5ED1341}" type="pres">
      <dgm:prSet presAssocID="{AFCF3E1E-C7B2-4036-BD60-FDEBB31B33EE}" presName="horz1" presStyleCnt="0"/>
      <dgm:spPr/>
    </dgm:pt>
    <dgm:pt modelId="{2AE1A73B-925D-45EA-BA4E-087772D52BAC}" type="pres">
      <dgm:prSet presAssocID="{AFCF3E1E-C7B2-4036-BD60-FDEBB31B33EE}" presName="tx1" presStyleLbl="revTx" presStyleIdx="0" presStyleCnt="2"/>
      <dgm:spPr/>
    </dgm:pt>
    <dgm:pt modelId="{DA946598-E970-4710-AAB2-C632CE19FD2B}" type="pres">
      <dgm:prSet presAssocID="{AFCF3E1E-C7B2-4036-BD60-FDEBB31B33EE}" presName="vert1" presStyleCnt="0"/>
      <dgm:spPr/>
    </dgm:pt>
    <dgm:pt modelId="{42D8F020-28A3-4A9C-A19B-346DF42F4AB4}" type="pres">
      <dgm:prSet presAssocID="{D4FCCA76-53F0-4242-A7B2-DCD4C6550BEA}" presName="vertSpace2a" presStyleCnt="0"/>
      <dgm:spPr/>
    </dgm:pt>
    <dgm:pt modelId="{797A1BE7-FD2D-4195-A568-9ACEDD1F339C}" type="pres">
      <dgm:prSet presAssocID="{D4FCCA76-53F0-4242-A7B2-DCD4C6550BEA}" presName="horz2" presStyleCnt="0"/>
      <dgm:spPr/>
    </dgm:pt>
    <dgm:pt modelId="{17FE156D-7A9E-450C-862B-86373594DFB8}" type="pres">
      <dgm:prSet presAssocID="{D4FCCA76-53F0-4242-A7B2-DCD4C6550BEA}" presName="horzSpace2" presStyleCnt="0"/>
      <dgm:spPr/>
    </dgm:pt>
    <dgm:pt modelId="{96A7D83D-B017-4190-9E89-7BD45FCBA8F5}" type="pres">
      <dgm:prSet presAssocID="{D4FCCA76-53F0-4242-A7B2-DCD4C6550BEA}" presName="tx2" presStyleLbl="revTx" presStyleIdx="1" presStyleCnt="2" custScaleX="39037" custScaleY="53715" custLinFactNeighborX="74760" custLinFactNeighborY="-1485"/>
      <dgm:spPr/>
    </dgm:pt>
    <dgm:pt modelId="{6A9E1EE5-2413-4B91-A0BE-8B962429227C}" type="pres">
      <dgm:prSet presAssocID="{D4FCCA76-53F0-4242-A7B2-DCD4C6550BEA}" presName="vert2" presStyleCnt="0"/>
      <dgm:spPr/>
    </dgm:pt>
    <dgm:pt modelId="{680AB0F2-5B42-4777-9AA6-8A870E7CCB1C}" type="pres">
      <dgm:prSet presAssocID="{D4FCCA76-53F0-4242-A7B2-DCD4C6550BEA}" presName="thinLine2b" presStyleLbl="callout" presStyleIdx="0" presStyleCnt="1" custLinFactY="700000" custLinFactNeighborX="-4475" custLinFactNeighborY="769893"/>
      <dgm:spPr/>
    </dgm:pt>
    <dgm:pt modelId="{787A4122-DDC1-4D96-B5D3-3FDF83A92A7A}" type="pres">
      <dgm:prSet presAssocID="{D4FCCA76-53F0-4242-A7B2-DCD4C6550BEA}" presName="vertSpace2b" presStyleCnt="0"/>
      <dgm:spPr/>
    </dgm:pt>
  </dgm:ptLst>
  <dgm:cxnLst>
    <dgm:cxn modelId="{19A83188-30C6-47F9-98C2-F579CFCCB643}" type="presOf" srcId="{2D8EB474-5E97-45E5-A591-813A8D5FC2A8}" destId="{7E7A2893-EDC1-4F9D-8E14-A2D648EF7828}" srcOrd="0" destOrd="0" presId="urn:microsoft.com/office/officeart/2008/layout/LinedList"/>
    <dgm:cxn modelId="{2C682D95-BE24-4CA7-81D0-C94BCEE174D7}" type="presOf" srcId="{D4FCCA76-53F0-4242-A7B2-DCD4C6550BEA}" destId="{96A7D83D-B017-4190-9E89-7BD45FCBA8F5}" srcOrd="0" destOrd="0" presId="urn:microsoft.com/office/officeart/2008/layout/LinedList"/>
    <dgm:cxn modelId="{FE2BB2AE-DF92-4770-A7DF-C85CD9C0918D}" srcId="{2D8EB474-5E97-45E5-A591-813A8D5FC2A8}" destId="{AFCF3E1E-C7B2-4036-BD60-FDEBB31B33EE}" srcOrd="0" destOrd="0" parTransId="{EC72154E-CEF1-4DF4-AB59-D98E139726B8}" sibTransId="{6CE2F4D0-F639-41CF-891E-7E1F437DC4F2}"/>
    <dgm:cxn modelId="{0EB266BF-1228-4CD9-999D-A2F841D692FB}" type="presOf" srcId="{AFCF3E1E-C7B2-4036-BD60-FDEBB31B33EE}" destId="{2AE1A73B-925D-45EA-BA4E-087772D52BAC}" srcOrd="0" destOrd="0" presId="urn:microsoft.com/office/officeart/2008/layout/LinedList"/>
    <dgm:cxn modelId="{8ACD58D3-41D4-47F0-A3B2-676CCE4F1569}" srcId="{AFCF3E1E-C7B2-4036-BD60-FDEBB31B33EE}" destId="{D4FCCA76-53F0-4242-A7B2-DCD4C6550BEA}" srcOrd="0" destOrd="0" parTransId="{0EBA2DD6-75C3-4C2A-8F27-43D9E8D2AE3C}" sibTransId="{29561F0C-0288-4008-8E40-CFCD5D0613E9}"/>
    <dgm:cxn modelId="{8DA079B5-DFE2-493C-95E9-C142E20B4FE6}" type="presParOf" srcId="{7E7A2893-EDC1-4F9D-8E14-A2D648EF7828}" destId="{63360A78-D12B-4C1C-AF54-96044AEE6197}" srcOrd="0" destOrd="0" presId="urn:microsoft.com/office/officeart/2008/layout/LinedList"/>
    <dgm:cxn modelId="{92834DB2-E866-4480-A0B8-FB2940DA6B7D}" type="presParOf" srcId="{7E7A2893-EDC1-4F9D-8E14-A2D648EF7828}" destId="{3B51B794-9370-4A1C-9DD3-43D7F5ED1341}" srcOrd="1" destOrd="0" presId="urn:microsoft.com/office/officeart/2008/layout/LinedList"/>
    <dgm:cxn modelId="{47BD9340-35BB-4164-B442-D8CA386D6BDC}" type="presParOf" srcId="{3B51B794-9370-4A1C-9DD3-43D7F5ED1341}" destId="{2AE1A73B-925D-45EA-BA4E-087772D52BAC}" srcOrd="0" destOrd="0" presId="urn:microsoft.com/office/officeart/2008/layout/LinedList"/>
    <dgm:cxn modelId="{42ADE94D-8A22-4A5A-9F7B-DE937E84E63D}" type="presParOf" srcId="{3B51B794-9370-4A1C-9DD3-43D7F5ED1341}" destId="{DA946598-E970-4710-AAB2-C632CE19FD2B}" srcOrd="1" destOrd="0" presId="urn:microsoft.com/office/officeart/2008/layout/LinedList"/>
    <dgm:cxn modelId="{7A287058-7B29-4122-A69C-36B5A70F7884}" type="presParOf" srcId="{DA946598-E970-4710-AAB2-C632CE19FD2B}" destId="{42D8F020-28A3-4A9C-A19B-346DF42F4AB4}" srcOrd="0" destOrd="0" presId="urn:microsoft.com/office/officeart/2008/layout/LinedList"/>
    <dgm:cxn modelId="{0D31DB49-2578-4E3F-815B-9F5F834985CD}" type="presParOf" srcId="{DA946598-E970-4710-AAB2-C632CE19FD2B}" destId="{797A1BE7-FD2D-4195-A568-9ACEDD1F339C}" srcOrd="1" destOrd="0" presId="urn:microsoft.com/office/officeart/2008/layout/LinedList"/>
    <dgm:cxn modelId="{65E625D8-C794-400F-9082-B13D59842BF4}" type="presParOf" srcId="{797A1BE7-FD2D-4195-A568-9ACEDD1F339C}" destId="{17FE156D-7A9E-450C-862B-86373594DFB8}" srcOrd="0" destOrd="0" presId="urn:microsoft.com/office/officeart/2008/layout/LinedList"/>
    <dgm:cxn modelId="{F18CF281-0113-4F8A-A087-F56DBD641F84}" type="presParOf" srcId="{797A1BE7-FD2D-4195-A568-9ACEDD1F339C}" destId="{96A7D83D-B017-4190-9E89-7BD45FCBA8F5}" srcOrd="1" destOrd="0" presId="urn:microsoft.com/office/officeart/2008/layout/LinedList"/>
    <dgm:cxn modelId="{4AB47F33-65E9-4051-A9CE-A02732BE5043}" type="presParOf" srcId="{797A1BE7-FD2D-4195-A568-9ACEDD1F339C}" destId="{6A9E1EE5-2413-4B91-A0BE-8B962429227C}" srcOrd="2" destOrd="0" presId="urn:microsoft.com/office/officeart/2008/layout/LinedList"/>
    <dgm:cxn modelId="{6CFCB02C-6190-496F-AEAD-41639168A5A9}" type="presParOf" srcId="{DA946598-E970-4710-AAB2-C632CE19FD2B}" destId="{680AB0F2-5B42-4777-9AA6-8A870E7CCB1C}" srcOrd="2" destOrd="0" presId="urn:microsoft.com/office/officeart/2008/layout/LinedList"/>
    <dgm:cxn modelId="{C5F02EB2-5607-44BD-82BE-C776182F5D63}" type="presParOf" srcId="{DA946598-E970-4710-AAB2-C632CE19FD2B}" destId="{787A4122-DDC1-4D96-B5D3-3FDF83A92A7A}" srcOrd="3"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2D8EB474-5E97-45E5-A591-813A8D5FC2A8}" type="doc">
      <dgm:prSet loTypeId="urn:microsoft.com/office/officeart/2008/layout/LinedList" loCatId="list" qsTypeId="urn:microsoft.com/office/officeart/2005/8/quickstyle/simple1" qsCatId="simple" csTypeId="urn:microsoft.com/office/officeart/2005/8/colors/colorful4" csCatId="colorful" phldr="1"/>
      <dgm:spPr/>
      <dgm:t>
        <a:bodyPr/>
        <a:lstStyle/>
        <a:p>
          <a:endParaRPr lang="en-IN"/>
        </a:p>
      </dgm:t>
    </dgm:pt>
    <dgm:pt modelId="{AFCF3E1E-C7B2-4036-BD60-FDEBB31B33EE}">
      <dgm:prSet phldrT="[Text]" custT="1"/>
      <dgm:spPr/>
      <dgm:t>
        <a:bodyPr/>
        <a:lstStyle/>
        <a:p>
          <a:endParaRPr lang="en-IN" sz="1400" dirty="0"/>
        </a:p>
      </dgm:t>
    </dgm:pt>
    <dgm:pt modelId="{EC72154E-CEF1-4DF4-AB59-D98E139726B8}" type="parTrans" cxnId="{FE2BB2AE-DF92-4770-A7DF-C85CD9C0918D}">
      <dgm:prSet/>
      <dgm:spPr/>
      <dgm:t>
        <a:bodyPr/>
        <a:lstStyle/>
        <a:p>
          <a:endParaRPr lang="en-IN" sz="1000"/>
        </a:p>
      </dgm:t>
    </dgm:pt>
    <dgm:pt modelId="{6CE2F4D0-F639-41CF-891E-7E1F437DC4F2}" type="sibTrans" cxnId="{FE2BB2AE-DF92-4770-A7DF-C85CD9C0918D}">
      <dgm:prSet/>
      <dgm:spPr/>
      <dgm:t>
        <a:bodyPr/>
        <a:lstStyle/>
        <a:p>
          <a:endParaRPr lang="en-IN" sz="1000"/>
        </a:p>
      </dgm:t>
    </dgm:pt>
    <dgm:pt modelId="{7E7A2893-EDC1-4F9D-8E14-A2D648EF7828}" type="pres">
      <dgm:prSet presAssocID="{2D8EB474-5E97-45E5-A591-813A8D5FC2A8}" presName="vert0" presStyleCnt="0">
        <dgm:presLayoutVars>
          <dgm:dir/>
          <dgm:animOne val="branch"/>
          <dgm:animLvl val="lvl"/>
        </dgm:presLayoutVars>
      </dgm:prSet>
      <dgm:spPr/>
    </dgm:pt>
    <dgm:pt modelId="{63360A78-D12B-4C1C-AF54-96044AEE6197}" type="pres">
      <dgm:prSet presAssocID="{AFCF3E1E-C7B2-4036-BD60-FDEBB31B33EE}" presName="thickLine" presStyleLbl="alignNode1" presStyleIdx="0" presStyleCnt="1" custLinFactNeighborX="-10503" custLinFactNeighborY="342"/>
      <dgm:spPr/>
    </dgm:pt>
    <dgm:pt modelId="{3B51B794-9370-4A1C-9DD3-43D7F5ED1341}" type="pres">
      <dgm:prSet presAssocID="{AFCF3E1E-C7B2-4036-BD60-FDEBB31B33EE}" presName="horz1" presStyleCnt="0"/>
      <dgm:spPr/>
    </dgm:pt>
    <dgm:pt modelId="{2AE1A73B-925D-45EA-BA4E-087772D52BAC}" type="pres">
      <dgm:prSet presAssocID="{AFCF3E1E-C7B2-4036-BD60-FDEBB31B33EE}" presName="tx1" presStyleLbl="revTx" presStyleIdx="0" presStyleCnt="1"/>
      <dgm:spPr/>
    </dgm:pt>
    <dgm:pt modelId="{DA946598-E970-4710-AAB2-C632CE19FD2B}" type="pres">
      <dgm:prSet presAssocID="{AFCF3E1E-C7B2-4036-BD60-FDEBB31B33EE}" presName="vert1" presStyleCnt="0"/>
      <dgm:spPr/>
    </dgm:pt>
  </dgm:ptLst>
  <dgm:cxnLst>
    <dgm:cxn modelId="{19A83188-30C6-47F9-98C2-F579CFCCB643}" type="presOf" srcId="{2D8EB474-5E97-45E5-A591-813A8D5FC2A8}" destId="{7E7A2893-EDC1-4F9D-8E14-A2D648EF7828}" srcOrd="0" destOrd="0" presId="urn:microsoft.com/office/officeart/2008/layout/LinedList"/>
    <dgm:cxn modelId="{FE2BB2AE-DF92-4770-A7DF-C85CD9C0918D}" srcId="{2D8EB474-5E97-45E5-A591-813A8D5FC2A8}" destId="{AFCF3E1E-C7B2-4036-BD60-FDEBB31B33EE}" srcOrd="0" destOrd="0" parTransId="{EC72154E-CEF1-4DF4-AB59-D98E139726B8}" sibTransId="{6CE2F4D0-F639-41CF-891E-7E1F437DC4F2}"/>
    <dgm:cxn modelId="{0EB266BF-1228-4CD9-999D-A2F841D692FB}" type="presOf" srcId="{AFCF3E1E-C7B2-4036-BD60-FDEBB31B33EE}" destId="{2AE1A73B-925D-45EA-BA4E-087772D52BAC}" srcOrd="0" destOrd="0" presId="urn:microsoft.com/office/officeart/2008/layout/LinedList"/>
    <dgm:cxn modelId="{8DA079B5-DFE2-493C-95E9-C142E20B4FE6}" type="presParOf" srcId="{7E7A2893-EDC1-4F9D-8E14-A2D648EF7828}" destId="{63360A78-D12B-4C1C-AF54-96044AEE6197}" srcOrd="0" destOrd="0" presId="urn:microsoft.com/office/officeart/2008/layout/LinedList"/>
    <dgm:cxn modelId="{92834DB2-E866-4480-A0B8-FB2940DA6B7D}" type="presParOf" srcId="{7E7A2893-EDC1-4F9D-8E14-A2D648EF7828}" destId="{3B51B794-9370-4A1C-9DD3-43D7F5ED1341}" srcOrd="1" destOrd="0" presId="urn:microsoft.com/office/officeart/2008/layout/LinedList"/>
    <dgm:cxn modelId="{47BD9340-35BB-4164-B442-D8CA386D6BDC}" type="presParOf" srcId="{3B51B794-9370-4A1C-9DD3-43D7F5ED1341}" destId="{2AE1A73B-925D-45EA-BA4E-087772D52BAC}" srcOrd="0" destOrd="0" presId="urn:microsoft.com/office/officeart/2008/layout/LinedList"/>
    <dgm:cxn modelId="{42ADE94D-8A22-4A5A-9F7B-DE937E84E63D}" type="presParOf" srcId="{3B51B794-9370-4A1C-9DD3-43D7F5ED1341}" destId="{DA946598-E970-4710-AAB2-C632CE19FD2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2D8EB474-5E97-45E5-A591-813A8D5FC2A8}" type="doc">
      <dgm:prSet loTypeId="urn:microsoft.com/office/officeart/2008/layout/LinedList" loCatId="list" qsTypeId="urn:microsoft.com/office/officeart/2005/8/quickstyle/simple1" qsCatId="simple" csTypeId="urn:microsoft.com/office/officeart/2005/8/colors/colorful4" csCatId="colorful" phldr="1"/>
      <dgm:spPr/>
      <dgm:t>
        <a:bodyPr/>
        <a:lstStyle/>
        <a:p>
          <a:endParaRPr lang="en-IN"/>
        </a:p>
      </dgm:t>
    </dgm:pt>
    <dgm:pt modelId="{AFCF3E1E-C7B2-4036-BD60-FDEBB31B33EE}">
      <dgm:prSet phldrT="[Text]" custT="1"/>
      <dgm:spPr/>
      <dgm:t>
        <a:bodyPr/>
        <a:lstStyle/>
        <a:p>
          <a:endParaRPr lang="en-IN" sz="1400" dirty="0"/>
        </a:p>
      </dgm:t>
    </dgm:pt>
    <dgm:pt modelId="{EC72154E-CEF1-4DF4-AB59-D98E139726B8}" type="parTrans" cxnId="{FE2BB2AE-DF92-4770-A7DF-C85CD9C0918D}">
      <dgm:prSet/>
      <dgm:spPr/>
      <dgm:t>
        <a:bodyPr/>
        <a:lstStyle/>
        <a:p>
          <a:endParaRPr lang="en-IN" sz="1000"/>
        </a:p>
      </dgm:t>
    </dgm:pt>
    <dgm:pt modelId="{6CE2F4D0-F639-41CF-891E-7E1F437DC4F2}" type="sibTrans" cxnId="{FE2BB2AE-DF92-4770-A7DF-C85CD9C0918D}">
      <dgm:prSet/>
      <dgm:spPr/>
      <dgm:t>
        <a:bodyPr/>
        <a:lstStyle/>
        <a:p>
          <a:endParaRPr lang="en-IN" sz="1000"/>
        </a:p>
      </dgm:t>
    </dgm:pt>
    <dgm:pt modelId="{D4FCCA76-53F0-4242-A7B2-DCD4C6550BEA}">
      <dgm:prSet custT="1"/>
      <dgm:spPr/>
      <dgm:t>
        <a:bodyPr/>
        <a:lstStyle/>
        <a:p>
          <a:r>
            <a:rPr lang="en-IN" sz="1400" b="0" i="0" dirty="0"/>
            <a:t>Models used are : RF, LGBM, XGB, Extra Trees Classifier, </a:t>
          </a:r>
          <a:r>
            <a:rPr lang="en-IN" sz="1400" b="0" i="0" dirty="0" err="1"/>
            <a:t>kNN</a:t>
          </a:r>
          <a:r>
            <a:rPr lang="en-IN" sz="1400" b="0" i="0" dirty="0"/>
            <a:t>, Naive Bayes models</a:t>
          </a:r>
        </a:p>
      </dgm:t>
    </dgm:pt>
    <dgm:pt modelId="{0EBA2DD6-75C3-4C2A-8F27-43D9E8D2AE3C}" type="parTrans" cxnId="{8ACD58D3-41D4-47F0-A3B2-676CCE4F1569}">
      <dgm:prSet/>
      <dgm:spPr/>
      <dgm:t>
        <a:bodyPr/>
        <a:lstStyle/>
        <a:p>
          <a:endParaRPr lang="en-IN"/>
        </a:p>
      </dgm:t>
    </dgm:pt>
    <dgm:pt modelId="{29561F0C-0288-4008-8E40-CFCD5D0613E9}" type="sibTrans" cxnId="{8ACD58D3-41D4-47F0-A3B2-676CCE4F1569}">
      <dgm:prSet/>
      <dgm:spPr/>
      <dgm:t>
        <a:bodyPr/>
        <a:lstStyle/>
        <a:p>
          <a:endParaRPr lang="en-IN"/>
        </a:p>
      </dgm:t>
    </dgm:pt>
    <dgm:pt modelId="{7E7A2893-EDC1-4F9D-8E14-A2D648EF7828}" type="pres">
      <dgm:prSet presAssocID="{2D8EB474-5E97-45E5-A591-813A8D5FC2A8}" presName="vert0" presStyleCnt="0">
        <dgm:presLayoutVars>
          <dgm:dir/>
          <dgm:animOne val="branch"/>
          <dgm:animLvl val="lvl"/>
        </dgm:presLayoutVars>
      </dgm:prSet>
      <dgm:spPr/>
    </dgm:pt>
    <dgm:pt modelId="{63360A78-D12B-4C1C-AF54-96044AEE6197}" type="pres">
      <dgm:prSet presAssocID="{AFCF3E1E-C7B2-4036-BD60-FDEBB31B33EE}" presName="thickLine" presStyleLbl="alignNode1" presStyleIdx="0" presStyleCnt="1" custLinFactNeighborX="-10503" custLinFactNeighborY="342"/>
      <dgm:spPr/>
    </dgm:pt>
    <dgm:pt modelId="{3B51B794-9370-4A1C-9DD3-43D7F5ED1341}" type="pres">
      <dgm:prSet presAssocID="{AFCF3E1E-C7B2-4036-BD60-FDEBB31B33EE}" presName="horz1" presStyleCnt="0"/>
      <dgm:spPr/>
    </dgm:pt>
    <dgm:pt modelId="{2AE1A73B-925D-45EA-BA4E-087772D52BAC}" type="pres">
      <dgm:prSet presAssocID="{AFCF3E1E-C7B2-4036-BD60-FDEBB31B33EE}" presName="tx1" presStyleLbl="revTx" presStyleIdx="0" presStyleCnt="2"/>
      <dgm:spPr/>
    </dgm:pt>
    <dgm:pt modelId="{DA946598-E970-4710-AAB2-C632CE19FD2B}" type="pres">
      <dgm:prSet presAssocID="{AFCF3E1E-C7B2-4036-BD60-FDEBB31B33EE}" presName="vert1" presStyleCnt="0"/>
      <dgm:spPr/>
    </dgm:pt>
    <dgm:pt modelId="{42D8F020-28A3-4A9C-A19B-346DF42F4AB4}" type="pres">
      <dgm:prSet presAssocID="{D4FCCA76-53F0-4242-A7B2-DCD4C6550BEA}" presName="vertSpace2a" presStyleCnt="0"/>
      <dgm:spPr/>
    </dgm:pt>
    <dgm:pt modelId="{797A1BE7-FD2D-4195-A568-9ACEDD1F339C}" type="pres">
      <dgm:prSet presAssocID="{D4FCCA76-53F0-4242-A7B2-DCD4C6550BEA}" presName="horz2" presStyleCnt="0"/>
      <dgm:spPr/>
    </dgm:pt>
    <dgm:pt modelId="{17FE156D-7A9E-450C-862B-86373594DFB8}" type="pres">
      <dgm:prSet presAssocID="{D4FCCA76-53F0-4242-A7B2-DCD4C6550BEA}" presName="horzSpace2" presStyleCnt="0"/>
      <dgm:spPr/>
    </dgm:pt>
    <dgm:pt modelId="{96A7D83D-B017-4190-9E89-7BD45FCBA8F5}" type="pres">
      <dgm:prSet presAssocID="{D4FCCA76-53F0-4242-A7B2-DCD4C6550BEA}" presName="tx2" presStyleLbl="revTx" presStyleIdx="1" presStyleCnt="2" custScaleX="39037" custScaleY="53715" custLinFactNeighborX="60963" custLinFactNeighborY="10184"/>
      <dgm:spPr/>
    </dgm:pt>
    <dgm:pt modelId="{6A9E1EE5-2413-4B91-A0BE-8B962429227C}" type="pres">
      <dgm:prSet presAssocID="{D4FCCA76-53F0-4242-A7B2-DCD4C6550BEA}" presName="vert2" presStyleCnt="0"/>
      <dgm:spPr/>
    </dgm:pt>
    <dgm:pt modelId="{680AB0F2-5B42-4777-9AA6-8A870E7CCB1C}" type="pres">
      <dgm:prSet presAssocID="{D4FCCA76-53F0-4242-A7B2-DCD4C6550BEA}" presName="thinLine2b" presStyleLbl="callout" presStyleIdx="0" presStyleCnt="1" custLinFactY="700000" custLinFactNeighborX="-4475" custLinFactNeighborY="769893"/>
      <dgm:spPr/>
    </dgm:pt>
    <dgm:pt modelId="{787A4122-DDC1-4D96-B5D3-3FDF83A92A7A}" type="pres">
      <dgm:prSet presAssocID="{D4FCCA76-53F0-4242-A7B2-DCD4C6550BEA}" presName="vertSpace2b" presStyleCnt="0"/>
      <dgm:spPr/>
    </dgm:pt>
  </dgm:ptLst>
  <dgm:cxnLst>
    <dgm:cxn modelId="{19A83188-30C6-47F9-98C2-F579CFCCB643}" type="presOf" srcId="{2D8EB474-5E97-45E5-A591-813A8D5FC2A8}" destId="{7E7A2893-EDC1-4F9D-8E14-A2D648EF7828}" srcOrd="0" destOrd="0" presId="urn:microsoft.com/office/officeart/2008/layout/LinedList"/>
    <dgm:cxn modelId="{2C682D95-BE24-4CA7-81D0-C94BCEE174D7}" type="presOf" srcId="{D4FCCA76-53F0-4242-A7B2-DCD4C6550BEA}" destId="{96A7D83D-B017-4190-9E89-7BD45FCBA8F5}" srcOrd="0" destOrd="0" presId="urn:microsoft.com/office/officeart/2008/layout/LinedList"/>
    <dgm:cxn modelId="{FE2BB2AE-DF92-4770-A7DF-C85CD9C0918D}" srcId="{2D8EB474-5E97-45E5-A591-813A8D5FC2A8}" destId="{AFCF3E1E-C7B2-4036-BD60-FDEBB31B33EE}" srcOrd="0" destOrd="0" parTransId="{EC72154E-CEF1-4DF4-AB59-D98E139726B8}" sibTransId="{6CE2F4D0-F639-41CF-891E-7E1F437DC4F2}"/>
    <dgm:cxn modelId="{0EB266BF-1228-4CD9-999D-A2F841D692FB}" type="presOf" srcId="{AFCF3E1E-C7B2-4036-BD60-FDEBB31B33EE}" destId="{2AE1A73B-925D-45EA-BA4E-087772D52BAC}" srcOrd="0" destOrd="0" presId="urn:microsoft.com/office/officeart/2008/layout/LinedList"/>
    <dgm:cxn modelId="{8ACD58D3-41D4-47F0-A3B2-676CCE4F1569}" srcId="{AFCF3E1E-C7B2-4036-BD60-FDEBB31B33EE}" destId="{D4FCCA76-53F0-4242-A7B2-DCD4C6550BEA}" srcOrd="0" destOrd="0" parTransId="{0EBA2DD6-75C3-4C2A-8F27-43D9E8D2AE3C}" sibTransId="{29561F0C-0288-4008-8E40-CFCD5D0613E9}"/>
    <dgm:cxn modelId="{8DA079B5-DFE2-493C-95E9-C142E20B4FE6}" type="presParOf" srcId="{7E7A2893-EDC1-4F9D-8E14-A2D648EF7828}" destId="{63360A78-D12B-4C1C-AF54-96044AEE6197}" srcOrd="0" destOrd="0" presId="urn:microsoft.com/office/officeart/2008/layout/LinedList"/>
    <dgm:cxn modelId="{92834DB2-E866-4480-A0B8-FB2940DA6B7D}" type="presParOf" srcId="{7E7A2893-EDC1-4F9D-8E14-A2D648EF7828}" destId="{3B51B794-9370-4A1C-9DD3-43D7F5ED1341}" srcOrd="1" destOrd="0" presId="urn:microsoft.com/office/officeart/2008/layout/LinedList"/>
    <dgm:cxn modelId="{47BD9340-35BB-4164-B442-D8CA386D6BDC}" type="presParOf" srcId="{3B51B794-9370-4A1C-9DD3-43D7F5ED1341}" destId="{2AE1A73B-925D-45EA-BA4E-087772D52BAC}" srcOrd="0" destOrd="0" presId="urn:microsoft.com/office/officeart/2008/layout/LinedList"/>
    <dgm:cxn modelId="{42ADE94D-8A22-4A5A-9F7B-DE937E84E63D}" type="presParOf" srcId="{3B51B794-9370-4A1C-9DD3-43D7F5ED1341}" destId="{DA946598-E970-4710-AAB2-C632CE19FD2B}" srcOrd="1" destOrd="0" presId="urn:microsoft.com/office/officeart/2008/layout/LinedList"/>
    <dgm:cxn modelId="{7A287058-7B29-4122-A69C-36B5A70F7884}" type="presParOf" srcId="{DA946598-E970-4710-AAB2-C632CE19FD2B}" destId="{42D8F020-28A3-4A9C-A19B-346DF42F4AB4}" srcOrd="0" destOrd="0" presId="urn:microsoft.com/office/officeart/2008/layout/LinedList"/>
    <dgm:cxn modelId="{0D31DB49-2578-4E3F-815B-9F5F834985CD}" type="presParOf" srcId="{DA946598-E970-4710-AAB2-C632CE19FD2B}" destId="{797A1BE7-FD2D-4195-A568-9ACEDD1F339C}" srcOrd="1" destOrd="0" presId="urn:microsoft.com/office/officeart/2008/layout/LinedList"/>
    <dgm:cxn modelId="{65E625D8-C794-400F-9082-B13D59842BF4}" type="presParOf" srcId="{797A1BE7-FD2D-4195-A568-9ACEDD1F339C}" destId="{17FE156D-7A9E-450C-862B-86373594DFB8}" srcOrd="0" destOrd="0" presId="urn:microsoft.com/office/officeart/2008/layout/LinedList"/>
    <dgm:cxn modelId="{F18CF281-0113-4F8A-A087-F56DBD641F84}" type="presParOf" srcId="{797A1BE7-FD2D-4195-A568-9ACEDD1F339C}" destId="{96A7D83D-B017-4190-9E89-7BD45FCBA8F5}" srcOrd="1" destOrd="0" presId="urn:microsoft.com/office/officeart/2008/layout/LinedList"/>
    <dgm:cxn modelId="{4AB47F33-65E9-4051-A9CE-A02732BE5043}" type="presParOf" srcId="{797A1BE7-FD2D-4195-A568-9ACEDD1F339C}" destId="{6A9E1EE5-2413-4B91-A0BE-8B962429227C}" srcOrd="2" destOrd="0" presId="urn:microsoft.com/office/officeart/2008/layout/LinedList"/>
    <dgm:cxn modelId="{6CFCB02C-6190-496F-AEAD-41639168A5A9}" type="presParOf" srcId="{DA946598-E970-4710-AAB2-C632CE19FD2B}" destId="{680AB0F2-5B42-4777-9AA6-8A870E7CCB1C}" srcOrd="2" destOrd="0" presId="urn:microsoft.com/office/officeart/2008/layout/LinedList"/>
    <dgm:cxn modelId="{C5F02EB2-5607-44BD-82BE-C776182F5D63}" type="presParOf" srcId="{DA946598-E970-4710-AAB2-C632CE19FD2B}" destId="{787A4122-DDC1-4D96-B5D3-3FDF83A92A7A}" srcOrd="3"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D8EB474-5E97-45E5-A591-813A8D5FC2A8}" type="doc">
      <dgm:prSet loTypeId="urn:microsoft.com/office/officeart/2008/layout/LinedList" loCatId="list" qsTypeId="urn:microsoft.com/office/officeart/2005/8/quickstyle/simple1" qsCatId="simple" csTypeId="urn:microsoft.com/office/officeart/2005/8/colors/colorful4" csCatId="colorful" phldr="1"/>
      <dgm:spPr/>
      <dgm:t>
        <a:bodyPr/>
        <a:lstStyle/>
        <a:p>
          <a:endParaRPr lang="en-IN"/>
        </a:p>
      </dgm:t>
    </dgm:pt>
    <dgm:pt modelId="{AFCF3E1E-C7B2-4036-BD60-FDEBB31B33EE}">
      <dgm:prSet phldrT="[Text]" custT="1"/>
      <dgm:spPr/>
      <dgm:t>
        <a:bodyPr/>
        <a:lstStyle/>
        <a:p>
          <a:r>
            <a:rPr lang="en-US" sz="1400" b="1" i="0" dirty="0"/>
            <a:t>From a Biz team/Product Manager's perspective</a:t>
          </a:r>
          <a:endParaRPr lang="en-IN" sz="1400" dirty="0"/>
        </a:p>
      </dgm:t>
    </dgm:pt>
    <dgm:pt modelId="{EC72154E-CEF1-4DF4-AB59-D98E139726B8}" type="parTrans" cxnId="{FE2BB2AE-DF92-4770-A7DF-C85CD9C0918D}">
      <dgm:prSet/>
      <dgm:spPr/>
      <dgm:t>
        <a:bodyPr/>
        <a:lstStyle/>
        <a:p>
          <a:endParaRPr lang="en-IN" sz="1000"/>
        </a:p>
      </dgm:t>
    </dgm:pt>
    <dgm:pt modelId="{6CE2F4D0-F639-41CF-891E-7E1F437DC4F2}" type="sibTrans" cxnId="{FE2BB2AE-DF92-4770-A7DF-C85CD9C0918D}">
      <dgm:prSet/>
      <dgm:spPr/>
      <dgm:t>
        <a:bodyPr/>
        <a:lstStyle/>
        <a:p>
          <a:endParaRPr lang="en-IN" sz="1000"/>
        </a:p>
      </dgm:t>
    </dgm:pt>
    <dgm:pt modelId="{E018E921-8626-4C05-881C-32569A170516}">
      <dgm:prSet phldrT="[Text]" custT="1"/>
      <dgm:spPr/>
      <dgm:t>
        <a:bodyPr/>
        <a:lstStyle/>
        <a:p>
          <a:r>
            <a:rPr lang="en-US" sz="1000" b="0" i="0" dirty="0"/>
            <a:t>Business goal : Arrest slide in revenues or loss of active bank customers</a:t>
          </a:r>
          <a:endParaRPr lang="en-IN" sz="1000" dirty="0"/>
        </a:p>
      </dgm:t>
    </dgm:pt>
    <dgm:pt modelId="{FF15A82E-98F1-4DCF-860D-8E7D0EACBF03}" type="sibTrans" cxnId="{2C312885-58BC-4D84-849A-8B4D952323E0}">
      <dgm:prSet/>
      <dgm:spPr/>
      <dgm:t>
        <a:bodyPr/>
        <a:lstStyle/>
        <a:p>
          <a:endParaRPr lang="en-IN" sz="1000"/>
        </a:p>
      </dgm:t>
    </dgm:pt>
    <dgm:pt modelId="{3B040CEB-24AD-4847-9DFE-65A9474A98BE}" type="parTrans" cxnId="{2C312885-58BC-4D84-849A-8B4D952323E0}">
      <dgm:prSet/>
      <dgm:spPr/>
      <dgm:t>
        <a:bodyPr/>
        <a:lstStyle/>
        <a:p>
          <a:endParaRPr lang="en-IN" sz="1000"/>
        </a:p>
      </dgm:t>
    </dgm:pt>
    <dgm:pt modelId="{5F155498-3E14-4BB5-A1F4-37CA9DCA1356}">
      <dgm:prSet phldrT="[Text]" custT="1"/>
      <dgm:spPr/>
      <dgm:t>
        <a:bodyPr/>
        <a:lstStyle/>
        <a:p>
          <a:r>
            <a:rPr lang="en-IN" sz="1000" b="0" i="0" dirty="0"/>
            <a:t>Identify data source : Transactional systems, event-based logs, Data warehouse (MySQL DBs, Redshift/AWS), Data Lakes, NoSQL </a:t>
          </a:r>
          <a:r>
            <a:rPr lang="en-IN" sz="1000" b="0" i="0" dirty="0" err="1"/>
            <a:t>DBs.</a:t>
          </a:r>
          <a:endParaRPr lang="en-IN" sz="1000" b="0" i="0" dirty="0"/>
        </a:p>
        <a:p>
          <a:r>
            <a:rPr lang="en-US" sz="1000" b="0" i="0" dirty="0"/>
            <a:t>Audit for data quality : De-duplication of events/transactions, Complete or partial absence of data for chunks of time in between, Obscuring PII (personal identifiable information) data</a:t>
          </a:r>
          <a:endParaRPr lang="en-IN" sz="1000" dirty="0"/>
        </a:p>
      </dgm:t>
    </dgm:pt>
    <dgm:pt modelId="{4AA493AB-9EED-4905-B743-A34E1ED0CD08}" type="parTrans" cxnId="{B7CF2A57-1E32-4190-A4B4-C43A0106DF37}">
      <dgm:prSet/>
      <dgm:spPr/>
      <dgm:t>
        <a:bodyPr/>
        <a:lstStyle/>
        <a:p>
          <a:endParaRPr lang="en-IN" sz="1000"/>
        </a:p>
      </dgm:t>
    </dgm:pt>
    <dgm:pt modelId="{7C556811-1480-4108-9ACC-40CD53C0DBB5}" type="sibTrans" cxnId="{B7CF2A57-1E32-4190-A4B4-C43A0106DF37}">
      <dgm:prSet/>
      <dgm:spPr/>
      <dgm:t>
        <a:bodyPr/>
        <a:lstStyle/>
        <a:p>
          <a:endParaRPr lang="en-IN" sz="1000"/>
        </a:p>
      </dgm:t>
    </dgm:pt>
    <dgm:pt modelId="{FC8382CD-D9E2-46C9-80F0-525FEF18648A}">
      <dgm:prSet phldrT="[Text]" custT="1"/>
      <dgm:spPr/>
      <dgm:t>
        <a:bodyPr/>
        <a:lstStyle/>
        <a:p>
          <a:r>
            <a:rPr lang="en-US" sz="950" b="0" i="0" dirty="0"/>
            <a:t>Define business and data-related metrics : Tracking of these metrics over time, probably through some intuitive visualizations</a:t>
          </a:r>
        </a:p>
        <a:p>
          <a:r>
            <a:rPr lang="en-IN" sz="950" dirty="0"/>
            <a:t>Business metrics : Churn rate (month-on-month, weekly/quarterly), Trend of avg. number of products per customer, %age of dormant customers, Other such descriptive metrics</a:t>
          </a:r>
        </a:p>
      </dgm:t>
    </dgm:pt>
    <dgm:pt modelId="{CD0709E5-C0D5-4886-AE80-1322842A722D}" type="parTrans" cxnId="{4044FBF0-A5F1-4324-9764-2F05A419749F}">
      <dgm:prSet/>
      <dgm:spPr/>
      <dgm:t>
        <a:bodyPr/>
        <a:lstStyle/>
        <a:p>
          <a:endParaRPr lang="en-IN" sz="1000"/>
        </a:p>
      </dgm:t>
    </dgm:pt>
    <dgm:pt modelId="{9358653B-ABB3-4E3F-9D96-E2A46523631C}" type="sibTrans" cxnId="{4044FBF0-A5F1-4324-9764-2F05A419749F}">
      <dgm:prSet/>
      <dgm:spPr/>
      <dgm:t>
        <a:bodyPr/>
        <a:lstStyle/>
        <a:p>
          <a:endParaRPr lang="en-IN" sz="1000"/>
        </a:p>
      </dgm:t>
    </dgm:pt>
    <dgm:pt modelId="{D72AE39A-FD26-44B6-AE19-2ED8B7ED1A4F}">
      <dgm:prSet phldrT="[Text]" custT="1"/>
      <dgm:spPr/>
      <dgm:t>
        <a:bodyPr/>
        <a:lstStyle/>
        <a:p>
          <a:r>
            <a:rPr lang="en-US" sz="900" b="0" i="0" dirty="0"/>
            <a:t>Action to be taken based on model's output/insights : Based on the output obtained from Data Science team as above, various business interventions can be made to save the customer from getting churned. Customer-centric bank offers, getting in touch with customers to address grievances etc. Here, also Data Science team can help with basic EDA to highlight different customer groups/segments and the appropriate intervention to be applied against them</a:t>
          </a:r>
          <a:endParaRPr lang="en-IN" sz="900" dirty="0"/>
        </a:p>
      </dgm:t>
    </dgm:pt>
    <dgm:pt modelId="{6F11C465-719A-48A1-9602-E6D528D20188}" type="parTrans" cxnId="{99F4AD06-0A0C-4F5F-8BE3-E950AB0C803B}">
      <dgm:prSet/>
      <dgm:spPr/>
      <dgm:t>
        <a:bodyPr/>
        <a:lstStyle/>
        <a:p>
          <a:endParaRPr lang="en-IN" sz="1000"/>
        </a:p>
      </dgm:t>
    </dgm:pt>
    <dgm:pt modelId="{52FE4BF1-CF12-4C0D-94B9-6D79FD2E3B9A}" type="sibTrans" cxnId="{99F4AD06-0A0C-4F5F-8BE3-E950AB0C803B}">
      <dgm:prSet/>
      <dgm:spPr/>
      <dgm:t>
        <a:bodyPr/>
        <a:lstStyle/>
        <a:p>
          <a:endParaRPr lang="en-IN" sz="1000"/>
        </a:p>
      </dgm:t>
    </dgm:pt>
    <dgm:pt modelId="{27964A0E-87DC-4898-9E1B-32EE4CE2EB73}">
      <dgm:prSet custT="1"/>
      <dgm:spPr/>
      <dgm:t>
        <a:bodyPr/>
        <a:lstStyle/>
        <a:p>
          <a:r>
            <a:rPr lang="en-IN" sz="1000" dirty="0"/>
            <a:t>Data-related metrics : F1-score, Recall, Precision</a:t>
          </a:r>
        </a:p>
        <a:p>
          <a:r>
            <a:rPr lang="en-IN" sz="1000" dirty="0"/>
            <a:t>Recall = TP/(TP + FN) ;Precision = TP/(TP + FP); F1-score = Harmonic mean of Recall and Precision</a:t>
          </a:r>
        </a:p>
        <a:p>
          <a:r>
            <a:rPr lang="en-IN" sz="1000" dirty="0"/>
            <a:t>where, TP = True Positive, FP = False Positive and FN = False Negative</a:t>
          </a:r>
        </a:p>
      </dgm:t>
    </dgm:pt>
    <dgm:pt modelId="{6C921CDD-3098-41A7-BB26-1813476FCB33}" type="parTrans" cxnId="{4B8DA023-3F88-4F7F-A03A-08C575A69EE3}">
      <dgm:prSet/>
      <dgm:spPr/>
      <dgm:t>
        <a:bodyPr/>
        <a:lstStyle/>
        <a:p>
          <a:endParaRPr lang="en-IN"/>
        </a:p>
      </dgm:t>
    </dgm:pt>
    <dgm:pt modelId="{4B740587-F13E-4911-B67F-B90D49FCDEC6}" type="sibTrans" cxnId="{4B8DA023-3F88-4F7F-A03A-08C575A69EE3}">
      <dgm:prSet/>
      <dgm:spPr/>
      <dgm:t>
        <a:bodyPr/>
        <a:lstStyle/>
        <a:p>
          <a:endParaRPr lang="en-IN"/>
        </a:p>
      </dgm:t>
    </dgm:pt>
    <dgm:pt modelId="{16EA4883-D385-43A7-96D9-CE1638A5CB99}">
      <dgm:prSet custT="1"/>
      <dgm:spPr/>
      <dgm:t>
        <a:bodyPr/>
        <a:lstStyle/>
        <a:p>
          <a:r>
            <a:rPr lang="en-US" sz="1000" b="0" i="0" dirty="0"/>
            <a:t>Prediction model output format : Since this is not going to be an online model, it doesn't require deployment. Instead, periodic (monthly/quarterly) model runs could be made and the list of customers, along with their propensity to churn shared with the business (Sales/Marketing) or Product team</a:t>
          </a:r>
          <a:endParaRPr lang="en-IN" sz="2000" dirty="0"/>
        </a:p>
      </dgm:t>
    </dgm:pt>
    <dgm:pt modelId="{DEF17057-82C8-48B4-ABF0-0472397B151D}" type="parTrans" cxnId="{AA05D6F5-DE70-496C-BFCD-F1A32133ABD6}">
      <dgm:prSet/>
      <dgm:spPr/>
      <dgm:t>
        <a:bodyPr/>
        <a:lstStyle/>
        <a:p>
          <a:endParaRPr lang="en-IN"/>
        </a:p>
      </dgm:t>
    </dgm:pt>
    <dgm:pt modelId="{4E1F2688-062A-48A8-B3E9-C40A2D3D1F3B}" type="sibTrans" cxnId="{AA05D6F5-DE70-496C-BFCD-F1A32133ABD6}">
      <dgm:prSet/>
      <dgm:spPr/>
      <dgm:t>
        <a:bodyPr/>
        <a:lstStyle/>
        <a:p>
          <a:endParaRPr lang="en-IN"/>
        </a:p>
      </dgm:t>
    </dgm:pt>
    <dgm:pt modelId="{7E7A2893-EDC1-4F9D-8E14-A2D648EF7828}" type="pres">
      <dgm:prSet presAssocID="{2D8EB474-5E97-45E5-A591-813A8D5FC2A8}" presName="vert0" presStyleCnt="0">
        <dgm:presLayoutVars>
          <dgm:dir/>
          <dgm:animOne val="branch"/>
          <dgm:animLvl val="lvl"/>
        </dgm:presLayoutVars>
      </dgm:prSet>
      <dgm:spPr/>
    </dgm:pt>
    <dgm:pt modelId="{63360A78-D12B-4C1C-AF54-96044AEE6197}" type="pres">
      <dgm:prSet presAssocID="{AFCF3E1E-C7B2-4036-BD60-FDEBB31B33EE}" presName="thickLine" presStyleLbl="alignNode1" presStyleIdx="0" presStyleCnt="1"/>
      <dgm:spPr/>
    </dgm:pt>
    <dgm:pt modelId="{3B51B794-9370-4A1C-9DD3-43D7F5ED1341}" type="pres">
      <dgm:prSet presAssocID="{AFCF3E1E-C7B2-4036-BD60-FDEBB31B33EE}" presName="horz1" presStyleCnt="0"/>
      <dgm:spPr/>
    </dgm:pt>
    <dgm:pt modelId="{2AE1A73B-925D-45EA-BA4E-087772D52BAC}" type="pres">
      <dgm:prSet presAssocID="{AFCF3E1E-C7B2-4036-BD60-FDEBB31B33EE}" presName="tx1" presStyleLbl="revTx" presStyleIdx="0" presStyleCnt="7"/>
      <dgm:spPr/>
    </dgm:pt>
    <dgm:pt modelId="{DA946598-E970-4710-AAB2-C632CE19FD2B}" type="pres">
      <dgm:prSet presAssocID="{AFCF3E1E-C7B2-4036-BD60-FDEBB31B33EE}" presName="vert1" presStyleCnt="0"/>
      <dgm:spPr/>
    </dgm:pt>
    <dgm:pt modelId="{8BF51E3C-8DF6-42E5-BFBA-FCF5F14964AF}" type="pres">
      <dgm:prSet presAssocID="{E018E921-8626-4C05-881C-32569A170516}" presName="vertSpace2a" presStyleCnt="0"/>
      <dgm:spPr/>
    </dgm:pt>
    <dgm:pt modelId="{1CD19C40-4ED0-421C-8311-DF457358F130}" type="pres">
      <dgm:prSet presAssocID="{E018E921-8626-4C05-881C-32569A170516}" presName="horz2" presStyleCnt="0"/>
      <dgm:spPr/>
    </dgm:pt>
    <dgm:pt modelId="{6443A495-AC11-47E3-9168-DE26E839EE91}" type="pres">
      <dgm:prSet presAssocID="{E018E921-8626-4C05-881C-32569A170516}" presName="horzSpace2" presStyleCnt="0"/>
      <dgm:spPr/>
    </dgm:pt>
    <dgm:pt modelId="{8A7EEF66-170F-49EF-82CA-EC3DB569AC53}" type="pres">
      <dgm:prSet presAssocID="{E018E921-8626-4C05-881C-32569A170516}" presName="tx2" presStyleLbl="revTx" presStyleIdx="1" presStyleCnt="7"/>
      <dgm:spPr/>
    </dgm:pt>
    <dgm:pt modelId="{56D7C1FC-4323-4FCA-B1D7-E4A6006E2DE8}" type="pres">
      <dgm:prSet presAssocID="{E018E921-8626-4C05-881C-32569A170516}" presName="vert2" presStyleCnt="0"/>
      <dgm:spPr/>
    </dgm:pt>
    <dgm:pt modelId="{8945E535-3C0C-4713-865A-82BC1A61787B}" type="pres">
      <dgm:prSet presAssocID="{E018E921-8626-4C05-881C-32569A170516}" presName="thinLine2b" presStyleLbl="callout" presStyleIdx="0" presStyleCnt="6"/>
      <dgm:spPr/>
    </dgm:pt>
    <dgm:pt modelId="{EC45CF34-58AF-4B89-9280-9539857B27A9}" type="pres">
      <dgm:prSet presAssocID="{E018E921-8626-4C05-881C-32569A170516}" presName="vertSpace2b" presStyleCnt="0"/>
      <dgm:spPr/>
    </dgm:pt>
    <dgm:pt modelId="{A17F23F5-9121-4A54-A61A-7F22B616BA18}" type="pres">
      <dgm:prSet presAssocID="{5F155498-3E14-4BB5-A1F4-37CA9DCA1356}" presName="horz2" presStyleCnt="0"/>
      <dgm:spPr/>
    </dgm:pt>
    <dgm:pt modelId="{61B57418-FE23-43EF-8EA3-CA82B5DF7721}" type="pres">
      <dgm:prSet presAssocID="{5F155498-3E14-4BB5-A1F4-37CA9DCA1356}" presName="horzSpace2" presStyleCnt="0"/>
      <dgm:spPr/>
    </dgm:pt>
    <dgm:pt modelId="{431C8831-A22B-4048-827B-220C024A02AC}" type="pres">
      <dgm:prSet presAssocID="{5F155498-3E14-4BB5-A1F4-37CA9DCA1356}" presName="tx2" presStyleLbl="revTx" presStyleIdx="2" presStyleCnt="7"/>
      <dgm:spPr/>
    </dgm:pt>
    <dgm:pt modelId="{6CCB96FA-075D-4FD5-9AAE-3F632F4A483D}" type="pres">
      <dgm:prSet presAssocID="{5F155498-3E14-4BB5-A1F4-37CA9DCA1356}" presName="vert2" presStyleCnt="0"/>
      <dgm:spPr/>
    </dgm:pt>
    <dgm:pt modelId="{11DF4F59-378E-4E3D-8EFF-C15F79B572A6}" type="pres">
      <dgm:prSet presAssocID="{5F155498-3E14-4BB5-A1F4-37CA9DCA1356}" presName="thinLine2b" presStyleLbl="callout" presStyleIdx="1" presStyleCnt="6"/>
      <dgm:spPr/>
    </dgm:pt>
    <dgm:pt modelId="{83A19B00-EBBC-451D-9D32-FF17CDC9941B}" type="pres">
      <dgm:prSet presAssocID="{5F155498-3E14-4BB5-A1F4-37CA9DCA1356}" presName="vertSpace2b" presStyleCnt="0"/>
      <dgm:spPr/>
    </dgm:pt>
    <dgm:pt modelId="{14E5E0EE-11C9-4277-B53F-F1EBC5BE337C}" type="pres">
      <dgm:prSet presAssocID="{FC8382CD-D9E2-46C9-80F0-525FEF18648A}" presName="horz2" presStyleCnt="0"/>
      <dgm:spPr/>
    </dgm:pt>
    <dgm:pt modelId="{8D8597AB-CF0D-43A8-9332-8232B4D0D35E}" type="pres">
      <dgm:prSet presAssocID="{FC8382CD-D9E2-46C9-80F0-525FEF18648A}" presName="horzSpace2" presStyleCnt="0"/>
      <dgm:spPr/>
    </dgm:pt>
    <dgm:pt modelId="{C75459F8-E9D1-4C19-ADFB-968573106798}" type="pres">
      <dgm:prSet presAssocID="{FC8382CD-D9E2-46C9-80F0-525FEF18648A}" presName="tx2" presStyleLbl="revTx" presStyleIdx="3" presStyleCnt="7"/>
      <dgm:spPr/>
    </dgm:pt>
    <dgm:pt modelId="{7FBE70D1-753F-4F25-958A-CFD6C9207B93}" type="pres">
      <dgm:prSet presAssocID="{FC8382CD-D9E2-46C9-80F0-525FEF18648A}" presName="vert2" presStyleCnt="0"/>
      <dgm:spPr/>
    </dgm:pt>
    <dgm:pt modelId="{E277BC6A-CEAE-4D9D-ABE2-38864037FB82}" type="pres">
      <dgm:prSet presAssocID="{FC8382CD-D9E2-46C9-80F0-525FEF18648A}" presName="thinLine2b" presStyleLbl="callout" presStyleIdx="2" presStyleCnt="6"/>
      <dgm:spPr/>
    </dgm:pt>
    <dgm:pt modelId="{434D1F3A-983D-49BF-BD83-69F93FB423D9}" type="pres">
      <dgm:prSet presAssocID="{FC8382CD-D9E2-46C9-80F0-525FEF18648A}" presName="vertSpace2b" presStyleCnt="0"/>
      <dgm:spPr/>
    </dgm:pt>
    <dgm:pt modelId="{38CCF439-1652-42C4-ACC6-7C06BC022114}" type="pres">
      <dgm:prSet presAssocID="{27964A0E-87DC-4898-9E1B-32EE4CE2EB73}" presName="horz2" presStyleCnt="0"/>
      <dgm:spPr/>
    </dgm:pt>
    <dgm:pt modelId="{CBE76268-45C7-4971-83C4-63BA7788A7BE}" type="pres">
      <dgm:prSet presAssocID="{27964A0E-87DC-4898-9E1B-32EE4CE2EB73}" presName="horzSpace2" presStyleCnt="0"/>
      <dgm:spPr/>
    </dgm:pt>
    <dgm:pt modelId="{2E37393D-C313-493D-A342-1C3A096A804E}" type="pres">
      <dgm:prSet presAssocID="{27964A0E-87DC-4898-9E1B-32EE4CE2EB73}" presName="tx2" presStyleLbl="revTx" presStyleIdx="4" presStyleCnt="7"/>
      <dgm:spPr/>
    </dgm:pt>
    <dgm:pt modelId="{C6AB97FD-613D-4417-91E6-6B85124142C8}" type="pres">
      <dgm:prSet presAssocID="{27964A0E-87DC-4898-9E1B-32EE4CE2EB73}" presName="vert2" presStyleCnt="0"/>
      <dgm:spPr/>
    </dgm:pt>
    <dgm:pt modelId="{15058A23-1306-4FEF-ABB5-23386E0219D8}" type="pres">
      <dgm:prSet presAssocID="{27964A0E-87DC-4898-9E1B-32EE4CE2EB73}" presName="thinLine2b" presStyleLbl="callout" presStyleIdx="3" presStyleCnt="6"/>
      <dgm:spPr/>
    </dgm:pt>
    <dgm:pt modelId="{32625A71-2B72-4AE1-9D1D-B63977267DCC}" type="pres">
      <dgm:prSet presAssocID="{27964A0E-87DC-4898-9E1B-32EE4CE2EB73}" presName="vertSpace2b" presStyleCnt="0"/>
      <dgm:spPr/>
    </dgm:pt>
    <dgm:pt modelId="{FCE19B11-AB57-4FF9-AC1C-BE74DFFF0D3D}" type="pres">
      <dgm:prSet presAssocID="{16EA4883-D385-43A7-96D9-CE1638A5CB99}" presName="horz2" presStyleCnt="0"/>
      <dgm:spPr/>
    </dgm:pt>
    <dgm:pt modelId="{3685381E-049B-48F9-ACBC-AFEA2BEFB185}" type="pres">
      <dgm:prSet presAssocID="{16EA4883-D385-43A7-96D9-CE1638A5CB99}" presName="horzSpace2" presStyleCnt="0"/>
      <dgm:spPr/>
    </dgm:pt>
    <dgm:pt modelId="{1E3AA0A4-8726-4A03-B4CA-EAD2C84CB4DA}" type="pres">
      <dgm:prSet presAssocID="{16EA4883-D385-43A7-96D9-CE1638A5CB99}" presName="tx2" presStyleLbl="revTx" presStyleIdx="5" presStyleCnt="7"/>
      <dgm:spPr/>
    </dgm:pt>
    <dgm:pt modelId="{5B916B21-3B04-44D9-A20D-4D145F4B0919}" type="pres">
      <dgm:prSet presAssocID="{16EA4883-D385-43A7-96D9-CE1638A5CB99}" presName="vert2" presStyleCnt="0"/>
      <dgm:spPr/>
    </dgm:pt>
    <dgm:pt modelId="{8C23FBEE-2657-40A8-81A4-717ADA39CEEB}" type="pres">
      <dgm:prSet presAssocID="{16EA4883-D385-43A7-96D9-CE1638A5CB99}" presName="thinLine2b" presStyleLbl="callout" presStyleIdx="4" presStyleCnt="6"/>
      <dgm:spPr/>
    </dgm:pt>
    <dgm:pt modelId="{D495832A-1764-49C7-9AD3-5F25D1D1E903}" type="pres">
      <dgm:prSet presAssocID="{16EA4883-D385-43A7-96D9-CE1638A5CB99}" presName="vertSpace2b" presStyleCnt="0"/>
      <dgm:spPr/>
    </dgm:pt>
    <dgm:pt modelId="{50057190-05AF-43DE-A726-999B7B52ADDB}" type="pres">
      <dgm:prSet presAssocID="{D72AE39A-FD26-44B6-AE19-2ED8B7ED1A4F}" presName="horz2" presStyleCnt="0"/>
      <dgm:spPr/>
    </dgm:pt>
    <dgm:pt modelId="{DE380845-FF9D-4498-B07D-047B7D52A88F}" type="pres">
      <dgm:prSet presAssocID="{D72AE39A-FD26-44B6-AE19-2ED8B7ED1A4F}" presName="horzSpace2" presStyleCnt="0"/>
      <dgm:spPr/>
    </dgm:pt>
    <dgm:pt modelId="{3F091790-5243-4EE9-AB19-4855156406FE}" type="pres">
      <dgm:prSet presAssocID="{D72AE39A-FD26-44B6-AE19-2ED8B7ED1A4F}" presName="tx2" presStyleLbl="revTx" presStyleIdx="6" presStyleCnt="7"/>
      <dgm:spPr/>
    </dgm:pt>
    <dgm:pt modelId="{940F44CB-2B14-4006-B258-D58E86A9053C}" type="pres">
      <dgm:prSet presAssocID="{D72AE39A-FD26-44B6-AE19-2ED8B7ED1A4F}" presName="vert2" presStyleCnt="0"/>
      <dgm:spPr/>
    </dgm:pt>
    <dgm:pt modelId="{D252B90C-7121-45F9-8CE7-3F38D6179DF5}" type="pres">
      <dgm:prSet presAssocID="{D72AE39A-FD26-44B6-AE19-2ED8B7ED1A4F}" presName="thinLine2b" presStyleLbl="callout" presStyleIdx="5" presStyleCnt="6"/>
      <dgm:spPr/>
    </dgm:pt>
    <dgm:pt modelId="{104F95A5-26B9-49F0-8208-21B237F5715C}" type="pres">
      <dgm:prSet presAssocID="{D72AE39A-FD26-44B6-AE19-2ED8B7ED1A4F}" presName="vertSpace2b" presStyleCnt="0"/>
      <dgm:spPr/>
    </dgm:pt>
  </dgm:ptLst>
  <dgm:cxnLst>
    <dgm:cxn modelId="{99F4AD06-0A0C-4F5F-8BE3-E950AB0C803B}" srcId="{AFCF3E1E-C7B2-4036-BD60-FDEBB31B33EE}" destId="{D72AE39A-FD26-44B6-AE19-2ED8B7ED1A4F}" srcOrd="5" destOrd="0" parTransId="{6F11C465-719A-48A1-9602-E6D528D20188}" sibTransId="{52FE4BF1-CF12-4C0D-94B9-6D79FD2E3B9A}"/>
    <dgm:cxn modelId="{4B8DA023-3F88-4F7F-A03A-08C575A69EE3}" srcId="{AFCF3E1E-C7B2-4036-BD60-FDEBB31B33EE}" destId="{27964A0E-87DC-4898-9E1B-32EE4CE2EB73}" srcOrd="3" destOrd="0" parTransId="{6C921CDD-3098-41A7-BB26-1813476FCB33}" sibTransId="{4B740587-F13E-4911-B67F-B90D49FCDEC6}"/>
    <dgm:cxn modelId="{003F5C69-9E84-447E-A319-C902CC2B87EC}" type="presOf" srcId="{FC8382CD-D9E2-46C9-80F0-525FEF18648A}" destId="{C75459F8-E9D1-4C19-ADFB-968573106798}" srcOrd="0" destOrd="0" presId="urn:microsoft.com/office/officeart/2008/layout/LinedList"/>
    <dgm:cxn modelId="{C5333872-FB8A-474E-A624-290F02046530}" type="presOf" srcId="{5F155498-3E14-4BB5-A1F4-37CA9DCA1356}" destId="{431C8831-A22B-4048-827B-220C024A02AC}" srcOrd="0" destOrd="0" presId="urn:microsoft.com/office/officeart/2008/layout/LinedList"/>
    <dgm:cxn modelId="{B7CF2A57-1E32-4190-A4B4-C43A0106DF37}" srcId="{AFCF3E1E-C7B2-4036-BD60-FDEBB31B33EE}" destId="{5F155498-3E14-4BB5-A1F4-37CA9DCA1356}" srcOrd="1" destOrd="0" parTransId="{4AA493AB-9EED-4905-B743-A34E1ED0CD08}" sibTransId="{7C556811-1480-4108-9ACC-40CD53C0DBB5}"/>
    <dgm:cxn modelId="{2C312885-58BC-4D84-849A-8B4D952323E0}" srcId="{AFCF3E1E-C7B2-4036-BD60-FDEBB31B33EE}" destId="{E018E921-8626-4C05-881C-32569A170516}" srcOrd="0" destOrd="0" parTransId="{3B040CEB-24AD-4847-9DFE-65A9474A98BE}" sibTransId="{FF15A82E-98F1-4DCF-860D-8E7D0EACBF03}"/>
    <dgm:cxn modelId="{19A83188-30C6-47F9-98C2-F579CFCCB643}" type="presOf" srcId="{2D8EB474-5E97-45E5-A591-813A8D5FC2A8}" destId="{7E7A2893-EDC1-4F9D-8E14-A2D648EF7828}" srcOrd="0" destOrd="0" presId="urn:microsoft.com/office/officeart/2008/layout/LinedList"/>
    <dgm:cxn modelId="{02125AA2-EFA0-45DC-A1AF-5E907B36A0F6}" type="presOf" srcId="{27964A0E-87DC-4898-9E1B-32EE4CE2EB73}" destId="{2E37393D-C313-493D-A342-1C3A096A804E}" srcOrd="0" destOrd="0" presId="urn:microsoft.com/office/officeart/2008/layout/LinedList"/>
    <dgm:cxn modelId="{FE2BB2AE-DF92-4770-A7DF-C85CD9C0918D}" srcId="{2D8EB474-5E97-45E5-A591-813A8D5FC2A8}" destId="{AFCF3E1E-C7B2-4036-BD60-FDEBB31B33EE}" srcOrd="0" destOrd="0" parTransId="{EC72154E-CEF1-4DF4-AB59-D98E139726B8}" sibTransId="{6CE2F4D0-F639-41CF-891E-7E1F437DC4F2}"/>
    <dgm:cxn modelId="{F0D59DB2-E557-4F33-B0AF-BBD3F53A7E23}" type="presOf" srcId="{E018E921-8626-4C05-881C-32569A170516}" destId="{8A7EEF66-170F-49EF-82CA-EC3DB569AC53}" srcOrd="0" destOrd="0" presId="urn:microsoft.com/office/officeart/2008/layout/LinedList"/>
    <dgm:cxn modelId="{0EB266BF-1228-4CD9-999D-A2F841D692FB}" type="presOf" srcId="{AFCF3E1E-C7B2-4036-BD60-FDEBB31B33EE}" destId="{2AE1A73B-925D-45EA-BA4E-087772D52BAC}" srcOrd="0" destOrd="0" presId="urn:microsoft.com/office/officeart/2008/layout/LinedList"/>
    <dgm:cxn modelId="{181B99DE-C1C7-4140-9373-D2EF7BF9DA8A}" type="presOf" srcId="{16EA4883-D385-43A7-96D9-CE1638A5CB99}" destId="{1E3AA0A4-8726-4A03-B4CA-EAD2C84CB4DA}" srcOrd="0" destOrd="0" presId="urn:microsoft.com/office/officeart/2008/layout/LinedList"/>
    <dgm:cxn modelId="{CF70A8EC-AD50-4453-B839-AB219480C3E9}" type="presOf" srcId="{D72AE39A-FD26-44B6-AE19-2ED8B7ED1A4F}" destId="{3F091790-5243-4EE9-AB19-4855156406FE}" srcOrd="0" destOrd="0" presId="urn:microsoft.com/office/officeart/2008/layout/LinedList"/>
    <dgm:cxn modelId="{4044FBF0-A5F1-4324-9764-2F05A419749F}" srcId="{AFCF3E1E-C7B2-4036-BD60-FDEBB31B33EE}" destId="{FC8382CD-D9E2-46C9-80F0-525FEF18648A}" srcOrd="2" destOrd="0" parTransId="{CD0709E5-C0D5-4886-AE80-1322842A722D}" sibTransId="{9358653B-ABB3-4E3F-9D96-E2A46523631C}"/>
    <dgm:cxn modelId="{AA05D6F5-DE70-496C-BFCD-F1A32133ABD6}" srcId="{AFCF3E1E-C7B2-4036-BD60-FDEBB31B33EE}" destId="{16EA4883-D385-43A7-96D9-CE1638A5CB99}" srcOrd="4" destOrd="0" parTransId="{DEF17057-82C8-48B4-ABF0-0472397B151D}" sibTransId="{4E1F2688-062A-48A8-B3E9-C40A2D3D1F3B}"/>
    <dgm:cxn modelId="{8DA079B5-DFE2-493C-95E9-C142E20B4FE6}" type="presParOf" srcId="{7E7A2893-EDC1-4F9D-8E14-A2D648EF7828}" destId="{63360A78-D12B-4C1C-AF54-96044AEE6197}" srcOrd="0" destOrd="0" presId="urn:microsoft.com/office/officeart/2008/layout/LinedList"/>
    <dgm:cxn modelId="{92834DB2-E866-4480-A0B8-FB2940DA6B7D}" type="presParOf" srcId="{7E7A2893-EDC1-4F9D-8E14-A2D648EF7828}" destId="{3B51B794-9370-4A1C-9DD3-43D7F5ED1341}" srcOrd="1" destOrd="0" presId="urn:microsoft.com/office/officeart/2008/layout/LinedList"/>
    <dgm:cxn modelId="{47BD9340-35BB-4164-B442-D8CA386D6BDC}" type="presParOf" srcId="{3B51B794-9370-4A1C-9DD3-43D7F5ED1341}" destId="{2AE1A73B-925D-45EA-BA4E-087772D52BAC}" srcOrd="0" destOrd="0" presId="urn:microsoft.com/office/officeart/2008/layout/LinedList"/>
    <dgm:cxn modelId="{42ADE94D-8A22-4A5A-9F7B-DE937E84E63D}" type="presParOf" srcId="{3B51B794-9370-4A1C-9DD3-43D7F5ED1341}" destId="{DA946598-E970-4710-AAB2-C632CE19FD2B}" srcOrd="1" destOrd="0" presId="urn:microsoft.com/office/officeart/2008/layout/LinedList"/>
    <dgm:cxn modelId="{B3B7AB18-1D6F-4944-91E4-7BE99DF58363}" type="presParOf" srcId="{DA946598-E970-4710-AAB2-C632CE19FD2B}" destId="{8BF51E3C-8DF6-42E5-BFBA-FCF5F14964AF}" srcOrd="0" destOrd="0" presId="urn:microsoft.com/office/officeart/2008/layout/LinedList"/>
    <dgm:cxn modelId="{A026386E-33FB-4387-A133-30F6CA847D82}" type="presParOf" srcId="{DA946598-E970-4710-AAB2-C632CE19FD2B}" destId="{1CD19C40-4ED0-421C-8311-DF457358F130}" srcOrd="1" destOrd="0" presId="urn:microsoft.com/office/officeart/2008/layout/LinedList"/>
    <dgm:cxn modelId="{85FA1FFD-61C8-43AC-8497-6E905EBFF134}" type="presParOf" srcId="{1CD19C40-4ED0-421C-8311-DF457358F130}" destId="{6443A495-AC11-47E3-9168-DE26E839EE91}" srcOrd="0" destOrd="0" presId="urn:microsoft.com/office/officeart/2008/layout/LinedList"/>
    <dgm:cxn modelId="{E7B31537-F105-4573-8D2A-9A727257ACE8}" type="presParOf" srcId="{1CD19C40-4ED0-421C-8311-DF457358F130}" destId="{8A7EEF66-170F-49EF-82CA-EC3DB569AC53}" srcOrd="1" destOrd="0" presId="urn:microsoft.com/office/officeart/2008/layout/LinedList"/>
    <dgm:cxn modelId="{E96E3616-A761-4745-AC5E-560B1BE4E7A1}" type="presParOf" srcId="{1CD19C40-4ED0-421C-8311-DF457358F130}" destId="{56D7C1FC-4323-4FCA-B1D7-E4A6006E2DE8}" srcOrd="2" destOrd="0" presId="urn:microsoft.com/office/officeart/2008/layout/LinedList"/>
    <dgm:cxn modelId="{2A9C6E66-8FC6-44CC-98B0-5CE1F45BCA38}" type="presParOf" srcId="{DA946598-E970-4710-AAB2-C632CE19FD2B}" destId="{8945E535-3C0C-4713-865A-82BC1A61787B}" srcOrd="2" destOrd="0" presId="urn:microsoft.com/office/officeart/2008/layout/LinedList"/>
    <dgm:cxn modelId="{82454AC6-DCA8-4DFF-9983-EA09AF76756D}" type="presParOf" srcId="{DA946598-E970-4710-AAB2-C632CE19FD2B}" destId="{EC45CF34-58AF-4B89-9280-9539857B27A9}" srcOrd="3" destOrd="0" presId="urn:microsoft.com/office/officeart/2008/layout/LinedList"/>
    <dgm:cxn modelId="{80473B28-F257-45DB-87E4-04697C05D212}" type="presParOf" srcId="{DA946598-E970-4710-AAB2-C632CE19FD2B}" destId="{A17F23F5-9121-4A54-A61A-7F22B616BA18}" srcOrd="4" destOrd="0" presId="urn:microsoft.com/office/officeart/2008/layout/LinedList"/>
    <dgm:cxn modelId="{442AB4DE-0C57-44EC-8A69-7D4D69E75DC9}" type="presParOf" srcId="{A17F23F5-9121-4A54-A61A-7F22B616BA18}" destId="{61B57418-FE23-43EF-8EA3-CA82B5DF7721}" srcOrd="0" destOrd="0" presId="urn:microsoft.com/office/officeart/2008/layout/LinedList"/>
    <dgm:cxn modelId="{836D1D71-B29F-44F2-B86A-2E9630DDBD0C}" type="presParOf" srcId="{A17F23F5-9121-4A54-A61A-7F22B616BA18}" destId="{431C8831-A22B-4048-827B-220C024A02AC}" srcOrd="1" destOrd="0" presId="urn:microsoft.com/office/officeart/2008/layout/LinedList"/>
    <dgm:cxn modelId="{E2DC76E0-4249-400F-8EFF-B2DDE64310D4}" type="presParOf" srcId="{A17F23F5-9121-4A54-A61A-7F22B616BA18}" destId="{6CCB96FA-075D-4FD5-9AAE-3F632F4A483D}" srcOrd="2" destOrd="0" presId="urn:microsoft.com/office/officeart/2008/layout/LinedList"/>
    <dgm:cxn modelId="{18F7661F-19C5-45F8-BD77-F351013CFE04}" type="presParOf" srcId="{DA946598-E970-4710-AAB2-C632CE19FD2B}" destId="{11DF4F59-378E-4E3D-8EFF-C15F79B572A6}" srcOrd="5" destOrd="0" presId="urn:microsoft.com/office/officeart/2008/layout/LinedList"/>
    <dgm:cxn modelId="{3933D173-3CA2-4652-B94E-72CA8241DEB5}" type="presParOf" srcId="{DA946598-E970-4710-AAB2-C632CE19FD2B}" destId="{83A19B00-EBBC-451D-9D32-FF17CDC9941B}" srcOrd="6" destOrd="0" presId="urn:microsoft.com/office/officeart/2008/layout/LinedList"/>
    <dgm:cxn modelId="{EC00A5C6-C4AB-4394-878E-3CEA68B64C55}" type="presParOf" srcId="{DA946598-E970-4710-AAB2-C632CE19FD2B}" destId="{14E5E0EE-11C9-4277-B53F-F1EBC5BE337C}" srcOrd="7" destOrd="0" presId="urn:microsoft.com/office/officeart/2008/layout/LinedList"/>
    <dgm:cxn modelId="{0FA0BE2D-0907-47D5-A1B5-3BD64E9998EC}" type="presParOf" srcId="{14E5E0EE-11C9-4277-B53F-F1EBC5BE337C}" destId="{8D8597AB-CF0D-43A8-9332-8232B4D0D35E}" srcOrd="0" destOrd="0" presId="urn:microsoft.com/office/officeart/2008/layout/LinedList"/>
    <dgm:cxn modelId="{A88C6C52-873F-4A4B-B6D0-59F88F3BF503}" type="presParOf" srcId="{14E5E0EE-11C9-4277-B53F-F1EBC5BE337C}" destId="{C75459F8-E9D1-4C19-ADFB-968573106798}" srcOrd="1" destOrd="0" presId="urn:microsoft.com/office/officeart/2008/layout/LinedList"/>
    <dgm:cxn modelId="{707D3CD9-0835-4FEA-90F1-BE0EF0BFCB41}" type="presParOf" srcId="{14E5E0EE-11C9-4277-B53F-F1EBC5BE337C}" destId="{7FBE70D1-753F-4F25-958A-CFD6C9207B93}" srcOrd="2" destOrd="0" presId="urn:microsoft.com/office/officeart/2008/layout/LinedList"/>
    <dgm:cxn modelId="{8DA28CB0-514A-4BF6-BCD3-E1054FBC52AC}" type="presParOf" srcId="{DA946598-E970-4710-AAB2-C632CE19FD2B}" destId="{E277BC6A-CEAE-4D9D-ABE2-38864037FB82}" srcOrd="8" destOrd="0" presId="urn:microsoft.com/office/officeart/2008/layout/LinedList"/>
    <dgm:cxn modelId="{3F9D1CF9-1F0E-4538-AAFF-E86BAEAF6FBA}" type="presParOf" srcId="{DA946598-E970-4710-AAB2-C632CE19FD2B}" destId="{434D1F3A-983D-49BF-BD83-69F93FB423D9}" srcOrd="9" destOrd="0" presId="urn:microsoft.com/office/officeart/2008/layout/LinedList"/>
    <dgm:cxn modelId="{81B00884-B8F4-4501-9C6E-B374D2C77D96}" type="presParOf" srcId="{DA946598-E970-4710-AAB2-C632CE19FD2B}" destId="{38CCF439-1652-42C4-ACC6-7C06BC022114}" srcOrd="10" destOrd="0" presId="urn:microsoft.com/office/officeart/2008/layout/LinedList"/>
    <dgm:cxn modelId="{2AE1E593-1590-42B2-8519-921596CA5118}" type="presParOf" srcId="{38CCF439-1652-42C4-ACC6-7C06BC022114}" destId="{CBE76268-45C7-4971-83C4-63BA7788A7BE}" srcOrd="0" destOrd="0" presId="urn:microsoft.com/office/officeart/2008/layout/LinedList"/>
    <dgm:cxn modelId="{9DBED278-B417-4871-9DC6-A358E6BFFEFD}" type="presParOf" srcId="{38CCF439-1652-42C4-ACC6-7C06BC022114}" destId="{2E37393D-C313-493D-A342-1C3A096A804E}" srcOrd="1" destOrd="0" presId="urn:microsoft.com/office/officeart/2008/layout/LinedList"/>
    <dgm:cxn modelId="{5193A4FE-F7C5-4841-B07C-B794FA4BA4D2}" type="presParOf" srcId="{38CCF439-1652-42C4-ACC6-7C06BC022114}" destId="{C6AB97FD-613D-4417-91E6-6B85124142C8}" srcOrd="2" destOrd="0" presId="urn:microsoft.com/office/officeart/2008/layout/LinedList"/>
    <dgm:cxn modelId="{5A438E17-A63B-4FE3-B969-4ADF942C4346}" type="presParOf" srcId="{DA946598-E970-4710-AAB2-C632CE19FD2B}" destId="{15058A23-1306-4FEF-ABB5-23386E0219D8}" srcOrd="11" destOrd="0" presId="urn:microsoft.com/office/officeart/2008/layout/LinedList"/>
    <dgm:cxn modelId="{E1D85E5A-C20C-47F0-8764-79748392031F}" type="presParOf" srcId="{DA946598-E970-4710-AAB2-C632CE19FD2B}" destId="{32625A71-2B72-4AE1-9D1D-B63977267DCC}" srcOrd="12" destOrd="0" presId="urn:microsoft.com/office/officeart/2008/layout/LinedList"/>
    <dgm:cxn modelId="{BC3BA565-149B-432C-9F22-9A14E57D7C2B}" type="presParOf" srcId="{DA946598-E970-4710-AAB2-C632CE19FD2B}" destId="{FCE19B11-AB57-4FF9-AC1C-BE74DFFF0D3D}" srcOrd="13" destOrd="0" presId="urn:microsoft.com/office/officeart/2008/layout/LinedList"/>
    <dgm:cxn modelId="{38044992-A093-4336-82E6-877373D0993D}" type="presParOf" srcId="{FCE19B11-AB57-4FF9-AC1C-BE74DFFF0D3D}" destId="{3685381E-049B-48F9-ACBC-AFEA2BEFB185}" srcOrd="0" destOrd="0" presId="urn:microsoft.com/office/officeart/2008/layout/LinedList"/>
    <dgm:cxn modelId="{AE03CC35-2B99-448A-B84D-43F7106FE7AF}" type="presParOf" srcId="{FCE19B11-AB57-4FF9-AC1C-BE74DFFF0D3D}" destId="{1E3AA0A4-8726-4A03-B4CA-EAD2C84CB4DA}" srcOrd="1" destOrd="0" presId="urn:microsoft.com/office/officeart/2008/layout/LinedList"/>
    <dgm:cxn modelId="{979838FF-F882-4464-BF26-36F794D81788}" type="presParOf" srcId="{FCE19B11-AB57-4FF9-AC1C-BE74DFFF0D3D}" destId="{5B916B21-3B04-44D9-A20D-4D145F4B0919}" srcOrd="2" destOrd="0" presId="urn:microsoft.com/office/officeart/2008/layout/LinedList"/>
    <dgm:cxn modelId="{30349717-3297-4809-86D0-7D0EB02CDAEA}" type="presParOf" srcId="{DA946598-E970-4710-AAB2-C632CE19FD2B}" destId="{8C23FBEE-2657-40A8-81A4-717ADA39CEEB}" srcOrd="14" destOrd="0" presId="urn:microsoft.com/office/officeart/2008/layout/LinedList"/>
    <dgm:cxn modelId="{6B300FCE-8FC0-4F66-A726-2EDF1AAEA8C9}" type="presParOf" srcId="{DA946598-E970-4710-AAB2-C632CE19FD2B}" destId="{D495832A-1764-49C7-9AD3-5F25D1D1E903}" srcOrd="15" destOrd="0" presId="urn:microsoft.com/office/officeart/2008/layout/LinedList"/>
    <dgm:cxn modelId="{FBA12DD0-99E4-40AC-B220-DE5440E75DA8}" type="presParOf" srcId="{DA946598-E970-4710-AAB2-C632CE19FD2B}" destId="{50057190-05AF-43DE-A726-999B7B52ADDB}" srcOrd="16" destOrd="0" presId="urn:microsoft.com/office/officeart/2008/layout/LinedList"/>
    <dgm:cxn modelId="{7002C812-0870-4F6F-BAFF-55C338FDA38A}" type="presParOf" srcId="{50057190-05AF-43DE-A726-999B7B52ADDB}" destId="{DE380845-FF9D-4498-B07D-047B7D52A88F}" srcOrd="0" destOrd="0" presId="urn:microsoft.com/office/officeart/2008/layout/LinedList"/>
    <dgm:cxn modelId="{4BAAA28E-1198-4C25-A62C-BA44AF12BC35}" type="presParOf" srcId="{50057190-05AF-43DE-A726-999B7B52ADDB}" destId="{3F091790-5243-4EE9-AB19-4855156406FE}" srcOrd="1" destOrd="0" presId="urn:microsoft.com/office/officeart/2008/layout/LinedList"/>
    <dgm:cxn modelId="{26A19C85-CFAD-46F7-B11C-F3CD4EFC5852}" type="presParOf" srcId="{50057190-05AF-43DE-A726-999B7B52ADDB}" destId="{940F44CB-2B14-4006-B258-D58E86A9053C}" srcOrd="2" destOrd="0" presId="urn:microsoft.com/office/officeart/2008/layout/LinedList"/>
    <dgm:cxn modelId="{157A62D1-F3C4-4EF3-B928-801C66A1394A}" type="presParOf" srcId="{DA946598-E970-4710-AAB2-C632CE19FD2B}" destId="{D252B90C-7121-45F9-8CE7-3F38D6179DF5}" srcOrd="17" destOrd="0" presId="urn:microsoft.com/office/officeart/2008/layout/LinedList"/>
    <dgm:cxn modelId="{88EF349A-BF2E-4F03-B333-F4021A968CE7}" type="presParOf" srcId="{DA946598-E970-4710-AAB2-C632CE19FD2B}" destId="{104F95A5-26B9-49F0-8208-21B237F5715C}" srcOrd="18"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2D8EB474-5E97-45E5-A591-813A8D5FC2A8}" type="doc">
      <dgm:prSet loTypeId="urn:microsoft.com/office/officeart/2008/layout/LinedList" loCatId="list" qsTypeId="urn:microsoft.com/office/officeart/2005/8/quickstyle/simple1" qsCatId="simple" csTypeId="urn:microsoft.com/office/officeart/2005/8/colors/colorful4" csCatId="colorful" phldr="1"/>
      <dgm:spPr/>
      <dgm:t>
        <a:bodyPr/>
        <a:lstStyle/>
        <a:p>
          <a:endParaRPr lang="en-IN"/>
        </a:p>
      </dgm:t>
    </dgm:pt>
    <dgm:pt modelId="{AFCF3E1E-C7B2-4036-BD60-FDEBB31B33EE}">
      <dgm:prSet phldrT="[Text]" custT="1"/>
      <dgm:spPr/>
      <dgm:t>
        <a:bodyPr/>
        <a:lstStyle/>
        <a:p>
          <a:endParaRPr lang="en-IN" sz="1400" dirty="0"/>
        </a:p>
      </dgm:t>
    </dgm:pt>
    <dgm:pt modelId="{EC72154E-CEF1-4DF4-AB59-D98E139726B8}" type="parTrans" cxnId="{FE2BB2AE-DF92-4770-A7DF-C85CD9C0918D}">
      <dgm:prSet/>
      <dgm:spPr/>
      <dgm:t>
        <a:bodyPr/>
        <a:lstStyle/>
        <a:p>
          <a:endParaRPr lang="en-IN" sz="1000"/>
        </a:p>
      </dgm:t>
    </dgm:pt>
    <dgm:pt modelId="{6CE2F4D0-F639-41CF-891E-7E1F437DC4F2}" type="sibTrans" cxnId="{FE2BB2AE-DF92-4770-A7DF-C85CD9C0918D}">
      <dgm:prSet/>
      <dgm:spPr/>
      <dgm:t>
        <a:bodyPr/>
        <a:lstStyle/>
        <a:p>
          <a:endParaRPr lang="en-IN" sz="1000"/>
        </a:p>
      </dgm:t>
    </dgm:pt>
    <dgm:pt modelId="{7E7A2893-EDC1-4F9D-8E14-A2D648EF7828}" type="pres">
      <dgm:prSet presAssocID="{2D8EB474-5E97-45E5-A591-813A8D5FC2A8}" presName="vert0" presStyleCnt="0">
        <dgm:presLayoutVars>
          <dgm:dir/>
          <dgm:animOne val="branch"/>
          <dgm:animLvl val="lvl"/>
        </dgm:presLayoutVars>
      </dgm:prSet>
      <dgm:spPr/>
    </dgm:pt>
    <dgm:pt modelId="{63360A78-D12B-4C1C-AF54-96044AEE6197}" type="pres">
      <dgm:prSet presAssocID="{AFCF3E1E-C7B2-4036-BD60-FDEBB31B33EE}" presName="thickLine" presStyleLbl="alignNode1" presStyleIdx="0" presStyleCnt="1" custLinFactNeighborX="-10503" custLinFactNeighborY="342"/>
      <dgm:spPr/>
    </dgm:pt>
    <dgm:pt modelId="{3B51B794-9370-4A1C-9DD3-43D7F5ED1341}" type="pres">
      <dgm:prSet presAssocID="{AFCF3E1E-C7B2-4036-BD60-FDEBB31B33EE}" presName="horz1" presStyleCnt="0"/>
      <dgm:spPr/>
    </dgm:pt>
    <dgm:pt modelId="{2AE1A73B-925D-45EA-BA4E-087772D52BAC}" type="pres">
      <dgm:prSet presAssocID="{AFCF3E1E-C7B2-4036-BD60-FDEBB31B33EE}" presName="tx1" presStyleLbl="revTx" presStyleIdx="0" presStyleCnt="1"/>
      <dgm:spPr/>
    </dgm:pt>
    <dgm:pt modelId="{DA946598-E970-4710-AAB2-C632CE19FD2B}" type="pres">
      <dgm:prSet presAssocID="{AFCF3E1E-C7B2-4036-BD60-FDEBB31B33EE}" presName="vert1" presStyleCnt="0"/>
      <dgm:spPr/>
    </dgm:pt>
  </dgm:ptLst>
  <dgm:cxnLst>
    <dgm:cxn modelId="{19A83188-30C6-47F9-98C2-F579CFCCB643}" type="presOf" srcId="{2D8EB474-5E97-45E5-A591-813A8D5FC2A8}" destId="{7E7A2893-EDC1-4F9D-8E14-A2D648EF7828}" srcOrd="0" destOrd="0" presId="urn:microsoft.com/office/officeart/2008/layout/LinedList"/>
    <dgm:cxn modelId="{FE2BB2AE-DF92-4770-A7DF-C85CD9C0918D}" srcId="{2D8EB474-5E97-45E5-A591-813A8D5FC2A8}" destId="{AFCF3E1E-C7B2-4036-BD60-FDEBB31B33EE}" srcOrd="0" destOrd="0" parTransId="{EC72154E-CEF1-4DF4-AB59-D98E139726B8}" sibTransId="{6CE2F4D0-F639-41CF-891E-7E1F437DC4F2}"/>
    <dgm:cxn modelId="{0EB266BF-1228-4CD9-999D-A2F841D692FB}" type="presOf" srcId="{AFCF3E1E-C7B2-4036-BD60-FDEBB31B33EE}" destId="{2AE1A73B-925D-45EA-BA4E-087772D52BAC}" srcOrd="0" destOrd="0" presId="urn:microsoft.com/office/officeart/2008/layout/LinedList"/>
    <dgm:cxn modelId="{8DA079B5-DFE2-493C-95E9-C142E20B4FE6}" type="presParOf" srcId="{7E7A2893-EDC1-4F9D-8E14-A2D648EF7828}" destId="{63360A78-D12B-4C1C-AF54-96044AEE6197}" srcOrd="0" destOrd="0" presId="urn:microsoft.com/office/officeart/2008/layout/LinedList"/>
    <dgm:cxn modelId="{92834DB2-E866-4480-A0B8-FB2940DA6B7D}" type="presParOf" srcId="{7E7A2893-EDC1-4F9D-8E14-A2D648EF7828}" destId="{3B51B794-9370-4A1C-9DD3-43D7F5ED1341}" srcOrd="1" destOrd="0" presId="urn:microsoft.com/office/officeart/2008/layout/LinedList"/>
    <dgm:cxn modelId="{47BD9340-35BB-4164-B442-D8CA386D6BDC}" type="presParOf" srcId="{3B51B794-9370-4A1C-9DD3-43D7F5ED1341}" destId="{2AE1A73B-925D-45EA-BA4E-087772D52BAC}" srcOrd="0" destOrd="0" presId="urn:microsoft.com/office/officeart/2008/layout/LinedList"/>
    <dgm:cxn modelId="{42ADE94D-8A22-4A5A-9F7B-DE937E84E63D}" type="presParOf" srcId="{3B51B794-9370-4A1C-9DD3-43D7F5ED1341}" destId="{DA946598-E970-4710-AAB2-C632CE19FD2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2D8EB474-5E97-45E5-A591-813A8D5FC2A8}" type="doc">
      <dgm:prSet loTypeId="urn:microsoft.com/office/officeart/2008/layout/LinedList" loCatId="list" qsTypeId="urn:microsoft.com/office/officeart/2005/8/quickstyle/simple1" qsCatId="simple" csTypeId="urn:microsoft.com/office/officeart/2005/8/colors/colorful4" csCatId="colorful" phldr="1"/>
      <dgm:spPr/>
      <dgm:t>
        <a:bodyPr/>
        <a:lstStyle/>
        <a:p>
          <a:endParaRPr lang="en-IN"/>
        </a:p>
      </dgm:t>
    </dgm:pt>
    <dgm:pt modelId="{AFCF3E1E-C7B2-4036-BD60-FDEBB31B33EE}">
      <dgm:prSet phldrT="[Text]" custT="1"/>
      <dgm:spPr/>
      <dgm:t>
        <a:bodyPr/>
        <a:lstStyle/>
        <a:p>
          <a:endParaRPr lang="en-IN" sz="1400" dirty="0"/>
        </a:p>
      </dgm:t>
    </dgm:pt>
    <dgm:pt modelId="{EC72154E-CEF1-4DF4-AB59-D98E139726B8}" type="parTrans" cxnId="{FE2BB2AE-DF92-4770-A7DF-C85CD9C0918D}">
      <dgm:prSet/>
      <dgm:spPr/>
      <dgm:t>
        <a:bodyPr/>
        <a:lstStyle/>
        <a:p>
          <a:endParaRPr lang="en-IN" sz="1000"/>
        </a:p>
      </dgm:t>
    </dgm:pt>
    <dgm:pt modelId="{6CE2F4D0-F639-41CF-891E-7E1F437DC4F2}" type="sibTrans" cxnId="{FE2BB2AE-DF92-4770-A7DF-C85CD9C0918D}">
      <dgm:prSet/>
      <dgm:spPr/>
      <dgm:t>
        <a:bodyPr/>
        <a:lstStyle/>
        <a:p>
          <a:endParaRPr lang="en-IN" sz="1000"/>
        </a:p>
      </dgm:t>
    </dgm:pt>
    <dgm:pt modelId="{D4FCCA76-53F0-4242-A7B2-DCD4C6550BEA}">
      <dgm:prSet custT="1"/>
      <dgm:spPr/>
      <dgm:t>
        <a:bodyPr/>
        <a:lstStyle/>
        <a:p>
          <a:pPr algn="just"/>
          <a:endParaRPr lang="en-IN" sz="900" b="1" i="0" dirty="0"/>
        </a:p>
      </dgm:t>
    </dgm:pt>
    <dgm:pt modelId="{0EBA2DD6-75C3-4C2A-8F27-43D9E8D2AE3C}" type="parTrans" cxnId="{8ACD58D3-41D4-47F0-A3B2-676CCE4F1569}">
      <dgm:prSet/>
      <dgm:spPr/>
      <dgm:t>
        <a:bodyPr/>
        <a:lstStyle/>
        <a:p>
          <a:endParaRPr lang="en-IN"/>
        </a:p>
      </dgm:t>
    </dgm:pt>
    <dgm:pt modelId="{29561F0C-0288-4008-8E40-CFCD5D0613E9}" type="sibTrans" cxnId="{8ACD58D3-41D4-47F0-A3B2-676CCE4F1569}">
      <dgm:prSet/>
      <dgm:spPr/>
      <dgm:t>
        <a:bodyPr/>
        <a:lstStyle/>
        <a:p>
          <a:endParaRPr lang="en-IN"/>
        </a:p>
      </dgm:t>
    </dgm:pt>
    <dgm:pt modelId="{7E7A2893-EDC1-4F9D-8E14-A2D648EF7828}" type="pres">
      <dgm:prSet presAssocID="{2D8EB474-5E97-45E5-A591-813A8D5FC2A8}" presName="vert0" presStyleCnt="0">
        <dgm:presLayoutVars>
          <dgm:dir/>
          <dgm:animOne val="branch"/>
          <dgm:animLvl val="lvl"/>
        </dgm:presLayoutVars>
      </dgm:prSet>
      <dgm:spPr/>
    </dgm:pt>
    <dgm:pt modelId="{63360A78-D12B-4C1C-AF54-96044AEE6197}" type="pres">
      <dgm:prSet presAssocID="{AFCF3E1E-C7B2-4036-BD60-FDEBB31B33EE}" presName="thickLine" presStyleLbl="alignNode1" presStyleIdx="0" presStyleCnt="1" custLinFactNeighborX="-10503" custLinFactNeighborY="342"/>
      <dgm:spPr/>
    </dgm:pt>
    <dgm:pt modelId="{3B51B794-9370-4A1C-9DD3-43D7F5ED1341}" type="pres">
      <dgm:prSet presAssocID="{AFCF3E1E-C7B2-4036-BD60-FDEBB31B33EE}" presName="horz1" presStyleCnt="0"/>
      <dgm:spPr/>
    </dgm:pt>
    <dgm:pt modelId="{2AE1A73B-925D-45EA-BA4E-087772D52BAC}" type="pres">
      <dgm:prSet presAssocID="{AFCF3E1E-C7B2-4036-BD60-FDEBB31B33EE}" presName="tx1" presStyleLbl="revTx" presStyleIdx="0" presStyleCnt="2"/>
      <dgm:spPr/>
    </dgm:pt>
    <dgm:pt modelId="{DA946598-E970-4710-AAB2-C632CE19FD2B}" type="pres">
      <dgm:prSet presAssocID="{AFCF3E1E-C7B2-4036-BD60-FDEBB31B33EE}" presName="vert1" presStyleCnt="0"/>
      <dgm:spPr/>
    </dgm:pt>
    <dgm:pt modelId="{C110F065-6BCD-4381-BF56-3DD423DA57C9}" type="pres">
      <dgm:prSet presAssocID="{D4FCCA76-53F0-4242-A7B2-DCD4C6550BEA}" presName="vertSpace2a" presStyleCnt="0"/>
      <dgm:spPr/>
    </dgm:pt>
    <dgm:pt modelId="{797A1BE7-FD2D-4195-A568-9ACEDD1F339C}" type="pres">
      <dgm:prSet presAssocID="{D4FCCA76-53F0-4242-A7B2-DCD4C6550BEA}" presName="horz2" presStyleCnt="0"/>
      <dgm:spPr/>
    </dgm:pt>
    <dgm:pt modelId="{17FE156D-7A9E-450C-862B-86373594DFB8}" type="pres">
      <dgm:prSet presAssocID="{D4FCCA76-53F0-4242-A7B2-DCD4C6550BEA}" presName="horzSpace2" presStyleCnt="0"/>
      <dgm:spPr/>
    </dgm:pt>
    <dgm:pt modelId="{96A7D83D-B017-4190-9E89-7BD45FCBA8F5}" type="pres">
      <dgm:prSet presAssocID="{D4FCCA76-53F0-4242-A7B2-DCD4C6550BEA}" presName="tx2" presStyleLbl="revTx" presStyleIdx="1" presStyleCnt="2" custScaleX="31283" custScaleY="150643" custLinFactNeighborX="74760" custLinFactNeighborY="-1485"/>
      <dgm:spPr/>
    </dgm:pt>
    <dgm:pt modelId="{6A9E1EE5-2413-4B91-A0BE-8B962429227C}" type="pres">
      <dgm:prSet presAssocID="{D4FCCA76-53F0-4242-A7B2-DCD4C6550BEA}" presName="vert2" presStyleCnt="0"/>
      <dgm:spPr/>
    </dgm:pt>
    <dgm:pt modelId="{680AB0F2-5B42-4777-9AA6-8A870E7CCB1C}" type="pres">
      <dgm:prSet presAssocID="{D4FCCA76-53F0-4242-A7B2-DCD4C6550BEA}" presName="thinLine2b" presStyleLbl="callout" presStyleIdx="0" presStyleCnt="1" custLinFactY="117321" custLinFactNeighborX="0" custLinFactNeighborY="200000"/>
      <dgm:spPr/>
    </dgm:pt>
    <dgm:pt modelId="{787A4122-DDC1-4D96-B5D3-3FDF83A92A7A}" type="pres">
      <dgm:prSet presAssocID="{D4FCCA76-53F0-4242-A7B2-DCD4C6550BEA}" presName="vertSpace2b" presStyleCnt="0"/>
      <dgm:spPr/>
    </dgm:pt>
  </dgm:ptLst>
  <dgm:cxnLst>
    <dgm:cxn modelId="{19A83188-30C6-47F9-98C2-F579CFCCB643}" type="presOf" srcId="{2D8EB474-5E97-45E5-A591-813A8D5FC2A8}" destId="{7E7A2893-EDC1-4F9D-8E14-A2D648EF7828}" srcOrd="0" destOrd="0" presId="urn:microsoft.com/office/officeart/2008/layout/LinedList"/>
    <dgm:cxn modelId="{2C682D95-BE24-4CA7-81D0-C94BCEE174D7}" type="presOf" srcId="{D4FCCA76-53F0-4242-A7B2-DCD4C6550BEA}" destId="{96A7D83D-B017-4190-9E89-7BD45FCBA8F5}" srcOrd="0" destOrd="0" presId="urn:microsoft.com/office/officeart/2008/layout/LinedList"/>
    <dgm:cxn modelId="{FE2BB2AE-DF92-4770-A7DF-C85CD9C0918D}" srcId="{2D8EB474-5E97-45E5-A591-813A8D5FC2A8}" destId="{AFCF3E1E-C7B2-4036-BD60-FDEBB31B33EE}" srcOrd="0" destOrd="0" parTransId="{EC72154E-CEF1-4DF4-AB59-D98E139726B8}" sibTransId="{6CE2F4D0-F639-41CF-891E-7E1F437DC4F2}"/>
    <dgm:cxn modelId="{0EB266BF-1228-4CD9-999D-A2F841D692FB}" type="presOf" srcId="{AFCF3E1E-C7B2-4036-BD60-FDEBB31B33EE}" destId="{2AE1A73B-925D-45EA-BA4E-087772D52BAC}" srcOrd="0" destOrd="0" presId="urn:microsoft.com/office/officeart/2008/layout/LinedList"/>
    <dgm:cxn modelId="{8ACD58D3-41D4-47F0-A3B2-676CCE4F1569}" srcId="{AFCF3E1E-C7B2-4036-BD60-FDEBB31B33EE}" destId="{D4FCCA76-53F0-4242-A7B2-DCD4C6550BEA}" srcOrd="0" destOrd="0" parTransId="{0EBA2DD6-75C3-4C2A-8F27-43D9E8D2AE3C}" sibTransId="{29561F0C-0288-4008-8E40-CFCD5D0613E9}"/>
    <dgm:cxn modelId="{8DA079B5-DFE2-493C-95E9-C142E20B4FE6}" type="presParOf" srcId="{7E7A2893-EDC1-4F9D-8E14-A2D648EF7828}" destId="{63360A78-D12B-4C1C-AF54-96044AEE6197}" srcOrd="0" destOrd="0" presId="urn:microsoft.com/office/officeart/2008/layout/LinedList"/>
    <dgm:cxn modelId="{92834DB2-E866-4480-A0B8-FB2940DA6B7D}" type="presParOf" srcId="{7E7A2893-EDC1-4F9D-8E14-A2D648EF7828}" destId="{3B51B794-9370-4A1C-9DD3-43D7F5ED1341}" srcOrd="1" destOrd="0" presId="urn:microsoft.com/office/officeart/2008/layout/LinedList"/>
    <dgm:cxn modelId="{47BD9340-35BB-4164-B442-D8CA386D6BDC}" type="presParOf" srcId="{3B51B794-9370-4A1C-9DD3-43D7F5ED1341}" destId="{2AE1A73B-925D-45EA-BA4E-087772D52BAC}" srcOrd="0" destOrd="0" presId="urn:microsoft.com/office/officeart/2008/layout/LinedList"/>
    <dgm:cxn modelId="{42ADE94D-8A22-4A5A-9F7B-DE937E84E63D}" type="presParOf" srcId="{3B51B794-9370-4A1C-9DD3-43D7F5ED1341}" destId="{DA946598-E970-4710-AAB2-C632CE19FD2B}" srcOrd="1" destOrd="0" presId="urn:microsoft.com/office/officeart/2008/layout/LinedList"/>
    <dgm:cxn modelId="{D1E85F46-8497-46FF-B478-DA9D31019810}" type="presParOf" srcId="{DA946598-E970-4710-AAB2-C632CE19FD2B}" destId="{C110F065-6BCD-4381-BF56-3DD423DA57C9}" srcOrd="0" destOrd="0" presId="urn:microsoft.com/office/officeart/2008/layout/LinedList"/>
    <dgm:cxn modelId="{0D31DB49-2578-4E3F-815B-9F5F834985CD}" type="presParOf" srcId="{DA946598-E970-4710-AAB2-C632CE19FD2B}" destId="{797A1BE7-FD2D-4195-A568-9ACEDD1F339C}" srcOrd="1" destOrd="0" presId="urn:microsoft.com/office/officeart/2008/layout/LinedList"/>
    <dgm:cxn modelId="{65E625D8-C794-400F-9082-B13D59842BF4}" type="presParOf" srcId="{797A1BE7-FD2D-4195-A568-9ACEDD1F339C}" destId="{17FE156D-7A9E-450C-862B-86373594DFB8}" srcOrd="0" destOrd="0" presId="urn:microsoft.com/office/officeart/2008/layout/LinedList"/>
    <dgm:cxn modelId="{F18CF281-0113-4F8A-A087-F56DBD641F84}" type="presParOf" srcId="{797A1BE7-FD2D-4195-A568-9ACEDD1F339C}" destId="{96A7D83D-B017-4190-9E89-7BD45FCBA8F5}" srcOrd="1" destOrd="0" presId="urn:microsoft.com/office/officeart/2008/layout/LinedList"/>
    <dgm:cxn modelId="{4AB47F33-65E9-4051-A9CE-A02732BE5043}" type="presParOf" srcId="{797A1BE7-FD2D-4195-A568-9ACEDD1F339C}" destId="{6A9E1EE5-2413-4B91-A0BE-8B962429227C}" srcOrd="2" destOrd="0" presId="urn:microsoft.com/office/officeart/2008/layout/LinedList"/>
    <dgm:cxn modelId="{6CFCB02C-6190-496F-AEAD-41639168A5A9}" type="presParOf" srcId="{DA946598-E970-4710-AAB2-C632CE19FD2B}" destId="{680AB0F2-5B42-4777-9AA6-8A870E7CCB1C}" srcOrd="2" destOrd="0" presId="urn:microsoft.com/office/officeart/2008/layout/LinedList"/>
    <dgm:cxn modelId="{C5F02EB2-5607-44BD-82BE-C776182F5D63}" type="presParOf" srcId="{DA946598-E970-4710-AAB2-C632CE19FD2B}" destId="{787A4122-DDC1-4D96-B5D3-3FDF83A92A7A}" srcOrd="3"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D8EB474-5E97-45E5-A591-813A8D5FC2A8}" type="doc">
      <dgm:prSet loTypeId="urn:microsoft.com/office/officeart/2008/layout/LinedList" loCatId="list" qsTypeId="urn:microsoft.com/office/officeart/2005/8/quickstyle/simple1" qsCatId="simple" csTypeId="urn:microsoft.com/office/officeart/2005/8/colors/colorful4" csCatId="colorful" phldr="1"/>
      <dgm:spPr/>
      <dgm:t>
        <a:bodyPr/>
        <a:lstStyle/>
        <a:p>
          <a:endParaRPr lang="en-IN"/>
        </a:p>
      </dgm:t>
    </dgm:pt>
    <dgm:pt modelId="{AFCF3E1E-C7B2-4036-BD60-FDEBB31B33EE}">
      <dgm:prSet phldrT="[Text]" custT="1"/>
      <dgm:spPr/>
      <dgm:t>
        <a:bodyPr/>
        <a:lstStyle/>
        <a:p>
          <a:r>
            <a:rPr lang="en-US" sz="1400" b="1" i="0" dirty="0"/>
            <a:t>How to set the target/goal for the metrics?</a:t>
          </a:r>
          <a:endParaRPr lang="en-IN" sz="1400" dirty="0"/>
        </a:p>
      </dgm:t>
    </dgm:pt>
    <dgm:pt modelId="{EC72154E-CEF1-4DF4-AB59-D98E139726B8}" type="parTrans" cxnId="{FE2BB2AE-DF92-4770-A7DF-C85CD9C0918D}">
      <dgm:prSet/>
      <dgm:spPr/>
      <dgm:t>
        <a:bodyPr/>
        <a:lstStyle/>
        <a:p>
          <a:endParaRPr lang="en-IN" sz="1000"/>
        </a:p>
      </dgm:t>
    </dgm:pt>
    <dgm:pt modelId="{6CE2F4D0-F639-41CF-891E-7E1F437DC4F2}" type="sibTrans" cxnId="{FE2BB2AE-DF92-4770-A7DF-C85CD9C0918D}">
      <dgm:prSet/>
      <dgm:spPr/>
      <dgm:t>
        <a:bodyPr/>
        <a:lstStyle/>
        <a:p>
          <a:endParaRPr lang="en-IN" sz="1000"/>
        </a:p>
      </dgm:t>
    </dgm:pt>
    <dgm:pt modelId="{E018E921-8626-4C05-881C-32569A170516}">
      <dgm:prSet phldrT="[Text]" custT="1"/>
      <dgm:spPr/>
      <dgm:t>
        <a:bodyPr/>
        <a:lstStyle/>
        <a:p>
          <a:r>
            <a:rPr lang="en-IN" sz="1200" b="0" i="0" dirty="0"/>
            <a:t>Data science-related metrics :</a:t>
          </a:r>
        </a:p>
        <a:p>
          <a:pPr>
            <a:buFont typeface="Arial" panose="020B0604020202020204" pitchFamily="34" charset="0"/>
            <a:buChar char="•"/>
          </a:pPr>
          <a:r>
            <a:rPr lang="en-IN" sz="1200" b="0" i="0" dirty="0"/>
            <a:t>Recall : &gt;70%</a:t>
          </a:r>
        </a:p>
        <a:p>
          <a:pPr>
            <a:buFont typeface="Arial" panose="020B0604020202020204" pitchFamily="34" charset="0"/>
            <a:buChar char="•"/>
          </a:pPr>
          <a:r>
            <a:rPr lang="en-IN" sz="1200" b="0" i="0" dirty="0"/>
            <a:t>Precision : &gt;70%</a:t>
          </a:r>
        </a:p>
        <a:p>
          <a:pPr>
            <a:buFont typeface="Arial" panose="020B0604020202020204" pitchFamily="34" charset="0"/>
            <a:buChar char="•"/>
          </a:pPr>
          <a:r>
            <a:rPr lang="en-IN" sz="1200" b="0" i="0" dirty="0"/>
            <a:t>F1-score : &gt;70%</a:t>
          </a:r>
          <a:endParaRPr lang="en-IN" sz="1200" dirty="0"/>
        </a:p>
      </dgm:t>
    </dgm:pt>
    <dgm:pt modelId="{FF15A82E-98F1-4DCF-860D-8E7D0EACBF03}" type="sibTrans" cxnId="{2C312885-58BC-4D84-849A-8B4D952323E0}">
      <dgm:prSet/>
      <dgm:spPr/>
      <dgm:t>
        <a:bodyPr/>
        <a:lstStyle/>
        <a:p>
          <a:endParaRPr lang="en-IN" sz="1000"/>
        </a:p>
      </dgm:t>
    </dgm:pt>
    <dgm:pt modelId="{3B040CEB-24AD-4847-9DFE-65A9474A98BE}" type="parTrans" cxnId="{2C312885-58BC-4D84-849A-8B4D952323E0}">
      <dgm:prSet/>
      <dgm:spPr/>
      <dgm:t>
        <a:bodyPr/>
        <a:lstStyle/>
        <a:p>
          <a:endParaRPr lang="en-IN" sz="1000"/>
        </a:p>
      </dgm:t>
    </dgm:pt>
    <dgm:pt modelId="{D72AE39A-FD26-44B6-AE19-2ED8B7ED1A4F}">
      <dgm:prSet phldrT="[Text]" custT="1"/>
      <dgm:spPr/>
      <dgm:t>
        <a:bodyPr/>
        <a:lstStyle/>
        <a:p>
          <a:r>
            <a:rPr lang="en-US" sz="1200" b="0" i="0" dirty="0"/>
            <a:t>Business metrics : Usually, it's top down. But a good practice is to consider it to make at least half the impact of the data science metric. For e.g., If we take Recall target as </a:t>
          </a:r>
          <a:r>
            <a:rPr lang="en-US" sz="1200" b="1" i="0" dirty="0"/>
            <a:t>70%</a:t>
          </a:r>
          <a:r>
            <a:rPr lang="en-US" sz="1200" b="0" i="0" dirty="0"/>
            <a:t> which means correctly identifying 70% of customers who's going to churn in the near future, we can expect that due to business intervention (offers, getting in touch with customers etc.), 50% of the customers can be saved from being churned, which means at least a </a:t>
          </a:r>
          <a:r>
            <a:rPr lang="en-US" sz="1200" b="1" i="0" dirty="0"/>
            <a:t>35%</a:t>
          </a:r>
          <a:r>
            <a:rPr lang="en-US" sz="1200" b="0" i="0" dirty="0"/>
            <a:t> improvement in Churn Rate</a:t>
          </a:r>
          <a:endParaRPr lang="en-IN" sz="1200" dirty="0"/>
        </a:p>
      </dgm:t>
    </dgm:pt>
    <dgm:pt modelId="{6F11C465-719A-48A1-9602-E6D528D20188}" type="parTrans" cxnId="{99F4AD06-0A0C-4F5F-8BE3-E950AB0C803B}">
      <dgm:prSet/>
      <dgm:spPr/>
      <dgm:t>
        <a:bodyPr/>
        <a:lstStyle/>
        <a:p>
          <a:endParaRPr lang="en-IN" sz="1000"/>
        </a:p>
      </dgm:t>
    </dgm:pt>
    <dgm:pt modelId="{52FE4BF1-CF12-4C0D-94B9-6D79FD2E3B9A}" type="sibTrans" cxnId="{99F4AD06-0A0C-4F5F-8BE3-E950AB0C803B}">
      <dgm:prSet/>
      <dgm:spPr/>
      <dgm:t>
        <a:bodyPr/>
        <a:lstStyle/>
        <a:p>
          <a:endParaRPr lang="en-IN" sz="1000"/>
        </a:p>
      </dgm:t>
    </dgm:pt>
    <dgm:pt modelId="{7E7A2893-EDC1-4F9D-8E14-A2D648EF7828}" type="pres">
      <dgm:prSet presAssocID="{2D8EB474-5E97-45E5-A591-813A8D5FC2A8}" presName="vert0" presStyleCnt="0">
        <dgm:presLayoutVars>
          <dgm:dir/>
          <dgm:animOne val="branch"/>
          <dgm:animLvl val="lvl"/>
        </dgm:presLayoutVars>
      </dgm:prSet>
      <dgm:spPr/>
    </dgm:pt>
    <dgm:pt modelId="{63360A78-D12B-4C1C-AF54-96044AEE6197}" type="pres">
      <dgm:prSet presAssocID="{AFCF3E1E-C7B2-4036-BD60-FDEBB31B33EE}" presName="thickLine" presStyleLbl="alignNode1" presStyleIdx="0" presStyleCnt="1"/>
      <dgm:spPr/>
    </dgm:pt>
    <dgm:pt modelId="{3B51B794-9370-4A1C-9DD3-43D7F5ED1341}" type="pres">
      <dgm:prSet presAssocID="{AFCF3E1E-C7B2-4036-BD60-FDEBB31B33EE}" presName="horz1" presStyleCnt="0"/>
      <dgm:spPr/>
    </dgm:pt>
    <dgm:pt modelId="{2AE1A73B-925D-45EA-BA4E-087772D52BAC}" type="pres">
      <dgm:prSet presAssocID="{AFCF3E1E-C7B2-4036-BD60-FDEBB31B33EE}" presName="tx1" presStyleLbl="revTx" presStyleIdx="0" presStyleCnt="3"/>
      <dgm:spPr/>
    </dgm:pt>
    <dgm:pt modelId="{DA946598-E970-4710-AAB2-C632CE19FD2B}" type="pres">
      <dgm:prSet presAssocID="{AFCF3E1E-C7B2-4036-BD60-FDEBB31B33EE}" presName="vert1" presStyleCnt="0"/>
      <dgm:spPr/>
    </dgm:pt>
    <dgm:pt modelId="{8BF51E3C-8DF6-42E5-BFBA-FCF5F14964AF}" type="pres">
      <dgm:prSet presAssocID="{E018E921-8626-4C05-881C-32569A170516}" presName="vertSpace2a" presStyleCnt="0"/>
      <dgm:spPr/>
    </dgm:pt>
    <dgm:pt modelId="{1CD19C40-4ED0-421C-8311-DF457358F130}" type="pres">
      <dgm:prSet presAssocID="{E018E921-8626-4C05-881C-32569A170516}" presName="horz2" presStyleCnt="0"/>
      <dgm:spPr/>
    </dgm:pt>
    <dgm:pt modelId="{6443A495-AC11-47E3-9168-DE26E839EE91}" type="pres">
      <dgm:prSet presAssocID="{E018E921-8626-4C05-881C-32569A170516}" presName="horzSpace2" presStyleCnt="0"/>
      <dgm:spPr/>
    </dgm:pt>
    <dgm:pt modelId="{8A7EEF66-170F-49EF-82CA-EC3DB569AC53}" type="pres">
      <dgm:prSet presAssocID="{E018E921-8626-4C05-881C-32569A170516}" presName="tx2" presStyleLbl="revTx" presStyleIdx="1" presStyleCnt="3"/>
      <dgm:spPr/>
    </dgm:pt>
    <dgm:pt modelId="{56D7C1FC-4323-4FCA-B1D7-E4A6006E2DE8}" type="pres">
      <dgm:prSet presAssocID="{E018E921-8626-4C05-881C-32569A170516}" presName="vert2" presStyleCnt="0"/>
      <dgm:spPr/>
    </dgm:pt>
    <dgm:pt modelId="{8945E535-3C0C-4713-865A-82BC1A61787B}" type="pres">
      <dgm:prSet presAssocID="{E018E921-8626-4C05-881C-32569A170516}" presName="thinLine2b" presStyleLbl="callout" presStyleIdx="0" presStyleCnt="2"/>
      <dgm:spPr/>
    </dgm:pt>
    <dgm:pt modelId="{EC45CF34-58AF-4B89-9280-9539857B27A9}" type="pres">
      <dgm:prSet presAssocID="{E018E921-8626-4C05-881C-32569A170516}" presName="vertSpace2b" presStyleCnt="0"/>
      <dgm:spPr/>
    </dgm:pt>
    <dgm:pt modelId="{50057190-05AF-43DE-A726-999B7B52ADDB}" type="pres">
      <dgm:prSet presAssocID="{D72AE39A-FD26-44B6-AE19-2ED8B7ED1A4F}" presName="horz2" presStyleCnt="0"/>
      <dgm:spPr/>
    </dgm:pt>
    <dgm:pt modelId="{DE380845-FF9D-4498-B07D-047B7D52A88F}" type="pres">
      <dgm:prSet presAssocID="{D72AE39A-FD26-44B6-AE19-2ED8B7ED1A4F}" presName="horzSpace2" presStyleCnt="0"/>
      <dgm:spPr/>
    </dgm:pt>
    <dgm:pt modelId="{3F091790-5243-4EE9-AB19-4855156406FE}" type="pres">
      <dgm:prSet presAssocID="{D72AE39A-FD26-44B6-AE19-2ED8B7ED1A4F}" presName="tx2" presStyleLbl="revTx" presStyleIdx="2" presStyleCnt="3"/>
      <dgm:spPr/>
    </dgm:pt>
    <dgm:pt modelId="{940F44CB-2B14-4006-B258-D58E86A9053C}" type="pres">
      <dgm:prSet presAssocID="{D72AE39A-FD26-44B6-AE19-2ED8B7ED1A4F}" presName="vert2" presStyleCnt="0"/>
      <dgm:spPr/>
    </dgm:pt>
    <dgm:pt modelId="{D252B90C-7121-45F9-8CE7-3F38D6179DF5}" type="pres">
      <dgm:prSet presAssocID="{D72AE39A-FD26-44B6-AE19-2ED8B7ED1A4F}" presName="thinLine2b" presStyleLbl="callout" presStyleIdx="1" presStyleCnt="2"/>
      <dgm:spPr/>
    </dgm:pt>
    <dgm:pt modelId="{104F95A5-26B9-49F0-8208-21B237F5715C}" type="pres">
      <dgm:prSet presAssocID="{D72AE39A-FD26-44B6-AE19-2ED8B7ED1A4F}" presName="vertSpace2b" presStyleCnt="0"/>
      <dgm:spPr/>
    </dgm:pt>
  </dgm:ptLst>
  <dgm:cxnLst>
    <dgm:cxn modelId="{99F4AD06-0A0C-4F5F-8BE3-E950AB0C803B}" srcId="{AFCF3E1E-C7B2-4036-BD60-FDEBB31B33EE}" destId="{D72AE39A-FD26-44B6-AE19-2ED8B7ED1A4F}" srcOrd="1" destOrd="0" parTransId="{6F11C465-719A-48A1-9602-E6D528D20188}" sibTransId="{52FE4BF1-CF12-4C0D-94B9-6D79FD2E3B9A}"/>
    <dgm:cxn modelId="{2C312885-58BC-4D84-849A-8B4D952323E0}" srcId="{AFCF3E1E-C7B2-4036-BD60-FDEBB31B33EE}" destId="{E018E921-8626-4C05-881C-32569A170516}" srcOrd="0" destOrd="0" parTransId="{3B040CEB-24AD-4847-9DFE-65A9474A98BE}" sibTransId="{FF15A82E-98F1-4DCF-860D-8E7D0EACBF03}"/>
    <dgm:cxn modelId="{19A83188-30C6-47F9-98C2-F579CFCCB643}" type="presOf" srcId="{2D8EB474-5E97-45E5-A591-813A8D5FC2A8}" destId="{7E7A2893-EDC1-4F9D-8E14-A2D648EF7828}" srcOrd="0" destOrd="0" presId="urn:microsoft.com/office/officeart/2008/layout/LinedList"/>
    <dgm:cxn modelId="{FE2BB2AE-DF92-4770-A7DF-C85CD9C0918D}" srcId="{2D8EB474-5E97-45E5-A591-813A8D5FC2A8}" destId="{AFCF3E1E-C7B2-4036-BD60-FDEBB31B33EE}" srcOrd="0" destOrd="0" parTransId="{EC72154E-CEF1-4DF4-AB59-D98E139726B8}" sibTransId="{6CE2F4D0-F639-41CF-891E-7E1F437DC4F2}"/>
    <dgm:cxn modelId="{F0D59DB2-E557-4F33-B0AF-BBD3F53A7E23}" type="presOf" srcId="{E018E921-8626-4C05-881C-32569A170516}" destId="{8A7EEF66-170F-49EF-82CA-EC3DB569AC53}" srcOrd="0" destOrd="0" presId="urn:microsoft.com/office/officeart/2008/layout/LinedList"/>
    <dgm:cxn modelId="{0EB266BF-1228-4CD9-999D-A2F841D692FB}" type="presOf" srcId="{AFCF3E1E-C7B2-4036-BD60-FDEBB31B33EE}" destId="{2AE1A73B-925D-45EA-BA4E-087772D52BAC}" srcOrd="0" destOrd="0" presId="urn:microsoft.com/office/officeart/2008/layout/LinedList"/>
    <dgm:cxn modelId="{CF70A8EC-AD50-4453-B839-AB219480C3E9}" type="presOf" srcId="{D72AE39A-FD26-44B6-AE19-2ED8B7ED1A4F}" destId="{3F091790-5243-4EE9-AB19-4855156406FE}" srcOrd="0" destOrd="0" presId="urn:microsoft.com/office/officeart/2008/layout/LinedList"/>
    <dgm:cxn modelId="{8DA079B5-DFE2-493C-95E9-C142E20B4FE6}" type="presParOf" srcId="{7E7A2893-EDC1-4F9D-8E14-A2D648EF7828}" destId="{63360A78-D12B-4C1C-AF54-96044AEE6197}" srcOrd="0" destOrd="0" presId="urn:microsoft.com/office/officeart/2008/layout/LinedList"/>
    <dgm:cxn modelId="{92834DB2-E866-4480-A0B8-FB2940DA6B7D}" type="presParOf" srcId="{7E7A2893-EDC1-4F9D-8E14-A2D648EF7828}" destId="{3B51B794-9370-4A1C-9DD3-43D7F5ED1341}" srcOrd="1" destOrd="0" presId="urn:microsoft.com/office/officeart/2008/layout/LinedList"/>
    <dgm:cxn modelId="{47BD9340-35BB-4164-B442-D8CA386D6BDC}" type="presParOf" srcId="{3B51B794-9370-4A1C-9DD3-43D7F5ED1341}" destId="{2AE1A73B-925D-45EA-BA4E-087772D52BAC}" srcOrd="0" destOrd="0" presId="urn:microsoft.com/office/officeart/2008/layout/LinedList"/>
    <dgm:cxn modelId="{42ADE94D-8A22-4A5A-9F7B-DE937E84E63D}" type="presParOf" srcId="{3B51B794-9370-4A1C-9DD3-43D7F5ED1341}" destId="{DA946598-E970-4710-AAB2-C632CE19FD2B}" srcOrd="1" destOrd="0" presId="urn:microsoft.com/office/officeart/2008/layout/LinedList"/>
    <dgm:cxn modelId="{B3B7AB18-1D6F-4944-91E4-7BE99DF58363}" type="presParOf" srcId="{DA946598-E970-4710-AAB2-C632CE19FD2B}" destId="{8BF51E3C-8DF6-42E5-BFBA-FCF5F14964AF}" srcOrd="0" destOrd="0" presId="urn:microsoft.com/office/officeart/2008/layout/LinedList"/>
    <dgm:cxn modelId="{A026386E-33FB-4387-A133-30F6CA847D82}" type="presParOf" srcId="{DA946598-E970-4710-AAB2-C632CE19FD2B}" destId="{1CD19C40-4ED0-421C-8311-DF457358F130}" srcOrd="1" destOrd="0" presId="urn:microsoft.com/office/officeart/2008/layout/LinedList"/>
    <dgm:cxn modelId="{85FA1FFD-61C8-43AC-8497-6E905EBFF134}" type="presParOf" srcId="{1CD19C40-4ED0-421C-8311-DF457358F130}" destId="{6443A495-AC11-47E3-9168-DE26E839EE91}" srcOrd="0" destOrd="0" presId="urn:microsoft.com/office/officeart/2008/layout/LinedList"/>
    <dgm:cxn modelId="{E7B31537-F105-4573-8D2A-9A727257ACE8}" type="presParOf" srcId="{1CD19C40-4ED0-421C-8311-DF457358F130}" destId="{8A7EEF66-170F-49EF-82CA-EC3DB569AC53}" srcOrd="1" destOrd="0" presId="urn:microsoft.com/office/officeart/2008/layout/LinedList"/>
    <dgm:cxn modelId="{E96E3616-A761-4745-AC5E-560B1BE4E7A1}" type="presParOf" srcId="{1CD19C40-4ED0-421C-8311-DF457358F130}" destId="{56D7C1FC-4323-4FCA-B1D7-E4A6006E2DE8}" srcOrd="2" destOrd="0" presId="urn:microsoft.com/office/officeart/2008/layout/LinedList"/>
    <dgm:cxn modelId="{2A9C6E66-8FC6-44CC-98B0-5CE1F45BCA38}" type="presParOf" srcId="{DA946598-E970-4710-AAB2-C632CE19FD2B}" destId="{8945E535-3C0C-4713-865A-82BC1A61787B}" srcOrd="2" destOrd="0" presId="urn:microsoft.com/office/officeart/2008/layout/LinedList"/>
    <dgm:cxn modelId="{82454AC6-DCA8-4DFF-9983-EA09AF76756D}" type="presParOf" srcId="{DA946598-E970-4710-AAB2-C632CE19FD2B}" destId="{EC45CF34-58AF-4B89-9280-9539857B27A9}" srcOrd="3" destOrd="0" presId="urn:microsoft.com/office/officeart/2008/layout/LinedList"/>
    <dgm:cxn modelId="{FBA12DD0-99E4-40AC-B220-DE5440E75DA8}" type="presParOf" srcId="{DA946598-E970-4710-AAB2-C632CE19FD2B}" destId="{50057190-05AF-43DE-A726-999B7B52ADDB}" srcOrd="4" destOrd="0" presId="urn:microsoft.com/office/officeart/2008/layout/LinedList"/>
    <dgm:cxn modelId="{7002C812-0870-4F6F-BAFF-55C338FDA38A}" type="presParOf" srcId="{50057190-05AF-43DE-A726-999B7B52ADDB}" destId="{DE380845-FF9D-4498-B07D-047B7D52A88F}" srcOrd="0" destOrd="0" presId="urn:microsoft.com/office/officeart/2008/layout/LinedList"/>
    <dgm:cxn modelId="{4BAAA28E-1198-4C25-A62C-BA44AF12BC35}" type="presParOf" srcId="{50057190-05AF-43DE-A726-999B7B52ADDB}" destId="{3F091790-5243-4EE9-AB19-4855156406FE}" srcOrd="1" destOrd="0" presId="urn:microsoft.com/office/officeart/2008/layout/LinedList"/>
    <dgm:cxn modelId="{26A19C85-CFAD-46F7-B11C-F3CD4EFC5852}" type="presParOf" srcId="{50057190-05AF-43DE-A726-999B7B52ADDB}" destId="{940F44CB-2B14-4006-B258-D58E86A9053C}" srcOrd="2" destOrd="0" presId="urn:microsoft.com/office/officeart/2008/layout/LinedList"/>
    <dgm:cxn modelId="{157A62D1-F3C4-4EF3-B928-801C66A1394A}" type="presParOf" srcId="{DA946598-E970-4710-AAB2-C632CE19FD2B}" destId="{D252B90C-7121-45F9-8CE7-3F38D6179DF5}" srcOrd="5" destOrd="0" presId="urn:microsoft.com/office/officeart/2008/layout/LinedList"/>
    <dgm:cxn modelId="{88EF349A-BF2E-4F03-B333-F4021A968CE7}" type="presParOf" srcId="{DA946598-E970-4710-AAB2-C632CE19FD2B}" destId="{104F95A5-26B9-49F0-8208-21B237F5715C}" srcOrd="6"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D8EB474-5E97-45E5-A591-813A8D5FC2A8}" type="doc">
      <dgm:prSet loTypeId="urn:microsoft.com/office/officeart/2008/layout/LinedList" loCatId="list" qsTypeId="urn:microsoft.com/office/officeart/2005/8/quickstyle/simple1" qsCatId="simple" csTypeId="urn:microsoft.com/office/officeart/2005/8/colors/colorful4" csCatId="colorful" phldr="1"/>
      <dgm:spPr/>
      <dgm:t>
        <a:bodyPr/>
        <a:lstStyle/>
        <a:p>
          <a:endParaRPr lang="en-IN"/>
        </a:p>
      </dgm:t>
    </dgm:pt>
    <dgm:pt modelId="{AFCF3E1E-C7B2-4036-BD60-FDEBB31B33EE}">
      <dgm:prSet phldrT="[Text]" custT="1"/>
      <dgm:spPr/>
      <dgm:t>
        <a:bodyPr/>
        <a:lstStyle/>
        <a:p>
          <a:r>
            <a:rPr lang="en-IN" sz="1400" b="1" i="0" dirty="0"/>
            <a:t>Questioning the data</a:t>
          </a:r>
          <a:endParaRPr lang="en-IN" sz="1400" dirty="0"/>
        </a:p>
      </dgm:t>
    </dgm:pt>
    <dgm:pt modelId="{EC72154E-CEF1-4DF4-AB59-D98E139726B8}" type="parTrans" cxnId="{FE2BB2AE-DF92-4770-A7DF-C85CD9C0918D}">
      <dgm:prSet/>
      <dgm:spPr/>
      <dgm:t>
        <a:bodyPr/>
        <a:lstStyle/>
        <a:p>
          <a:endParaRPr lang="en-IN" sz="1000"/>
        </a:p>
      </dgm:t>
    </dgm:pt>
    <dgm:pt modelId="{6CE2F4D0-F639-41CF-891E-7E1F437DC4F2}" type="sibTrans" cxnId="{FE2BB2AE-DF92-4770-A7DF-C85CD9C0918D}">
      <dgm:prSet/>
      <dgm:spPr/>
      <dgm:t>
        <a:bodyPr/>
        <a:lstStyle/>
        <a:p>
          <a:endParaRPr lang="en-IN" sz="1000"/>
        </a:p>
      </dgm:t>
    </dgm:pt>
    <dgm:pt modelId="{D72AE39A-FD26-44B6-AE19-2ED8B7ED1A4F}">
      <dgm:prSet phldrT="[Text]" custT="1"/>
      <dgm:spPr/>
      <dgm:t>
        <a:bodyPr/>
        <a:lstStyle/>
        <a:p>
          <a:pPr>
            <a:buFont typeface="Arial" panose="020B0604020202020204" pitchFamily="34" charset="0"/>
            <a:buChar char="•"/>
          </a:pPr>
          <a:r>
            <a:rPr lang="en-US" sz="900" b="0" i="0" dirty="0"/>
            <a:t>No date/time column. A lot of useful features can be built using date/time columns</a:t>
          </a:r>
          <a:endParaRPr lang="en-IN" sz="900" dirty="0"/>
        </a:p>
      </dgm:t>
    </dgm:pt>
    <dgm:pt modelId="{6F11C465-719A-48A1-9602-E6D528D20188}" type="parTrans" cxnId="{99F4AD06-0A0C-4F5F-8BE3-E950AB0C803B}">
      <dgm:prSet/>
      <dgm:spPr/>
      <dgm:t>
        <a:bodyPr/>
        <a:lstStyle/>
        <a:p>
          <a:endParaRPr lang="en-IN" sz="1000"/>
        </a:p>
      </dgm:t>
    </dgm:pt>
    <dgm:pt modelId="{52FE4BF1-CF12-4C0D-94B9-6D79FD2E3B9A}" type="sibTrans" cxnId="{99F4AD06-0A0C-4F5F-8BE3-E950AB0C803B}">
      <dgm:prSet/>
      <dgm:spPr/>
      <dgm:t>
        <a:bodyPr/>
        <a:lstStyle/>
        <a:p>
          <a:endParaRPr lang="en-IN" sz="1000"/>
        </a:p>
      </dgm:t>
    </dgm:pt>
    <dgm:pt modelId="{3346487C-11A0-450B-8FE1-5ABCE0ECEB6F}">
      <dgm:prSet custT="1"/>
      <dgm:spPr/>
      <dgm:t>
        <a:bodyPr/>
        <a:lstStyle/>
        <a:p>
          <a:pPr>
            <a:buFont typeface="Arial" panose="020B0604020202020204" pitchFamily="34" charset="0"/>
            <a:buChar char="•"/>
          </a:pPr>
          <a:r>
            <a:rPr lang="en-US" sz="900" b="0" i="0" dirty="0"/>
            <a:t>When was the data snapshot taken? There are certain customer features like : Balance, Tenure, </a:t>
          </a:r>
          <a:r>
            <a:rPr lang="en-US" sz="900" b="0" i="0" dirty="0" err="1"/>
            <a:t>NumOfProducts</a:t>
          </a:r>
          <a:r>
            <a:rPr lang="en-US" sz="900" b="0" i="0" dirty="0"/>
            <a:t>, </a:t>
          </a:r>
          <a:r>
            <a:rPr lang="en-US" sz="900" b="0" i="0" dirty="0" err="1"/>
            <a:t>EstimatedSalary</a:t>
          </a:r>
          <a:r>
            <a:rPr lang="en-US" sz="900" b="0" i="0" dirty="0"/>
            <a:t>, which will have different values across time</a:t>
          </a:r>
        </a:p>
      </dgm:t>
    </dgm:pt>
    <dgm:pt modelId="{ECCC3F92-8C06-4333-82CD-45F01E8F0B6F}" type="parTrans" cxnId="{5BC190CB-11DD-48C0-B6D7-AADC03521A85}">
      <dgm:prSet/>
      <dgm:spPr/>
      <dgm:t>
        <a:bodyPr/>
        <a:lstStyle/>
        <a:p>
          <a:endParaRPr lang="en-IN"/>
        </a:p>
      </dgm:t>
    </dgm:pt>
    <dgm:pt modelId="{B50A4B47-A1E8-432F-9B11-4EC0F857C17F}" type="sibTrans" cxnId="{5BC190CB-11DD-48C0-B6D7-AADC03521A85}">
      <dgm:prSet/>
      <dgm:spPr/>
      <dgm:t>
        <a:bodyPr/>
        <a:lstStyle/>
        <a:p>
          <a:endParaRPr lang="en-IN"/>
        </a:p>
      </dgm:t>
    </dgm:pt>
    <dgm:pt modelId="{E11E6635-CBD1-4FA3-978B-1AC711B7B28B}">
      <dgm:prSet custT="1"/>
      <dgm:spPr/>
      <dgm:t>
        <a:bodyPr/>
        <a:lstStyle/>
        <a:p>
          <a:pPr>
            <a:buFont typeface="Arial" panose="020B0604020202020204" pitchFamily="34" charset="0"/>
            <a:buChar char="•"/>
          </a:pPr>
          <a:r>
            <a:rPr lang="en-US" sz="900" b="0" i="0" dirty="0"/>
            <a:t>Are all these values/features pertaining to the same single date or spread across multiple dates?</a:t>
          </a:r>
        </a:p>
      </dgm:t>
    </dgm:pt>
    <dgm:pt modelId="{D0ED8C50-AE53-4E30-8A66-A8CD1261BC1F}" type="parTrans" cxnId="{C50E5DDA-0CE9-4114-8DD2-D1BBFED354DD}">
      <dgm:prSet/>
      <dgm:spPr/>
      <dgm:t>
        <a:bodyPr/>
        <a:lstStyle/>
        <a:p>
          <a:endParaRPr lang="en-IN"/>
        </a:p>
      </dgm:t>
    </dgm:pt>
    <dgm:pt modelId="{DCDD8BF7-41F6-4BA5-AD87-4DF361A2FEA7}" type="sibTrans" cxnId="{C50E5DDA-0CE9-4114-8DD2-D1BBFED354DD}">
      <dgm:prSet/>
      <dgm:spPr/>
      <dgm:t>
        <a:bodyPr/>
        <a:lstStyle/>
        <a:p>
          <a:endParaRPr lang="en-IN"/>
        </a:p>
      </dgm:t>
    </dgm:pt>
    <dgm:pt modelId="{07CF5B46-8E64-4CD1-A676-D031A642F288}">
      <dgm:prSet custT="1"/>
      <dgm:spPr/>
      <dgm:t>
        <a:bodyPr/>
        <a:lstStyle/>
        <a:p>
          <a:pPr>
            <a:buFont typeface="Arial" panose="020B0604020202020204" pitchFamily="34" charset="0"/>
            <a:buChar char="•"/>
          </a:pPr>
          <a:r>
            <a:rPr lang="en-US" sz="900" b="0" i="0" dirty="0"/>
            <a:t>How frequently are customer features updated?</a:t>
          </a:r>
        </a:p>
        <a:p>
          <a:pPr>
            <a:buFont typeface="Arial" panose="020B0604020202020204" pitchFamily="34" charset="0"/>
            <a:buChar char="•"/>
          </a:pPr>
          <a:r>
            <a:rPr lang="en-US" sz="900" b="0" i="0" dirty="0"/>
            <a:t>Will it be possible to have the values of these features over a period of time as opposed to a single, snapshot date?</a:t>
          </a:r>
        </a:p>
      </dgm:t>
    </dgm:pt>
    <dgm:pt modelId="{6355197B-E143-42B9-B1E9-309912AD0952}" type="parTrans" cxnId="{694FA53B-C778-4210-A731-F11CB87D73B3}">
      <dgm:prSet/>
      <dgm:spPr/>
      <dgm:t>
        <a:bodyPr/>
        <a:lstStyle/>
        <a:p>
          <a:endParaRPr lang="en-IN"/>
        </a:p>
      </dgm:t>
    </dgm:pt>
    <dgm:pt modelId="{A310620C-7B8C-4CA3-B901-776AD31F1E69}" type="sibTrans" cxnId="{694FA53B-C778-4210-A731-F11CB87D73B3}">
      <dgm:prSet/>
      <dgm:spPr/>
      <dgm:t>
        <a:bodyPr/>
        <a:lstStyle/>
        <a:p>
          <a:endParaRPr lang="en-IN"/>
        </a:p>
      </dgm:t>
    </dgm:pt>
    <dgm:pt modelId="{774E547E-27D2-4BAA-A572-A5E97F5452D0}">
      <dgm:prSet custT="1"/>
      <dgm:spPr/>
      <dgm:t>
        <a:bodyPr/>
        <a:lstStyle/>
        <a:p>
          <a:pPr>
            <a:buFont typeface="Arial" panose="020B0604020202020204" pitchFamily="34" charset="0"/>
            <a:buChar char="•"/>
          </a:pPr>
          <a:r>
            <a:rPr lang="en-US" sz="900" b="0" i="0" dirty="0"/>
            <a:t>Some customers who have exited still have balance in their account, or a non-zero </a:t>
          </a:r>
          <a:r>
            <a:rPr lang="en-US" sz="900" b="0" i="0" dirty="0" err="1"/>
            <a:t>NumOfProducts</a:t>
          </a:r>
          <a:r>
            <a:rPr lang="en-US" sz="900" b="0" i="0" dirty="0"/>
            <a:t>. Does this mean they have churned only from a specific product and not the entire bank, or are these snapshots of just before they churned?</a:t>
          </a:r>
        </a:p>
      </dgm:t>
    </dgm:pt>
    <dgm:pt modelId="{89C5707D-254A-4DCD-B5FF-B71D63D53473}" type="parTrans" cxnId="{82C6F864-0702-4AB1-AB6C-DBEDF2CA2F2A}">
      <dgm:prSet/>
      <dgm:spPr/>
      <dgm:t>
        <a:bodyPr/>
        <a:lstStyle/>
        <a:p>
          <a:endParaRPr lang="en-IN"/>
        </a:p>
      </dgm:t>
    </dgm:pt>
    <dgm:pt modelId="{D0EAC8B6-7D35-4287-B4F4-8682F8D5955F}" type="sibTrans" cxnId="{82C6F864-0702-4AB1-AB6C-DBEDF2CA2F2A}">
      <dgm:prSet/>
      <dgm:spPr/>
      <dgm:t>
        <a:bodyPr/>
        <a:lstStyle/>
        <a:p>
          <a:endParaRPr lang="en-IN"/>
        </a:p>
      </dgm:t>
    </dgm:pt>
    <dgm:pt modelId="{278DE46C-0380-418B-8B9F-CA09B4C7C778}">
      <dgm:prSet custT="1"/>
      <dgm:spPr/>
      <dgm:t>
        <a:bodyPr/>
        <a:lstStyle/>
        <a:p>
          <a:pPr>
            <a:buFont typeface="Arial" panose="020B0604020202020204" pitchFamily="34" charset="0"/>
            <a:buChar char="•"/>
          </a:pPr>
          <a:r>
            <a:rPr lang="en-US" sz="900" b="0" i="0" dirty="0"/>
            <a:t>Some features like, number and kind of transactions, can help us estimate the degree of activity of the customer, instead of trusting the binary variable </a:t>
          </a:r>
          <a:r>
            <a:rPr lang="en-US" sz="900" b="0" i="0" dirty="0" err="1"/>
            <a:t>IsActiveMember</a:t>
          </a:r>
          <a:endParaRPr lang="en-US" sz="900" b="0" i="0" dirty="0"/>
        </a:p>
      </dgm:t>
    </dgm:pt>
    <dgm:pt modelId="{1067097B-FED8-4F2D-9226-F32B906FE3E5}" type="parTrans" cxnId="{406525E9-0CBC-4F8F-892F-E5F7139B3019}">
      <dgm:prSet/>
      <dgm:spPr/>
      <dgm:t>
        <a:bodyPr/>
        <a:lstStyle/>
        <a:p>
          <a:endParaRPr lang="en-IN"/>
        </a:p>
      </dgm:t>
    </dgm:pt>
    <dgm:pt modelId="{C89834D7-5639-4A9C-AF23-B9B795CB9ECE}" type="sibTrans" cxnId="{406525E9-0CBC-4F8F-892F-E5F7139B3019}">
      <dgm:prSet/>
      <dgm:spPr/>
      <dgm:t>
        <a:bodyPr/>
        <a:lstStyle/>
        <a:p>
          <a:endParaRPr lang="en-IN"/>
        </a:p>
      </dgm:t>
    </dgm:pt>
    <dgm:pt modelId="{65B16D40-06A2-4906-9CAA-E677CFCCE16A}">
      <dgm:prSet custT="1"/>
      <dgm:spPr/>
      <dgm:t>
        <a:bodyPr/>
        <a:lstStyle/>
        <a:p>
          <a:pPr>
            <a:buFont typeface="Arial" panose="020B0604020202020204" pitchFamily="34" charset="0"/>
            <a:buChar char="•"/>
          </a:pPr>
          <a:r>
            <a:rPr lang="en-US" sz="900" b="0" i="0" dirty="0"/>
            <a:t>Customer transaction patterns can also help us ascertain whether the customer has actually churned or not. For example, a customer might transact daily/weekly vs a customer who transacts </a:t>
          </a:r>
          <a:r>
            <a:rPr lang="en-US" sz="900" b="0" i="0" dirty="0" err="1"/>
            <a:t>annuallly</a:t>
          </a:r>
          <a:endParaRPr lang="en-US" sz="900" b="0" i="0" dirty="0"/>
        </a:p>
      </dgm:t>
    </dgm:pt>
    <dgm:pt modelId="{825A007D-4744-4AF7-8B82-A54CCC8065D5}" type="parTrans" cxnId="{6108BFC7-A19F-4B77-A2BD-F84353633086}">
      <dgm:prSet/>
      <dgm:spPr/>
      <dgm:t>
        <a:bodyPr/>
        <a:lstStyle/>
        <a:p>
          <a:endParaRPr lang="en-IN"/>
        </a:p>
      </dgm:t>
    </dgm:pt>
    <dgm:pt modelId="{CF36A96C-613F-4FFB-85F7-B3AF98348086}" type="sibTrans" cxnId="{6108BFC7-A19F-4B77-A2BD-F84353633086}">
      <dgm:prSet/>
      <dgm:spPr/>
      <dgm:t>
        <a:bodyPr/>
        <a:lstStyle/>
        <a:p>
          <a:endParaRPr lang="en-IN"/>
        </a:p>
      </dgm:t>
    </dgm:pt>
    <dgm:pt modelId="{4FB42834-8BEF-4777-839E-6BF0BCDBBB98}">
      <dgm:prSet custT="1"/>
      <dgm:spPr/>
      <dgm:t>
        <a:bodyPr/>
        <a:lstStyle/>
        <a:p>
          <a:pPr>
            <a:buFont typeface="Arial" panose="020B0604020202020204" pitchFamily="34" charset="0"/>
            <a:buChar char="•"/>
          </a:pPr>
          <a:r>
            <a:rPr lang="en-US" sz="900" b="0" i="0" dirty="0"/>
            <a:t>Here, the objective is to understand the data and distill the problem statement and the stated goal further. In the process, if more data/context can be obtained, that adds to the end result of the model performance</a:t>
          </a:r>
        </a:p>
      </dgm:t>
    </dgm:pt>
    <dgm:pt modelId="{CCB91C2B-306C-45C4-AB91-BD9F0765560F}" type="parTrans" cxnId="{0A8EC816-EE6F-4954-A8DB-E6FD4C3769B2}">
      <dgm:prSet/>
      <dgm:spPr/>
      <dgm:t>
        <a:bodyPr/>
        <a:lstStyle/>
        <a:p>
          <a:endParaRPr lang="en-IN"/>
        </a:p>
      </dgm:t>
    </dgm:pt>
    <dgm:pt modelId="{48B33EFE-F146-4C56-86A8-B406998F2E4C}" type="sibTrans" cxnId="{0A8EC816-EE6F-4954-A8DB-E6FD4C3769B2}">
      <dgm:prSet/>
      <dgm:spPr/>
      <dgm:t>
        <a:bodyPr/>
        <a:lstStyle/>
        <a:p>
          <a:endParaRPr lang="en-IN"/>
        </a:p>
      </dgm:t>
    </dgm:pt>
    <dgm:pt modelId="{7E7A2893-EDC1-4F9D-8E14-A2D648EF7828}" type="pres">
      <dgm:prSet presAssocID="{2D8EB474-5E97-45E5-A591-813A8D5FC2A8}" presName="vert0" presStyleCnt="0">
        <dgm:presLayoutVars>
          <dgm:dir/>
          <dgm:animOne val="branch"/>
          <dgm:animLvl val="lvl"/>
        </dgm:presLayoutVars>
      </dgm:prSet>
      <dgm:spPr/>
    </dgm:pt>
    <dgm:pt modelId="{63360A78-D12B-4C1C-AF54-96044AEE6197}" type="pres">
      <dgm:prSet presAssocID="{AFCF3E1E-C7B2-4036-BD60-FDEBB31B33EE}" presName="thickLine" presStyleLbl="alignNode1" presStyleIdx="0" presStyleCnt="1" custLinFactNeighborX="-10503" custLinFactNeighborY="342"/>
      <dgm:spPr/>
    </dgm:pt>
    <dgm:pt modelId="{3B51B794-9370-4A1C-9DD3-43D7F5ED1341}" type="pres">
      <dgm:prSet presAssocID="{AFCF3E1E-C7B2-4036-BD60-FDEBB31B33EE}" presName="horz1" presStyleCnt="0"/>
      <dgm:spPr/>
    </dgm:pt>
    <dgm:pt modelId="{2AE1A73B-925D-45EA-BA4E-087772D52BAC}" type="pres">
      <dgm:prSet presAssocID="{AFCF3E1E-C7B2-4036-BD60-FDEBB31B33EE}" presName="tx1" presStyleLbl="revTx" presStyleIdx="0" presStyleCnt="9"/>
      <dgm:spPr/>
    </dgm:pt>
    <dgm:pt modelId="{DA946598-E970-4710-AAB2-C632CE19FD2B}" type="pres">
      <dgm:prSet presAssocID="{AFCF3E1E-C7B2-4036-BD60-FDEBB31B33EE}" presName="vert1" presStyleCnt="0"/>
      <dgm:spPr/>
    </dgm:pt>
    <dgm:pt modelId="{EAC91BBF-A588-474E-AF6C-72954F89C928}" type="pres">
      <dgm:prSet presAssocID="{D72AE39A-FD26-44B6-AE19-2ED8B7ED1A4F}" presName="vertSpace2a" presStyleCnt="0"/>
      <dgm:spPr/>
    </dgm:pt>
    <dgm:pt modelId="{50057190-05AF-43DE-A726-999B7B52ADDB}" type="pres">
      <dgm:prSet presAssocID="{D72AE39A-FD26-44B6-AE19-2ED8B7ED1A4F}" presName="horz2" presStyleCnt="0"/>
      <dgm:spPr/>
    </dgm:pt>
    <dgm:pt modelId="{DE380845-FF9D-4498-B07D-047B7D52A88F}" type="pres">
      <dgm:prSet presAssocID="{D72AE39A-FD26-44B6-AE19-2ED8B7ED1A4F}" presName="horzSpace2" presStyleCnt="0"/>
      <dgm:spPr/>
    </dgm:pt>
    <dgm:pt modelId="{3F091790-5243-4EE9-AB19-4855156406FE}" type="pres">
      <dgm:prSet presAssocID="{D72AE39A-FD26-44B6-AE19-2ED8B7ED1A4F}" presName="tx2" presStyleLbl="revTx" presStyleIdx="1" presStyleCnt="9"/>
      <dgm:spPr/>
    </dgm:pt>
    <dgm:pt modelId="{940F44CB-2B14-4006-B258-D58E86A9053C}" type="pres">
      <dgm:prSet presAssocID="{D72AE39A-FD26-44B6-AE19-2ED8B7ED1A4F}" presName="vert2" presStyleCnt="0"/>
      <dgm:spPr/>
    </dgm:pt>
    <dgm:pt modelId="{D252B90C-7121-45F9-8CE7-3F38D6179DF5}" type="pres">
      <dgm:prSet presAssocID="{D72AE39A-FD26-44B6-AE19-2ED8B7ED1A4F}" presName="thinLine2b" presStyleLbl="callout" presStyleIdx="0" presStyleCnt="8"/>
      <dgm:spPr/>
    </dgm:pt>
    <dgm:pt modelId="{104F95A5-26B9-49F0-8208-21B237F5715C}" type="pres">
      <dgm:prSet presAssocID="{D72AE39A-FD26-44B6-AE19-2ED8B7ED1A4F}" presName="vertSpace2b" presStyleCnt="0"/>
      <dgm:spPr/>
    </dgm:pt>
    <dgm:pt modelId="{DF79189B-5296-4B17-B7EB-049D3512FDF7}" type="pres">
      <dgm:prSet presAssocID="{3346487C-11A0-450B-8FE1-5ABCE0ECEB6F}" presName="horz2" presStyleCnt="0"/>
      <dgm:spPr/>
    </dgm:pt>
    <dgm:pt modelId="{A0B857AC-FBA1-4ED7-89DF-2F667CA8D913}" type="pres">
      <dgm:prSet presAssocID="{3346487C-11A0-450B-8FE1-5ABCE0ECEB6F}" presName="horzSpace2" presStyleCnt="0"/>
      <dgm:spPr/>
    </dgm:pt>
    <dgm:pt modelId="{4E9555CE-7A57-4188-9707-A294422E5B3F}" type="pres">
      <dgm:prSet presAssocID="{3346487C-11A0-450B-8FE1-5ABCE0ECEB6F}" presName="tx2" presStyleLbl="revTx" presStyleIdx="2" presStyleCnt="9"/>
      <dgm:spPr/>
    </dgm:pt>
    <dgm:pt modelId="{90832FF4-0C4D-4536-9FED-313674DB78AE}" type="pres">
      <dgm:prSet presAssocID="{3346487C-11A0-450B-8FE1-5ABCE0ECEB6F}" presName="vert2" presStyleCnt="0"/>
      <dgm:spPr/>
    </dgm:pt>
    <dgm:pt modelId="{2B4363BE-6230-4101-B22A-BA745C65664E}" type="pres">
      <dgm:prSet presAssocID="{3346487C-11A0-450B-8FE1-5ABCE0ECEB6F}" presName="thinLine2b" presStyleLbl="callout" presStyleIdx="1" presStyleCnt="8"/>
      <dgm:spPr/>
    </dgm:pt>
    <dgm:pt modelId="{3DA875D0-EEA3-4859-A7EF-D2DD67D2908B}" type="pres">
      <dgm:prSet presAssocID="{3346487C-11A0-450B-8FE1-5ABCE0ECEB6F}" presName="vertSpace2b" presStyleCnt="0"/>
      <dgm:spPr/>
    </dgm:pt>
    <dgm:pt modelId="{A648FC8D-7719-471A-9BE0-E017E85950FD}" type="pres">
      <dgm:prSet presAssocID="{E11E6635-CBD1-4FA3-978B-1AC711B7B28B}" presName="horz2" presStyleCnt="0"/>
      <dgm:spPr/>
    </dgm:pt>
    <dgm:pt modelId="{EE8FC7CA-C009-4AA2-BE7F-2203D34DF030}" type="pres">
      <dgm:prSet presAssocID="{E11E6635-CBD1-4FA3-978B-1AC711B7B28B}" presName="horzSpace2" presStyleCnt="0"/>
      <dgm:spPr/>
    </dgm:pt>
    <dgm:pt modelId="{B1471323-4F3E-4C82-B89C-AC5487135F29}" type="pres">
      <dgm:prSet presAssocID="{E11E6635-CBD1-4FA3-978B-1AC711B7B28B}" presName="tx2" presStyleLbl="revTx" presStyleIdx="3" presStyleCnt="9"/>
      <dgm:spPr/>
    </dgm:pt>
    <dgm:pt modelId="{81FF0846-A74A-4E61-BD75-B25FADC4C740}" type="pres">
      <dgm:prSet presAssocID="{E11E6635-CBD1-4FA3-978B-1AC711B7B28B}" presName="vert2" presStyleCnt="0"/>
      <dgm:spPr/>
    </dgm:pt>
    <dgm:pt modelId="{F0C987C8-D8E5-42E7-9DA8-B5FF9D3DCF8A}" type="pres">
      <dgm:prSet presAssocID="{E11E6635-CBD1-4FA3-978B-1AC711B7B28B}" presName="thinLine2b" presStyleLbl="callout" presStyleIdx="2" presStyleCnt="8"/>
      <dgm:spPr/>
    </dgm:pt>
    <dgm:pt modelId="{A0673F21-5A07-49EB-A5CE-0E1EE4945067}" type="pres">
      <dgm:prSet presAssocID="{E11E6635-CBD1-4FA3-978B-1AC711B7B28B}" presName="vertSpace2b" presStyleCnt="0"/>
      <dgm:spPr/>
    </dgm:pt>
    <dgm:pt modelId="{76A36F88-01C3-410F-AE47-111C9C749CB8}" type="pres">
      <dgm:prSet presAssocID="{07CF5B46-8E64-4CD1-A676-D031A642F288}" presName="horz2" presStyleCnt="0"/>
      <dgm:spPr/>
    </dgm:pt>
    <dgm:pt modelId="{2AEA22B5-9B82-4B39-8F3D-737F8EA61702}" type="pres">
      <dgm:prSet presAssocID="{07CF5B46-8E64-4CD1-A676-D031A642F288}" presName="horzSpace2" presStyleCnt="0"/>
      <dgm:spPr/>
    </dgm:pt>
    <dgm:pt modelId="{653C2B21-9A69-41CA-8C5A-C59FDEF626FC}" type="pres">
      <dgm:prSet presAssocID="{07CF5B46-8E64-4CD1-A676-D031A642F288}" presName="tx2" presStyleLbl="revTx" presStyleIdx="4" presStyleCnt="9"/>
      <dgm:spPr/>
    </dgm:pt>
    <dgm:pt modelId="{40DE1FF7-EFE8-49F1-9967-4490517C4FE8}" type="pres">
      <dgm:prSet presAssocID="{07CF5B46-8E64-4CD1-A676-D031A642F288}" presName="vert2" presStyleCnt="0"/>
      <dgm:spPr/>
    </dgm:pt>
    <dgm:pt modelId="{38271BA9-70F0-4CCC-AB78-9C447CB300D7}" type="pres">
      <dgm:prSet presAssocID="{07CF5B46-8E64-4CD1-A676-D031A642F288}" presName="thinLine2b" presStyleLbl="callout" presStyleIdx="3" presStyleCnt="8"/>
      <dgm:spPr/>
    </dgm:pt>
    <dgm:pt modelId="{00094938-4D40-4C34-BC36-1F83F4B77EB4}" type="pres">
      <dgm:prSet presAssocID="{07CF5B46-8E64-4CD1-A676-D031A642F288}" presName="vertSpace2b" presStyleCnt="0"/>
      <dgm:spPr/>
    </dgm:pt>
    <dgm:pt modelId="{22DD8EC2-9564-422D-B193-3038FA5717E8}" type="pres">
      <dgm:prSet presAssocID="{774E547E-27D2-4BAA-A572-A5E97F5452D0}" presName="horz2" presStyleCnt="0"/>
      <dgm:spPr/>
    </dgm:pt>
    <dgm:pt modelId="{9E7EC37C-095C-45DE-AAB8-232ED13FAF9A}" type="pres">
      <dgm:prSet presAssocID="{774E547E-27D2-4BAA-A572-A5E97F5452D0}" presName="horzSpace2" presStyleCnt="0"/>
      <dgm:spPr/>
    </dgm:pt>
    <dgm:pt modelId="{90874A67-8210-4A78-BD25-60671F66AD8C}" type="pres">
      <dgm:prSet presAssocID="{774E547E-27D2-4BAA-A572-A5E97F5452D0}" presName="tx2" presStyleLbl="revTx" presStyleIdx="5" presStyleCnt="9"/>
      <dgm:spPr/>
    </dgm:pt>
    <dgm:pt modelId="{3B920139-DC65-466F-9236-F314B2086726}" type="pres">
      <dgm:prSet presAssocID="{774E547E-27D2-4BAA-A572-A5E97F5452D0}" presName="vert2" presStyleCnt="0"/>
      <dgm:spPr/>
    </dgm:pt>
    <dgm:pt modelId="{A37CEDA0-024F-4D29-849B-82B3E805B07B}" type="pres">
      <dgm:prSet presAssocID="{774E547E-27D2-4BAA-A572-A5E97F5452D0}" presName="thinLine2b" presStyleLbl="callout" presStyleIdx="4" presStyleCnt="8"/>
      <dgm:spPr/>
    </dgm:pt>
    <dgm:pt modelId="{5D81BCD6-2A53-4CB7-B9A3-2FCC7169E4DC}" type="pres">
      <dgm:prSet presAssocID="{774E547E-27D2-4BAA-A572-A5E97F5452D0}" presName="vertSpace2b" presStyleCnt="0"/>
      <dgm:spPr/>
    </dgm:pt>
    <dgm:pt modelId="{4CD3245F-91AC-45B0-950D-2F864B7FF946}" type="pres">
      <dgm:prSet presAssocID="{278DE46C-0380-418B-8B9F-CA09B4C7C778}" presName="horz2" presStyleCnt="0"/>
      <dgm:spPr/>
    </dgm:pt>
    <dgm:pt modelId="{EDCCEB5E-97FB-47AA-B78F-6A084410C1A5}" type="pres">
      <dgm:prSet presAssocID="{278DE46C-0380-418B-8B9F-CA09B4C7C778}" presName="horzSpace2" presStyleCnt="0"/>
      <dgm:spPr/>
    </dgm:pt>
    <dgm:pt modelId="{985E9EC5-4F50-4CFB-8CC1-1B9E4DFEB941}" type="pres">
      <dgm:prSet presAssocID="{278DE46C-0380-418B-8B9F-CA09B4C7C778}" presName="tx2" presStyleLbl="revTx" presStyleIdx="6" presStyleCnt="9"/>
      <dgm:spPr/>
    </dgm:pt>
    <dgm:pt modelId="{D12EA214-7D49-41E8-A623-21AC5A830798}" type="pres">
      <dgm:prSet presAssocID="{278DE46C-0380-418B-8B9F-CA09B4C7C778}" presName="vert2" presStyleCnt="0"/>
      <dgm:spPr/>
    </dgm:pt>
    <dgm:pt modelId="{661CA7B0-0E2E-47B1-9CA8-4A70BCE84E98}" type="pres">
      <dgm:prSet presAssocID="{278DE46C-0380-418B-8B9F-CA09B4C7C778}" presName="thinLine2b" presStyleLbl="callout" presStyleIdx="5" presStyleCnt="8"/>
      <dgm:spPr/>
    </dgm:pt>
    <dgm:pt modelId="{33D242BD-32F3-444E-A72B-3D267396691F}" type="pres">
      <dgm:prSet presAssocID="{278DE46C-0380-418B-8B9F-CA09B4C7C778}" presName="vertSpace2b" presStyleCnt="0"/>
      <dgm:spPr/>
    </dgm:pt>
    <dgm:pt modelId="{86A61279-9F10-47EA-BB4D-BD4E54A33C4E}" type="pres">
      <dgm:prSet presAssocID="{65B16D40-06A2-4906-9CAA-E677CFCCE16A}" presName="horz2" presStyleCnt="0"/>
      <dgm:spPr/>
    </dgm:pt>
    <dgm:pt modelId="{00A60ECE-61AD-49DB-8CE4-FD195E05AD2A}" type="pres">
      <dgm:prSet presAssocID="{65B16D40-06A2-4906-9CAA-E677CFCCE16A}" presName="horzSpace2" presStyleCnt="0"/>
      <dgm:spPr/>
    </dgm:pt>
    <dgm:pt modelId="{399C9575-1359-4D02-82FC-48F4EB4952A5}" type="pres">
      <dgm:prSet presAssocID="{65B16D40-06A2-4906-9CAA-E677CFCCE16A}" presName="tx2" presStyleLbl="revTx" presStyleIdx="7" presStyleCnt="9"/>
      <dgm:spPr/>
    </dgm:pt>
    <dgm:pt modelId="{C57FB5EE-2415-4CCD-BE9B-1BA295BA6DB8}" type="pres">
      <dgm:prSet presAssocID="{65B16D40-06A2-4906-9CAA-E677CFCCE16A}" presName="vert2" presStyleCnt="0"/>
      <dgm:spPr/>
    </dgm:pt>
    <dgm:pt modelId="{9EDEDF33-9E09-4613-A715-01854011F9CE}" type="pres">
      <dgm:prSet presAssocID="{65B16D40-06A2-4906-9CAA-E677CFCCE16A}" presName="thinLine2b" presStyleLbl="callout" presStyleIdx="6" presStyleCnt="8"/>
      <dgm:spPr/>
    </dgm:pt>
    <dgm:pt modelId="{3B893C19-2E18-48DF-AD9E-B9B385A0C6F8}" type="pres">
      <dgm:prSet presAssocID="{65B16D40-06A2-4906-9CAA-E677CFCCE16A}" presName="vertSpace2b" presStyleCnt="0"/>
      <dgm:spPr/>
    </dgm:pt>
    <dgm:pt modelId="{27828D7D-F459-4CBF-8B79-2B86D052FCCE}" type="pres">
      <dgm:prSet presAssocID="{4FB42834-8BEF-4777-839E-6BF0BCDBBB98}" presName="horz2" presStyleCnt="0"/>
      <dgm:spPr/>
    </dgm:pt>
    <dgm:pt modelId="{3AB5F3F6-00F0-4485-AF5A-BE8DA26ECBCF}" type="pres">
      <dgm:prSet presAssocID="{4FB42834-8BEF-4777-839E-6BF0BCDBBB98}" presName="horzSpace2" presStyleCnt="0"/>
      <dgm:spPr/>
    </dgm:pt>
    <dgm:pt modelId="{17C742AF-2CBB-4721-9470-0FF6B96018E8}" type="pres">
      <dgm:prSet presAssocID="{4FB42834-8BEF-4777-839E-6BF0BCDBBB98}" presName="tx2" presStyleLbl="revTx" presStyleIdx="8" presStyleCnt="9"/>
      <dgm:spPr/>
    </dgm:pt>
    <dgm:pt modelId="{F01A9CF3-744E-4EE4-8AD2-5B77865433DB}" type="pres">
      <dgm:prSet presAssocID="{4FB42834-8BEF-4777-839E-6BF0BCDBBB98}" presName="vert2" presStyleCnt="0"/>
      <dgm:spPr/>
    </dgm:pt>
    <dgm:pt modelId="{C9F5F120-48BF-4D7C-855C-1E424B7F86A6}" type="pres">
      <dgm:prSet presAssocID="{4FB42834-8BEF-4777-839E-6BF0BCDBBB98}" presName="thinLine2b" presStyleLbl="callout" presStyleIdx="7" presStyleCnt="8"/>
      <dgm:spPr/>
    </dgm:pt>
    <dgm:pt modelId="{B588C972-CC4F-4B23-A7CD-31FB8ED938C5}" type="pres">
      <dgm:prSet presAssocID="{4FB42834-8BEF-4777-839E-6BF0BCDBBB98}" presName="vertSpace2b" presStyleCnt="0"/>
      <dgm:spPr/>
    </dgm:pt>
  </dgm:ptLst>
  <dgm:cxnLst>
    <dgm:cxn modelId="{88CBB202-03B3-4D82-AFE9-7D92A5817B6A}" type="presOf" srcId="{65B16D40-06A2-4906-9CAA-E677CFCCE16A}" destId="{399C9575-1359-4D02-82FC-48F4EB4952A5}" srcOrd="0" destOrd="0" presId="urn:microsoft.com/office/officeart/2008/layout/LinedList"/>
    <dgm:cxn modelId="{99F4AD06-0A0C-4F5F-8BE3-E950AB0C803B}" srcId="{AFCF3E1E-C7B2-4036-BD60-FDEBB31B33EE}" destId="{D72AE39A-FD26-44B6-AE19-2ED8B7ED1A4F}" srcOrd="0" destOrd="0" parTransId="{6F11C465-719A-48A1-9602-E6D528D20188}" sibTransId="{52FE4BF1-CF12-4C0D-94B9-6D79FD2E3B9A}"/>
    <dgm:cxn modelId="{0A8EC816-EE6F-4954-A8DB-E6FD4C3769B2}" srcId="{AFCF3E1E-C7B2-4036-BD60-FDEBB31B33EE}" destId="{4FB42834-8BEF-4777-839E-6BF0BCDBBB98}" srcOrd="7" destOrd="0" parTransId="{CCB91C2B-306C-45C4-AB91-BD9F0765560F}" sibTransId="{48B33EFE-F146-4C56-86A8-B406998F2E4C}"/>
    <dgm:cxn modelId="{75257617-D142-495F-85B8-8E1F67A65625}" type="presOf" srcId="{3346487C-11A0-450B-8FE1-5ABCE0ECEB6F}" destId="{4E9555CE-7A57-4188-9707-A294422E5B3F}" srcOrd="0" destOrd="0" presId="urn:microsoft.com/office/officeart/2008/layout/LinedList"/>
    <dgm:cxn modelId="{694FA53B-C778-4210-A731-F11CB87D73B3}" srcId="{AFCF3E1E-C7B2-4036-BD60-FDEBB31B33EE}" destId="{07CF5B46-8E64-4CD1-A676-D031A642F288}" srcOrd="3" destOrd="0" parTransId="{6355197B-E143-42B9-B1E9-309912AD0952}" sibTransId="{A310620C-7B8C-4CA3-B901-776AD31F1E69}"/>
    <dgm:cxn modelId="{82C6F864-0702-4AB1-AB6C-DBEDF2CA2F2A}" srcId="{AFCF3E1E-C7B2-4036-BD60-FDEBB31B33EE}" destId="{774E547E-27D2-4BAA-A572-A5E97F5452D0}" srcOrd="4" destOrd="0" parTransId="{89C5707D-254A-4DCD-B5FF-B71D63D53473}" sibTransId="{D0EAC8B6-7D35-4287-B4F4-8682F8D5955F}"/>
    <dgm:cxn modelId="{990DDB67-3844-4B7F-8829-C9BD4195BDFB}" type="presOf" srcId="{07CF5B46-8E64-4CD1-A676-D031A642F288}" destId="{653C2B21-9A69-41CA-8C5A-C59FDEF626FC}" srcOrd="0" destOrd="0" presId="urn:microsoft.com/office/officeart/2008/layout/LinedList"/>
    <dgm:cxn modelId="{3037226B-F553-43CC-8095-4DD64BFBE8B9}" type="presOf" srcId="{278DE46C-0380-418B-8B9F-CA09B4C7C778}" destId="{985E9EC5-4F50-4CFB-8CC1-1B9E4DFEB941}" srcOrd="0" destOrd="0" presId="urn:microsoft.com/office/officeart/2008/layout/LinedList"/>
    <dgm:cxn modelId="{9D42AF7E-9B23-4317-86B4-4492F6027418}" type="presOf" srcId="{774E547E-27D2-4BAA-A572-A5E97F5452D0}" destId="{90874A67-8210-4A78-BD25-60671F66AD8C}" srcOrd="0" destOrd="0" presId="urn:microsoft.com/office/officeart/2008/layout/LinedList"/>
    <dgm:cxn modelId="{19A83188-30C6-47F9-98C2-F579CFCCB643}" type="presOf" srcId="{2D8EB474-5E97-45E5-A591-813A8D5FC2A8}" destId="{7E7A2893-EDC1-4F9D-8E14-A2D648EF7828}" srcOrd="0" destOrd="0" presId="urn:microsoft.com/office/officeart/2008/layout/LinedList"/>
    <dgm:cxn modelId="{FE2BB2AE-DF92-4770-A7DF-C85CD9C0918D}" srcId="{2D8EB474-5E97-45E5-A591-813A8D5FC2A8}" destId="{AFCF3E1E-C7B2-4036-BD60-FDEBB31B33EE}" srcOrd="0" destOrd="0" parTransId="{EC72154E-CEF1-4DF4-AB59-D98E139726B8}" sibTransId="{6CE2F4D0-F639-41CF-891E-7E1F437DC4F2}"/>
    <dgm:cxn modelId="{0EB266BF-1228-4CD9-999D-A2F841D692FB}" type="presOf" srcId="{AFCF3E1E-C7B2-4036-BD60-FDEBB31B33EE}" destId="{2AE1A73B-925D-45EA-BA4E-087772D52BAC}" srcOrd="0" destOrd="0" presId="urn:microsoft.com/office/officeart/2008/layout/LinedList"/>
    <dgm:cxn modelId="{6108BFC7-A19F-4B77-A2BD-F84353633086}" srcId="{AFCF3E1E-C7B2-4036-BD60-FDEBB31B33EE}" destId="{65B16D40-06A2-4906-9CAA-E677CFCCE16A}" srcOrd="6" destOrd="0" parTransId="{825A007D-4744-4AF7-8B82-A54CCC8065D5}" sibTransId="{CF36A96C-613F-4FFB-85F7-B3AF98348086}"/>
    <dgm:cxn modelId="{5BC190CB-11DD-48C0-B6D7-AADC03521A85}" srcId="{AFCF3E1E-C7B2-4036-BD60-FDEBB31B33EE}" destId="{3346487C-11A0-450B-8FE1-5ABCE0ECEB6F}" srcOrd="1" destOrd="0" parTransId="{ECCC3F92-8C06-4333-82CD-45F01E8F0B6F}" sibTransId="{B50A4B47-A1E8-432F-9B11-4EC0F857C17F}"/>
    <dgm:cxn modelId="{DD6088D3-79AC-46EF-8378-E970D8EA0F81}" type="presOf" srcId="{E11E6635-CBD1-4FA3-978B-1AC711B7B28B}" destId="{B1471323-4F3E-4C82-B89C-AC5487135F29}" srcOrd="0" destOrd="0" presId="urn:microsoft.com/office/officeart/2008/layout/LinedList"/>
    <dgm:cxn modelId="{C50E5DDA-0CE9-4114-8DD2-D1BBFED354DD}" srcId="{AFCF3E1E-C7B2-4036-BD60-FDEBB31B33EE}" destId="{E11E6635-CBD1-4FA3-978B-1AC711B7B28B}" srcOrd="2" destOrd="0" parTransId="{D0ED8C50-AE53-4E30-8A66-A8CD1261BC1F}" sibTransId="{DCDD8BF7-41F6-4BA5-AD87-4DF361A2FEA7}"/>
    <dgm:cxn modelId="{406525E9-0CBC-4F8F-892F-E5F7139B3019}" srcId="{AFCF3E1E-C7B2-4036-BD60-FDEBB31B33EE}" destId="{278DE46C-0380-418B-8B9F-CA09B4C7C778}" srcOrd="5" destOrd="0" parTransId="{1067097B-FED8-4F2D-9226-F32B906FE3E5}" sibTransId="{C89834D7-5639-4A9C-AF23-B9B795CB9ECE}"/>
    <dgm:cxn modelId="{CF70A8EC-AD50-4453-B839-AB219480C3E9}" type="presOf" srcId="{D72AE39A-FD26-44B6-AE19-2ED8B7ED1A4F}" destId="{3F091790-5243-4EE9-AB19-4855156406FE}" srcOrd="0" destOrd="0" presId="urn:microsoft.com/office/officeart/2008/layout/LinedList"/>
    <dgm:cxn modelId="{071BC0F4-D102-40E5-A68A-2A95124300F5}" type="presOf" srcId="{4FB42834-8BEF-4777-839E-6BF0BCDBBB98}" destId="{17C742AF-2CBB-4721-9470-0FF6B96018E8}" srcOrd="0" destOrd="0" presId="urn:microsoft.com/office/officeart/2008/layout/LinedList"/>
    <dgm:cxn modelId="{8DA079B5-DFE2-493C-95E9-C142E20B4FE6}" type="presParOf" srcId="{7E7A2893-EDC1-4F9D-8E14-A2D648EF7828}" destId="{63360A78-D12B-4C1C-AF54-96044AEE6197}" srcOrd="0" destOrd="0" presId="urn:microsoft.com/office/officeart/2008/layout/LinedList"/>
    <dgm:cxn modelId="{92834DB2-E866-4480-A0B8-FB2940DA6B7D}" type="presParOf" srcId="{7E7A2893-EDC1-4F9D-8E14-A2D648EF7828}" destId="{3B51B794-9370-4A1C-9DD3-43D7F5ED1341}" srcOrd="1" destOrd="0" presId="urn:microsoft.com/office/officeart/2008/layout/LinedList"/>
    <dgm:cxn modelId="{47BD9340-35BB-4164-B442-D8CA386D6BDC}" type="presParOf" srcId="{3B51B794-9370-4A1C-9DD3-43D7F5ED1341}" destId="{2AE1A73B-925D-45EA-BA4E-087772D52BAC}" srcOrd="0" destOrd="0" presId="urn:microsoft.com/office/officeart/2008/layout/LinedList"/>
    <dgm:cxn modelId="{42ADE94D-8A22-4A5A-9F7B-DE937E84E63D}" type="presParOf" srcId="{3B51B794-9370-4A1C-9DD3-43D7F5ED1341}" destId="{DA946598-E970-4710-AAB2-C632CE19FD2B}" srcOrd="1" destOrd="0" presId="urn:microsoft.com/office/officeart/2008/layout/LinedList"/>
    <dgm:cxn modelId="{9A2016E0-F9AE-4127-8613-EB9886581390}" type="presParOf" srcId="{DA946598-E970-4710-AAB2-C632CE19FD2B}" destId="{EAC91BBF-A588-474E-AF6C-72954F89C928}" srcOrd="0" destOrd="0" presId="urn:microsoft.com/office/officeart/2008/layout/LinedList"/>
    <dgm:cxn modelId="{FBA12DD0-99E4-40AC-B220-DE5440E75DA8}" type="presParOf" srcId="{DA946598-E970-4710-AAB2-C632CE19FD2B}" destId="{50057190-05AF-43DE-A726-999B7B52ADDB}" srcOrd="1" destOrd="0" presId="urn:microsoft.com/office/officeart/2008/layout/LinedList"/>
    <dgm:cxn modelId="{7002C812-0870-4F6F-BAFF-55C338FDA38A}" type="presParOf" srcId="{50057190-05AF-43DE-A726-999B7B52ADDB}" destId="{DE380845-FF9D-4498-B07D-047B7D52A88F}" srcOrd="0" destOrd="0" presId="urn:microsoft.com/office/officeart/2008/layout/LinedList"/>
    <dgm:cxn modelId="{4BAAA28E-1198-4C25-A62C-BA44AF12BC35}" type="presParOf" srcId="{50057190-05AF-43DE-A726-999B7B52ADDB}" destId="{3F091790-5243-4EE9-AB19-4855156406FE}" srcOrd="1" destOrd="0" presId="urn:microsoft.com/office/officeart/2008/layout/LinedList"/>
    <dgm:cxn modelId="{26A19C85-CFAD-46F7-B11C-F3CD4EFC5852}" type="presParOf" srcId="{50057190-05AF-43DE-A726-999B7B52ADDB}" destId="{940F44CB-2B14-4006-B258-D58E86A9053C}" srcOrd="2" destOrd="0" presId="urn:microsoft.com/office/officeart/2008/layout/LinedList"/>
    <dgm:cxn modelId="{157A62D1-F3C4-4EF3-B928-801C66A1394A}" type="presParOf" srcId="{DA946598-E970-4710-AAB2-C632CE19FD2B}" destId="{D252B90C-7121-45F9-8CE7-3F38D6179DF5}" srcOrd="2" destOrd="0" presId="urn:microsoft.com/office/officeart/2008/layout/LinedList"/>
    <dgm:cxn modelId="{88EF349A-BF2E-4F03-B333-F4021A968CE7}" type="presParOf" srcId="{DA946598-E970-4710-AAB2-C632CE19FD2B}" destId="{104F95A5-26B9-49F0-8208-21B237F5715C}" srcOrd="3" destOrd="0" presId="urn:microsoft.com/office/officeart/2008/layout/LinedList"/>
    <dgm:cxn modelId="{608CF919-38FB-47DC-8598-0ACDA6FBE3DE}" type="presParOf" srcId="{DA946598-E970-4710-AAB2-C632CE19FD2B}" destId="{DF79189B-5296-4B17-B7EB-049D3512FDF7}" srcOrd="4" destOrd="0" presId="urn:microsoft.com/office/officeart/2008/layout/LinedList"/>
    <dgm:cxn modelId="{976977D7-A6C8-4BA3-BC08-89CE8D27EEBA}" type="presParOf" srcId="{DF79189B-5296-4B17-B7EB-049D3512FDF7}" destId="{A0B857AC-FBA1-4ED7-89DF-2F667CA8D913}" srcOrd="0" destOrd="0" presId="urn:microsoft.com/office/officeart/2008/layout/LinedList"/>
    <dgm:cxn modelId="{48107706-93D2-4A50-B97C-B9A15014402F}" type="presParOf" srcId="{DF79189B-5296-4B17-B7EB-049D3512FDF7}" destId="{4E9555CE-7A57-4188-9707-A294422E5B3F}" srcOrd="1" destOrd="0" presId="urn:microsoft.com/office/officeart/2008/layout/LinedList"/>
    <dgm:cxn modelId="{2FD50F7C-6589-486F-A820-FF93FF5195DF}" type="presParOf" srcId="{DF79189B-5296-4B17-B7EB-049D3512FDF7}" destId="{90832FF4-0C4D-4536-9FED-313674DB78AE}" srcOrd="2" destOrd="0" presId="urn:microsoft.com/office/officeart/2008/layout/LinedList"/>
    <dgm:cxn modelId="{119DD20B-9A60-49C5-BB49-C4298010BABC}" type="presParOf" srcId="{DA946598-E970-4710-AAB2-C632CE19FD2B}" destId="{2B4363BE-6230-4101-B22A-BA745C65664E}" srcOrd="5" destOrd="0" presId="urn:microsoft.com/office/officeart/2008/layout/LinedList"/>
    <dgm:cxn modelId="{43435413-9DA0-4A48-818E-938A9C562E83}" type="presParOf" srcId="{DA946598-E970-4710-AAB2-C632CE19FD2B}" destId="{3DA875D0-EEA3-4859-A7EF-D2DD67D2908B}" srcOrd="6" destOrd="0" presId="urn:microsoft.com/office/officeart/2008/layout/LinedList"/>
    <dgm:cxn modelId="{6D632739-0094-477F-8D5F-7CC4C6BF2E4C}" type="presParOf" srcId="{DA946598-E970-4710-AAB2-C632CE19FD2B}" destId="{A648FC8D-7719-471A-9BE0-E017E85950FD}" srcOrd="7" destOrd="0" presId="urn:microsoft.com/office/officeart/2008/layout/LinedList"/>
    <dgm:cxn modelId="{1B3FD0D5-2867-4102-9865-279D4358E86F}" type="presParOf" srcId="{A648FC8D-7719-471A-9BE0-E017E85950FD}" destId="{EE8FC7CA-C009-4AA2-BE7F-2203D34DF030}" srcOrd="0" destOrd="0" presId="urn:microsoft.com/office/officeart/2008/layout/LinedList"/>
    <dgm:cxn modelId="{B41AFB0D-CCC3-4C53-879D-6F129E076FAB}" type="presParOf" srcId="{A648FC8D-7719-471A-9BE0-E017E85950FD}" destId="{B1471323-4F3E-4C82-B89C-AC5487135F29}" srcOrd="1" destOrd="0" presId="urn:microsoft.com/office/officeart/2008/layout/LinedList"/>
    <dgm:cxn modelId="{BB99F745-DBFF-4CBA-BEC2-C8DBAB45C978}" type="presParOf" srcId="{A648FC8D-7719-471A-9BE0-E017E85950FD}" destId="{81FF0846-A74A-4E61-BD75-B25FADC4C740}" srcOrd="2" destOrd="0" presId="urn:microsoft.com/office/officeart/2008/layout/LinedList"/>
    <dgm:cxn modelId="{FA7935FC-5C96-4657-893A-32629037CDBC}" type="presParOf" srcId="{DA946598-E970-4710-AAB2-C632CE19FD2B}" destId="{F0C987C8-D8E5-42E7-9DA8-B5FF9D3DCF8A}" srcOrd="8" destOrd="0" presId="urn:microsoft.com/office/officeart/2008/layout/LinedList"/>
    <dgm:cxn modelId="{6A693E33-CA05-4D42-826D-AFAD34890C14}" type="presParOf" srcId="{DA946598-E970-4710-AAB2-C632CE19FD2B}" destId="{A0673F21-5A07-49EB-A5CE-0E1EE4945067}" srcOrd="9" destOrd="0" presId="urn:microsoft.com/office/officeart/2008/layout/LinedList"/>
    <dgm:cxn modelId="{F6F3A3AC-B249-4208-A186-AFE78D93A8A6}" type="presParOf" srcId="{DA946598-E970-4710-AAB2-C632CE19FD2B}" destId="{76A36F88-01C3-410F-AE47-111C9C749CB8}" srcOrd="10" destOrd="0" presId="urn:microsoft.com/office/officeart/2008/layout/LinedList"/>
    <dgm:cxn modelId="{18CF3388-98A9-45D5-8010-DA6C5B9ED2BF}" type="presParOf" srcId="{76A36F88-01C3-410F-AE47-111C9C749CB8}" destId="{2AEA22B5-9B82-4B39-8F3D-737F8EA61702}" srcOrd="0" destOrd="0" presId="urn:microsoft.com/office/officeart/2008/layout/LinedList"/>
    <dgm:cxn modelId="{897414E1-18C3-43EB-A787-F736AB595089}" type="presParOf" srcId="{76A36F88-01C3-410F-AE47-111C9C749CB8}" destId="{653C2B21-9A69-41CA-8C5A-C59FDEF626FC}" srcOrd="1" destOrd="0" presId="urn:microsoft.com/office/officeart/2008/layout/LinedList"/>
    <dgm:cxn modelId="{D388A972-7A80-4148-8940-25E38E7E4350}" type="presParOf" srcId="{76A36F88-01C3-410F-AE47-111C9C749CB8}" destId="{40DE1FF7-EFE8-49F1-9967-4490517C4FE8}" srcOrd="2" destOrd="0" presId="urn:microsoft.com/office/officeart/2008/layout/LinedList"/>
    <dgm:cxn modelId="{EF048BB8-B765-4042-97DF-7A3F3217E900}" type="presParOf" srcId="{DA946598-E970-4710-AAB2-C632CE19FD2B}" destId="{38271BA9-70F0-4CCC-AB78-9C447CB300D7}" srcOrd="11" destOrd="0" presId="urn:microsoft.com/office/officeart/2008/layout/LinedList"/>
    <dgm:cxn modelId="{5CDB4332-DC60-4C81-946E-3963121DDB1C}" type="presParOf" srcId="{DA946598-E970-4710-AAB2-C632CE19FD2B}" destId="{00094938-4D40-4C34-BC36-1F83F4B77EB4}" srcOrd="12" destOrd="0" presId="urn:microsoft.com/office/officeart/2008/layout/LinedList"/>
    <dgm:cxn modelId="{F6E56E73-04A7-4DAC-B65F-ADAA96AE47E3}" type="presParOf" srcId="{DA946598-E970-4710-AAB2-C632CE19FD2B}" destId="{22DD8EC2-9564-422D-B193-3038FA5717E8}" srcOrd="13" destOrd="0" presId="urn:microsoft.com/office/officeart/2008/layout/LinedList"/>
    <dgm:cxn modelId="{6F4E8BE8-D60B-4223-A59F-D26EDFDFFBD9}" type="presParOf" srcId="{22DD8EC2-9564-422D-B193-3038FA5717E8}" destId="{9E7EC37C-095C-45DE-AAB8-232ED13FAF9A}" srcOrd="0" destOrd="0" presId="urn:microsoft.com/office/officeart/2008/layout/LinedList"/>
    <dgm:cxn modelId="{1496054B-B208-4DD0-B7A3-4F281E82BB24}" type="presParOf" srcId="{22DD8EC2-9564-422D-B193-3038FA5717E8}" destId="{90874A67-8210-4A78-BD25-60671F66AD8C}" srcOrd="1" destOrd="0" presId="urn:microsoft.com/office/officeart/2008/layout/LinedList"/>
    <dgm:cxn modelId="{1BB7CCA5-6743-4737-968D-FDD561625FA6}" type="presParOf" srcId="{22DD8EC2-9564-422D-B193-3038FA5717E8}" destId="{3B920139-DC65-466F-9236-F314B2086726}" srcOrd="2" destOrd="0" presId="urn:microsoft.com/office/officeart/2008/layout/LinedList"/>
    <dgm:cxn modelId="{F1B49692-F8F8-4834-A7BC-C5AE43F29A21}" type="presParOf" srcId="{DA946598-E970-4710-AAB2-C632CE19FD2B}" destId="{A37CEDA0-024F-4D29-849B-82B3E805B07B}" srcOrd="14" destOrd="0" presId="urn:microsoft.com/office/officeart/2008/layout/LinedList"/>
    <dgm:cxn modelId="{E470420E-9A1A-4A5A-ACC0-7374E4107DC2}" type="presParOf" srcId="{DA946598-E970-4710-AAB2-C632CE19FD2B}" destId="{5D81BCD6-2A53-4CB7-B9A3-2FCC7169E4DC}" srcOrd="15" destOrd="0" presId="urn:microsoft.com/office/officeart/2008/layout/LinedList"/>
    <dgm:cxn modelId="{BD99EA9A-B53D-4AB3-85F1-5F9418D16B69}" type="presParOf" srcId="{DA946598-E970-4710-AAB2-C632CE19FD2B}" destId="{4CD3245F-91AC-45B0-950D-2F864B7FF946}" srcOrd="16" destOrd="0" presId="urn:microsoft.com/office/officeart/2008/layout/LinedList"/>
    <dgm:cxn modelId="{4C85A367-8C9D-4692-9A46-A480735A94F8}" type="presParOf" srcId="{4CD3245F-91AC-45B0-950D-2F864B7FF946}" destId="{EDCCEB5E-97FB-47AA-B78F-6A084410C1A5}" srcOrd="0" destOrd="0" presId="urn:microsoft.com/office/officeart/2008/layout/LinedList"/>
    <dgm:cxn modelId="{AA1F1AF9-7F3E-41B9-9D4A-05B3B7CC23CE}" type="presParOf" srcId="{4CD3245F-91AC-45B0-950D-2F864B7FF946}" destId="{985E9EC5-4F50-4CFB-8CC1-1B9E4DFEB941}" srcOrd="1" destOrd="0" presId="urn:microsoft.com/office/officeart/2008/layout/LinedList"/>
    <dgm:cxn modelId="{3F1B8B26-83DA-41AE-8428-029F2C47BE96}" type="presParOf" srcId="{4CD3245F-91AC-45B0-950D-2F864B7FF946}" destId="{D12EA214-7D49-41E8-A623-21AC5A830798}" srcOrd="2" destOrd="0" presId="urn:microsoft.com/office/officeart/2008/layout/LinedList"/>
    <dgm:cxn modelId="{DC48799C-4AE2-408E-A2D8-53145A3D3BC9}" type="presParOf" srcId="{DA946598-E970-4710-AAB2-C632CE19FD2B}" destId="{661CA7B0-0E2E-47B1-9CA8-4A70BCE84E98}" srcOrd="17" destOrd="0" presId="urn:microsoft.com/office/officeart/2008/layout/LinedList"/>
    <dgm:cxn modelId="{B235F897-8C88-40F9-9F53-4D18F2AC1F8E}" type="presParOf" srcId="{DA946598-E970-4710-AAB2-C632CE19FD2B}" destId="{33D242BD-32F3-444E-A72B-3D267396691F}" srcOrd="18" destOrd="0" presId="urn:microsoft.com/office/officeart/2008/layout/LinedList"/>
    <dgm:cxn modelId="{6F6E6CDF-5718-43C2-B256-2383182A3CB5}" type="presParOf" srcId="{DA946598-E970-4710-AAB2-C632CE19FD2B}" destId="{86A61279-9F10-47EA-BB4D-BD4E54A33C4E}" srcOrd="19" destOrd="0" presId="urn:microsoft.com/office/officeart/2008/layout/LinedList"/>
    <dgm:cxn modelId="{41EC1D2D-2804-4E54-9191-C790B328DD12}" type="presParOf" srcId="{86A61279-9F10-47EA-BB4D-BD4E54A33C4E}" destId="{00A60ECE-61AD-49DB-8CE4-FD195E05AD2A}" srcOrd="0" destOrd="0" presId="urn:microsoft.com/office/officeart/2008/layout/LinedList"/>
    <dgm:cxn modelId="{6901C3E9-EB78-4550-86DB-53497DCE6328}" type="presParOf" srcId="{86A61279-9F10-47EA-BB4D-BD4E54A33C4E}" destId="{399C9575-1359-4D02-82FC-48F4EB4952A5}" srcOrd="1" destOrd="0" presId="urn:microsoft.com/office/officeart/2008/layout/LinedList"/>
    <dgm:cxn modelId="{1A345C2C-F5F3-49DF-8F10-781849B8E3CA}" type="presParOf" srcId="{86A61279-9F10-47EA-BB4D-BD4E54A33C4E}" destId="{C57FB5EE-2415-4CCD-BE9B-1BA295BA6DB8}" srcOrd="2" destOrd="0" presId="urn:microsoft.com/office/officeart/2008/layout/LinedList"/>
    <dgm:cxn modelId="{1F3826D3-77A9-4F1C-B299-C94D21EA863C}" type="presParOf" srcId="{DA946598-E970-4710-AAB2-C632CE19FD2B}" destId="{9EDEDF33-9E09-4613-A715-01854011F9CE}" srcOrd="20" destOrd="0" presId="urn:microsoft.com/office/officeart/2008/layout/LinedList"/>
    <dgm:cxn modelId="{20C002C3-09F6-4002-B82B-AFBEC9180086}" type="presParOf" srcId="{DA946598-E970-4710-AAB2-C632CE19FD2B}" destId="{3B893C19-2E18-48DF-AD9E-B9B385A0C6F8}" srcOrd="21" destOrd="0" presId="urn:microsoft.com/office/officeart/2008/layout/LinedList"/>
    <dgm:cxn modelId="{C3C26CAC-816F-47B8-8B00-9A5AC32B8DF1}" type="presParOf" srcId="{DA946598-E970-4710-AAB2-C632CE19FD2B}" destId="{27828D7D-F459-4CBF-8B79-2B86D052FCCE}" srcOrd="22" destOrd="0" presId="urn:microsoft.com/office/officeart/2008/layout/LinedList"/>
    <dgm:cxn modelId="{0FDB133E-BE2C-408F-B34E-EE2EF109C836}" type="presParOf" srcId="{27828D7D-F459-4CBF-8B79-2B86D052FCCE}" destId="{3AB5F3F6-00F0-4485-AF5A-BE8DA26ECBCF}" srcOrd="0" destOrd="0" presId="urn:microsoft.com/office/officeart/2008/layout/LinedList"/>
    <dgm:cxn modelId="{37BCE6EE-72F5-4A27-B503-610C65F3A510}" type="presParOf" srcId="{27828D7D-F459-4CBF-8B79-2B86D052FCCE}" destId="{17C742AF-2CBB-4721-9470-0FF6B96018E8}" srcOrd="1" destOrd="0" presId="urn:microsoft.com/office/officeart/2008/layout/LinedList"/>
    <dgm:cxn modelId="{1CC4BC74-D20D-4400-BC37-BAB76449D88D}" type="presParOf" srcId="{27828D7D-F459-4CBF-8B79-2B86D052FCCE}" destId="{F01A9CF3-744E-4EE4-8AD2-5B77865433DB}" srcOrd="2" destOrd="0" presId="urn:microsoft.com/office/officeart/2008/layout/LinedList"/>
    <dgm:cxn modelId="{F46E5C41-9AB5-4ACD-B988-68254E605E70}" type="presParOf" srcId="{DA946598-E970-4710-AAB2-C632CE19FD2B}" destId="{C9F5F120-48BF-4D7C-855C-1E424B7F86A6}" srcOrd="23" destOrd="0" presId="urn:microsoft.com/office/officeart/2008/layout/LinedList"/>
    <dgm:cxn modelId="{9F98A59C-D346-4272-8CC0-4AC50E68451E}" type="presParOf" srcId="{DA946598-E970-4710-AAB2-C632CE19FD2B}" destId="{B588C972-CC4F-4B23-A7CD-31FB8ED938C5}" srcOrd="24"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D8EB474-5E97-45E5-A591-813A8D5FC2A8}" type="doc">
      <dgm:prSet loTypeId="urn:microsoft.com/office/officeart/2008/layout/LinedList" loCatId="list" qsTypeId="urn:microsoft.com/office/officeart/2005/8/quickstyle/simple1" qsCatId="simple" csTypeId="urn:microsoft.com/office/officeart/2005/8/colors/colorful4" csCatId="colorful" phldr="1"/>
      <dgm:spPr/>
      <dgm:t>
        <a:bodyPr/>
        <a:lstStyle/>
        <a:p>
          <a:endParaRPr lang="en-IN"/>
        </a:p>
      </dgm:t>
    </dgm:pt>
    <dgm:pt modelId="{AFCF3E1E-C7B2-4036-BD60-FDEBB31B33EE}">
      <dgm:prSet phldrT="[Text]" custT="1"/>
      <dgm:spPr/>
      <dgm:t>
        <a:bodyPr/>
        <a:lstStyle/>
        <a:p>
          <a:r>
            <a:rPr lang="en-US" sz="1400" b="1" i="0" dirty="0"/>
            <a:t>Missing values and outlier treatment</a:t>
          </a:r>
          <a:endParaRPr lang="en-IN" sz="1400" dirty="0"/>
        </a:p>
      </dgm:t>
    </dgm:pt>
    <dgm:pt modelId="{EC72154E-CEF1-4DF4-AB59-D98E139726B8}" type="parTrans" cxnId="{FE2BB2AE-DF92-4770-A7DF-C85CD9C0918D}">
      <dgm:prSet/>
      <dgm:spPr/>
      <dgm:t>
        <a:bodyPr/>
        <a:lstStyle/>
        <a:p>
          <a:endParaRPr lang="en-IN" sz="1000"/>
        </a:p>
      </dgm:t>
    </dgm:pt>
    <dgm:pt modelId="{6CE2F4D0-F639-41CF-891E-7E1F437DC4F2}" type="sibTrans" cxnId="{FE2BB2AE-DF92-4770-A7DF-C85CD9C0918D}">
      <dgm:prSet/>
      <dgm:spPr/>
      <dgm:t>
        <a:bodyPr/>
        <a:lstStyle/>
        <a:p>
          <a:endParaRPr lang="en-IN" sz="1000"/>
        </a:p>
      </dgm:t>
    </dgm:pt>
    <dgm:pt modelId="{D72AE39A-FD26-44B6-AE19-2ED8B7ED1A4F}">
      <dgm:prSet phldrT="[Text]" custT="1"/>
      <dgm:spPr/>
      <dgm:t>
        <a:bodyPr/>
        <a:lstStyle/>
        <a:p>
          <a:pPr>
            <a:buFont typeface="Arial" panose="020B0604020202020204" pitchFamily="34" charset="0"/>
            <a:buChar char="•"/>
          </a:pPr>
          <a:r>
            <a:rPr lang="en-US" sz="900" b="0" i="0" dirty="0"/>
            <a:t>Can be observed from univariate plots of different features</a:t>
          </a:r>
        </a:p>
        <a:p>
          <a:pPr>
            <a:buFont typeface="Arial" panose="020B0604020202020204" pitchFamily="34" charset="0"/>
            <a:buChar char="•"/>
          </a:pPr>
          <a:r>
            <a:rPr lang="en-US" sz="900" b="0" i="0" dirty="0"/>
            <a:t>Outliers can either be logically improbable (as per the feature definition) or just an extreme value as compared to the feature distribution</a:t>
          </a:r>
        </a:p>
        <a:p>
          <a:pPr>
            <a:buFont typeface="Arial" panose="020B0604020202020204" pitchFamily="34" charset="0"/>
            <a:buChar char="•"/>
          </a:pPr>
          <a:r>
            <a:rPr lang="en-US" sz="900" b="0" i="0" dirty="0"/>
            <a:t>As part of outlier treatment, the particular row containing the outlier can be removed from the training set, provided they do not form a significant chunk of the dataset (&lt; 0.5-1%)</a:t>
          </a:r>
        </a:p>
        <a:p>
          <a:pPr>
            <a:buFont typeface="Arial" panose="020B0604020202020204" pitchFamily="34" charset="0"/>
            <a:buChar char="•"/>
          </a:pPr>
          <a:r>
            <a:rPr lang="en-US" sz="900" b="0" i="0" dirty="0"/>
            <a:t>In cases where the value of outlier is logically faulty, e.g. negative Age or </a:t>
          </a:r>
          <a:r>
            <a:rPr lang="en-US" sz="900" b="0" i="0" dirty="0" err="1"/>
            <a:t>CreditScore</a:t>
          </a:r>
          <a:r>
            <a:rPr lang="en-US" sz="900" b="0" i="0" dirty="0"/>
            <a:t> &gt; 900, the particular record can be replaced with mean of the feature or the nearest among min/max logical value of the feature</a:t>
          </a:r>
        </a:p>
        <a:p>
          <a:pPr>
            <a:buFont typeface="Arial" panose="020B0604020202020204" pitchFamily="34" charset="0"/>
            <a:buChar char="•"/>
          </a:pPr>
          <a:r>
            <a:rPr lang="en-US" sz="900" b="0" i="0" dirty="0"/>
            <a:t>Outliers in numerical features can be of a very high/low value, lying in the top 1% or bottom 1% of the distribution or values which are not possible as per the feature definition.</a:t>
          </a:r>
        </a:p>
        <a:p>
          <a:r>
            <a:rPr lang="en-US" sz="900" b="0" i="0" dirty="0"/>
            <a:t>Outliers in categorical features are usually levels with a very low frequency/no. of samples as compared to other categorical levels.</a:t>
          </a:r>
        </a:p>
        <a:p>
          <a:r>
            <a:rPr lang="en-US" sz="900" b="1" i="0" dirty="0"/>
            <a:t>No outliers observed in any feature of this dataset</a:t>
          </a:r>
          <a:endParaRPr lang="en-IN" sz="900" dirty="0"/>
        </a:p>
      </dgm:t>
    </dgm:pt>
    <dgm:pt modelId="{6F11C465-719A-48A1-9602-E6D528D20188}" type="parTrans" cxnId="{99F4AD06-0A0C-4F5F-8BE3-E950AB0C803B}">
      <dgm:prSet/>
      <dgm:spPr/>
      <dgm:t>
        <a:bodyPr/>
        <a:lstStyle/>
        <a:p>
          <a:endParaRPr lang="en-IN" sz="1000"/>
        </a:p>
      </dgm:t>
    </dgm:pt>
    <dgm:pt modelId="{52FE4BF1-CF12-4C0D-94B9-6D79FD2E3B9A}" type="sibTrans" cxnId="{99F4AD06-0A0C-4F5F-8BE3-E950AB0C803B}">
      <dgm:prSet/>
      <dgm:spPr/>
      <dgm:t>
        <a:bodyPr/>
        <a:lstStyle/>
        <a:p>
          <a:endParaRPr lang="en-IN" sz="1000"/>
        </a:p>
      </dgm:t>
    </dgm:pt>
    <dgm:pt modelId="{4FB42834-8BEF-4777-839E-6BF0BCDBBB98}">
      <dgm:prSet custT="1"/>
      <dgm:spPr/>
      <dgm:t>
        <a:bodyPr/>
        <a:lstStyle/>
        <a:p>
          <a:pPr>
            <a:buFont typeface="Arial" panose="020B0604020202020204" pitchFamily="34" charset="0"/>
            <a:buChar char="•"/>
          </a:pPr>
          <a:r>
            <a:rPr lang="en-US" sz="900" b="1" i="0" dirty="0"/>
            <a:t>No missing values present in this dataset. </a:t>
          </a:r>
          <a:r>
            <a:rPr lang="en-US" sz="900" b="0" i="0" dirty="0"/>
            <a:t>Can also be observed from </a:t>
          </a:r>
          <a:r>
            <a:rPr lang="en-US" sz="900" b="0" i="0" dirty="0" err="1"/>
            <a:t>df.describe</a:t>
          </a:r>
          <a:r>
            <a:rPr lang="en-US" sz="900" b="0" i="0" dirty="0"/>
            <a:t>() commands. However, most real-world datasets might have missing values. A couple of things which can be done in such cases :</a:t>
          </a:r>
        </a:p>
        <a:p>
          <a:pPr>
            <a:buFont typeface="Arial" panose="020B0604020202020204" pitchFamily="34" charset="0"/>
            <a:buChar char="•"/>
          </a:pPr>
          <a:r>
            <a:rPr lang="en-US" sz="900" b="0" i="0" dirty="0"/>
            <a:t>If the column/feature has too many missing values, it can be dropped as it might not add much relevance to the data</a:t>
          </a:r>
        </a:p>
        <a:p>
          <a:pPr>
            <a:buFont typeface="Arial" panose="020B0604020202020204" pitchFamily="34" charset="0"/>
            <a:buChar char="•"/>
          </a:pPr>
          <a:r>
            <a:rPr lang="en-US" sz="900" b="0" i="0" dirty="0"/>
            <a:t>If there a few missing values, the column/feature can be imputed with its summary statistics (mean/median/mode) and/or numbers like 0, -1 etc. which add value depending on the data and context. For example, say, </a:t>
          </a:r>
          <a:r>
            <a:rPr lang="en-US" sz="900" b="0" i="0" dirty="0" err="1"/>
            <a:t>BalanceInAccount</a:t>
          </a:r>
          <a:r>
            <a:rPr lang="en-US" sz="900" b="0" i="0" dirty="0"/>
            <a:t>.</a:t>
          </a:r>
        </a:p>
      </dgm:t>
    </dgm:pt>
    <dgm:pt modelId="{CCB91C2B-306C-45C4-AB91-BD9F0765560F}" type="parTrans" cxnId="{0A8EC816-EE6F-4954-A8DB-E6FD4C3769B2}">
      <dgm:prSet/>
      <dgm:spPr/>
      <dgm:t>
        <a:bodyPr/>
        <a:lstStyle/>
        <a:p>
          <a:endParaRPr lang="en-IN"/>
        </a:p>
      </dgm:t>
    </dgm:pt>
    <dgm:pt modelId="{48B33EFE-F146-4C56-86A8-B406998F2E4C}" type="sibTrans" cxnId="{0A8EC816-EE6F-4954-A8DB-E6FD4C3769B2}">
      <dgm:prSet/>
      <dgm:spPr/>
      <dgm:t>
        <a:bodyPr/>
        <a:lstStyle/>
        <a:p>
          <a:endParaRPr lang="en-IN"/>
        </a:p>
      </dgm:t>
    </dgm:pt>
    <dgm:pt modelId="{7E7A2893-EDC1-4F9D-8E14-A2D648EF7828}" type="pres">
      <dgm:prSet presAssocID="{2D8EB474-5E97-45E5-A591-813A8D5FC2A8}" presName="vert0" presStyleCnt="0">
        <dgm:presLayoutVars>
          <dgm:dir/>
          <dgm:animOne val="branch"/>
          <dgm:animLvl val="lvl"/>
        </dgm:presLayoutVars>
      </dgm:prSet>
      <dgm:spPr/>
    </dgm:pt>
    <dgm:pt modelId="{63360A78-D12B-4C1C-AF54-96044AEE6197}" type="pres">
      <dgm:prSet presAssocID="{AFCF3E1E-C7B2-4036-BD60-FDEBB31B33EE}" presName="thickLine" presStyleLbl="alignNode1" presStyleIdx="0" presStyleCnt="1" custLinFactNeighborX="-10503" custLinFactNeighborY="342"/>
      <dgm:spPr/>
    </dgm:pt>
    <dgm:pt modelId="{3B51B794-9370-4A1C-9DD3-43D7F5ED1341}" type="pres">
      <dgm:prSet presAssocID="{AFCF3E1E-C7B2-4036-BD60-FDEBB31B33EE}" presName="horz1" presStyleCnt="0"/>
      <dgm:spPr/>
    </dgm:pt>
    <dgm:pt modelId="{2AE1A73B-925D-45EA-BA4E-087772D52BAC}" type="pres">
      <dgm:prSet presAssocID="{AFCF3E1E-C7B2-4036-BD60-FDEBB31B33EE}" presName="tx1" presStyleLbl="revTx" presStyleIdx="0" presStyleCnt="3"/>
      <dgm:spPr/>
    </dgm:pt>
    <dgm:pt modelId="{DA946598-E970-4710-AAB2-C632CE19FD2B}" type="pres">
      <dgm:prSet presAssocID="{AFCF3E1E-C7B2-4036-BD60-FDEBB31B33EE}" presName="vert1" presStyleCnt="0"/>
      <dgm:spPr/>
    </dgm:pt>
    <dgm:pt modelId="{EAC91BBF-A588-474E-AF6C-72954F89C928}" type="pres">
      <dgm:prSet presAssocID="{D72AE39A-FD26-44B6-AE19-2ED8B7ED1A4F}" presName="vertSpace2a" presStyleCnt="0"/>
      <dgm:spPr/>
    </dgm:pt>
    <dgm:pt modelId="{50057190-05AF-43DE-A726-999B7B52ADDB}" type="pres">
      <dgm:prSet presAssocID="{D72AE39A-FD26-44B6-AE19-2ED8B7ED1A4F}" presName="horz2" presStyleCnt="0"/>
      <dgm:spPr/>
    </dgm:pt>
    <dgm:pt modelId="{DE380845-FF9D-4498-B07D-047B7D52A88F}" type="pres">
      <dgm:prSet presAssocID="{D72AE39A-FD26-44B6-AE19-2ED8B7ED1A4F}" presName="horzSpace2" presStyleCnt="0"/>
      <dgm:spPr/>
    </dgm:pt>
    <dgm:pt modelId="{3F091790-5243-4EE9-AB19-4855156406FE}" type="pres">
      <dgm:prSet presAssocID="{D72AE39A-FD26-44B6-AE19-2ED8B7ED1A4F}" presName="tx2" presStyleLbl="revTx" presStyleIdx="1" presStyleCnt="3"/>
      <dgm:spPr/>
    </dgm:pt>
    <dgm:pt modelId="{940F44CB-2B14-4006-B258-D58E86A9053C}" type="pres">
      <dgm:prSet presAssocID="{D72AE39A-FD26-44B6-AE19-2ED8B7ED1A4F}" presName="vert2" presStyleCnt="0"/>
      <dgm:spPr/>
    </dgm:pt>
    <dgm:pt modelId="{D252B90C-7121-45F9-8CE7-3F38D6179DF5}" type="pres">
      <dgm:prSet presAssocID="{D72AE39A-FD26-44B6-AE19-2ED8B7ED1A4F}" presName="thinLine2b" presStyleLbl="callout" presStyleIdx="0" presStyleCnt="2"/>
      <dgm:spPr/>
    </dgm:pt>
    <dgm:pt modelId="{104F95A5-26B9-49F0-8208-21B237F5715C}" type="pres">
      <dgm:prSet presAssocID="{D72AE39A-FD26-44B6-AE19-2ED8B7ED1A4F}" presName="vertSpace2b" presStyleCnt="0"/>
      <dgm:spPr/>
    </dgm:pt>
    <dgm:pt modelId="{27828D7D-F459-4CBF-8B79-2B86D052FCCE}" type="pres">
      <dgm:prSet presAssocID="{4FB42834-8BEF-4777-839E-6BF0BCDBBB98}" presName="horz2" presStyleCnt="0"/>
      <dgm:spPr/>
    </dgm:pt>
    <dgm:pt modelId="{3AB5F3F6-00F0-4485-AF5A-BE8DA26ECBCF}" type="pres">
      <dgm:prSet presAssocID="{4FB42834-8BEF-4777-839E-6BF0BCDBBB98}" presName="horzSpace2" presStyleCnt="0"/>
      <dgm:spPr/>
    </dgm:pt>
    <dgm:pt modelId="{17C742AF-2CBB-4721-9470-0FF6B96018E8}" type="pres">
      <dgm:prSet presAssocID="{4FB42834-8BEF-4777-839E-6BF0BCDBBB98}" presName="tx2" presStyleLbl="revTx" presStyleIdx="2" presStyleCnt="3"/>
      <dgm:spPr/>
    </dgm:pt>
    <dgm:pt modelId="{F01A9CF3-744E-4EE4-8AD2-5B77865433DB}" type="pres">
      <dgm:prSet presAssocID="{4FB42834-8BEF-4777-839E-6BF0BCDBBB98}" presName="vert2" presStyleCnt="0"/>
      <dgm:spPr/>
    </dgm:pt>
    <dgm:pt modelId="{C9F5F120-48BF-4D7C-855C-1E424B7F86A6}" type="pres">
      <dgm:prSet presAssocID="{4FB42834-8BEF-4777-839E-6BF0BCDBBB98}" presName="thinLine2b" presStyleLbl="callout" presStyleIdx="1" presStyleCnt="2"/>
      <dgm:spPr/>
    </dgm:pt>
    <dgm:pt modelId="{B588C972-CC4F-4B23-A7CD-31FB8ED938C5}" type="pres">
      <dgm:prSet presAssocID="{4FB42834-8BEF-4777-839E-6BF0BCDBBB98}" presName="vertSpace2b" presStyleCnt="0"/>
      <dgm:spPr/>
    </dgm:pt>
  </dgm:ptLst>
  <dgm:cxnLst>
    <dgm:cxn modelId="{99F4AD06-0A0C-4F5F-8BE3-E950AB0C803B}" srcId="{AFCF3E1E-C7B2-4036-BD60-FDEBB31B33EE}" destId="{D72AE39A-FD26-44B6-AE19-2ED8B7ED1A4F}" srcOrd="0" destOrd="0" parTransId="{6F11C465-719A-48A1-9602-E6D528D20188}" sibTransId="{52FE4BF1-CF12-4C0D-94B9-6D79FD2E3B9A}"/>
    <dgm:cxn modelId="{0A8EC816-EE6F-4954-A8DB-E6FD4C3769B2}" srcId="{AFCF3E1E-C7B2-4036-BD60-FDEBB31B33EE}" destId="{4FB42834-8BEF-4777-839E-6BF0BCDBBB98}" srcOrd="1" destOrd="0" parTransId="{CCB91C2B-306C-45C4-AB91-BD9F0765560F}" sibTransId="{48B33EFE-F146-4C56-86A8-B406998F2E4C}"/>
    <dgm:cxn modelId="{19A83188-30C6-47F9-98C2-F579CFCCB643}" type="presOf" srcId="{2D8EB474-5E97-45E5-A591-813A8D5FC2A8}" destId="{7E7A2893-EDC1-4F9D-8E14-A2D648EF7828}" srcOrd="0" destOrd="0" presId="urn:microsoft.com/office/officeart/2008/layout/LinedList"/>
    <dgm:cxn modelId="{FE2BB2AE-DF92-4770-A7DF-C85CD9C0918D}" srcId="{2D8EB474-5E97-45E5-A591-813A8D5FC2A8}" destId="{AFCF3E1E-C7B2-4036-BD60-FDEBB31B33EE}" srcOrd="0" destOrd="0" parTransId="{EC72154E-CEF1-4DF4-AB59-D98E139726B8}" sibTransId="{6CE2F4D0-F639-41CF-891E-7E1F437DC4F2}"/>
    <dgm:cxn modelId="{0EB266BF-1228-4CD9-999D-A2F841D692FB}" type="presOf" srcId="{AFCF3E1E-C7B2-4036-BD60-FDEBB31B33EE}" destId="{2AE1A73B-925D-45EA-BA4E-087772D52BAC}" srcOrd="0" destOrd="0" presId="urn:microsoft.com/office/officeart/2008/layout/LinedList"/>
    <dgm:cxn modelId="{CF70A8EC-AD50-4453-B839-AB219480C3E9}" type="presOf" srcId="{D72AE39A-FD26-44B6-AE19-2ED8B7ED1A4F}" destId="{3F091790-5243-4EE9-AB19-4855156406FE}" srcOrd="0" destOrd="0" presId="urn:microsoft.com/office/officeart/2008/layout/LinedList"/>
    <dgm:cxn modelId="{071BC0F4-D102-40E5-A68A-2A95124300F5}" type="presOf" srcId="{4FB42834-8BEF-4777-839E-6BF0BCDBBB98}" destId="{17C742AF-2CBB-4721-9470-0FF6B96018E8}" srcOrd="0" destOrd="0" presId="urn:microsoft.com/office/officeart/2008/layout/LinedList"/>
    <dgm:cxn modelId="{8DA079B5-DFE2-493C-95E9-C142E20B4FE6}" type="presParOf" srcId="{7E7A2893-EDC1-4F9D-8E14-A2D648EF7828}" destId="{63360A78-D12B-4C1C-AF54-96044AEE6197}" srcOrd="0" destOrd="0" presId="urn:microsoft.com/office/officeart/2008/layout/LinedList"/>
    <dgm:cxn modelId="{92834DB2-E866-4480-A0B8-FB2940DA6B7D}" type="presParOf" srcId="{7E7A2893-EDC1-4F9D-8E14-A2D648EF7828}" destId="{3B51B794-9370-4A1C-9DD3-43D7F5ED1341}" srcOrd="1" destOrd="0" presId="urn:microsoft.com/office/officeart/2008/layout/LinedList"/>
    <dgm:cxn modelId="{47BD9340-35BB-4164-B442-D8CA386D6BDC}" type="presParOf" srcId="{3B51B794-9370-4A1C-9DD3-43D7F5ED1341}" destId="{2AE1A73B-925D-45EA-BA4E-087772D52BAC}" srcOrd="0" destOrd="0" presId="urn:microsoft.com/office/officeart/2008/layout/LinedList"/>
    <dgm:cxn modelId="{42ADE94D-8A22-4A5A-9F7B-DE937E84E63D}" type="presParOf" srcId="{3B51B794-9370-4A1C-9DD3-43D7F5ED1341}" destId="{DA946598-E970-4710-AAB2-C632CE19FD2B}" srcOrd="1" destOrd="0" presId="urn:microsoft.com/office/officeart/2008/layout/LinedList"/>
    <dgm:cxn modelId="{9A2016E0-F9AE-4127-8613-EB9886581390}" type="presParOf" srcId="{DA946598-E970-4710-AAB2-C632CE19FD2B}" destId="{EAC91BBF-A588-474E-AF6C-72954F89C928}" srcOrd="0" destOrd="0" presId="urn:microsoft.com/office/officeart/2008/layout/LinedList"/>
    <dgm:cxn modelId="{FBA12DD0-99E4-40AC-B220-DE5440E75DA8}" type="presParOf" srcId="{DA946598-E970-4710-AAB2-C632CE19FD2B}" destId="{50057190-05AF-43DE-A726-999B7B52ADDB}" srcOrd="1" destOrd="0" presId="urn:microsoft.com/office/officeart/2008/layout/LinedList"/>
    <dgm:cxn modelId="{7002C812-0870-4F6F-BAFF-55C338FDA38A}" type="presParOf" srcId="{50057190-05AF-43DE-A726-999B7B52ADDB}" destId="{DE380845-FF9D-4498-B07D-047B7D52A88F}" srcOrd="0" destOrd="0" presId="urn:microsoft.com/office/officeart/2008/layout/LinedList"/>
    <dgm:cxn modelId="{4BAAA28E-1198-4C25-A62C-BA44AF12BC35}" type="presParOf" srcId="{50057190-05AF-43DE-A726-999B7B52ADDB}" destId="{3F091790-5243-4EE9-AB19-4855156406FE}" srcOrd="1" destOrd="0" presId="urn:microsoft.com/office/officeart/2008/layout/LinedList"/>
    <dgm:cxn modelId="{26A19C85-CFAD-46F7-B11C-F3CD4EFC5852}" type="presParOf" srcId="{50057190-05AF-43DE-A726-999B7B52ADDB}" destId="{940F44CB-2B14-4006-B258-D58E86A9053C}" srcOrd="2" destOrd="0" presId="urn:microsoft.com/office/officeart/2008/layout/LinedList"/>
    <dgm:cxn modelId="{157A62D1-F3C4-4EF3-B928-801C66A1394A}" type="presParOf" srcId="{DA946598-E970-4710-AAB2-C632CE19FD2B}" destId="{D252B90C-7121-45F9-8CE7-3F38D6179DF5}" srcOrd="2" destOrd="0" presId="urn:microsoft.com/office/officeart/2008/layout/LinedList"/>
    <dgm:cxn modelId="{88EF349A-BF2E-4F03-B333-F4021A968CE7}" type="presParOf" srcId="{DA946598-E970-4710-AAB2-C632CE19FD2B}" destId="{104F95A5-26B9-49F0-8208-21B237F5715C}" srcOrd="3" destOrd="0" presId="urn:microsoft.com/office/officeart/2008/layout/LinedList"/>
    <dgm:cxn modelId="{C3C26CAC-816F-47B8-8B00-9A5AC32B8DF1}" type="presParOf" srcId="{DA946598-E970-4710-AAB2-C632CE19FD2B}" destId="{27828D7D-F459-4CBF-8B79-2B86D052FCCE}" srcOrd="4" destOrd="0" presId="urn:microsoft.com/office/officeart/2008/layout/LinedList"/>
    <dgm:cxn modelId="{0FDB133E-BE2C-408F-B34E-EE2EF109C836}" type="presParOf" srcId="{27828D7D-F459-4CBF-8B79-2B86D052FCCE}" destId="{3AB5F3F6-00F0-4485-AF5A-BE8DA26ECBCF}" srcOrd="0" destOrd="0" presId="urn:microsoft.com/office/officeart/2008/layout/LinedList"/>
    <dgm:cxn modelId="{37BCE6EE-72F5-4A27-B503-610C65F3A510}" type="presParOf" srcId="{27828D7D-F459-4CBF-8B79-2B86D052FCCE}" destId="{17C742AF-2CBB-4721-9470-0FF6B96018E8}" srcOrd="1" destOrd="0" presId="urn:microsoft.com/office/officeart/2008/layout/LinedList"/>
    <dgm:cxn modelId="{1CC4BC74-D20D-4400-BC37-BAB76449D88D}" type="presParOf" srcId="{27828D7D-F459-4CBF-8B79-2B86D052FCCE}" destId="{F01A9CF3-744E-4EE4-8AD2-5B77865433DB}" srcOrd="2" destOrd="0" presId="urn:microsoft.com/office/officeart/2008/layout/LinedList"/>
    <dgm:cxn modelId="{F46E5C41-9AB5-4ACD-B988-68254E605E70}" type="presParOf" srcId="{DA946598-E970-4710-AAB2-C632CE19FD2B}" destId="{C9F5F120-48BF-4D7C-855C-1E424B7F86A6}" srcOrd="5" destOrd="0" presId="urn:microsoft.com/office/officeart/2008/layout/LinedList"/>
    <dgm:cxn modelId="{9F98A59C-D346-4272-8CC0-4AC50E68451E}" type="presParOf" srcId="{DA946598-E970-4710-AAB2-C632CE19FD2B}" destId="{B588C972-CC4F-4B23-A7CD-31FB8ED938C5}" srcOrd="6"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D8EB474-5E97-45E5-A591-813A8D5FC2A8}" type="doc">
      <dgm:prSet loTypeId="urn:microsoft.com/office/officeart/2008/layout/LinedList" loCatId="list" qsTypeId="urn:microsoft.com/office/officeart/2005/8/quickstyle/simple1" qsCatId="simple" csTypeId="urn:microsoft.com/office/officeart/2005/8/colors/colorful4" csCatId="colorful" phldr="1"/>
      <dgm:spPr/>
      <dgm:t>
        <a:bodyPr/>
        <a:lstStyle/>
        <a:p>
          <a:endParaRPr lang="en-IN"/>
        </a:p>
      </dgm:t>
    </dgm:pt>
    <dgm:pt modelId="{AFCF3E1E-C7B2-4036-BD60-FDEBB31B33EE}">
      <dgm:prSet phldrT="[Text]" custT="1"/>
      <dgm:spPr/>
      <dgm:t>
        <a:bodyPr/>
        <a:lstStyle/>
        <a:p>
          <a:r>
            <a:rPr lang="en-IN" sz="1400" b="1" i="0" dirty="0"/>
            <a:t>Categorical variable encoding</a:t>
          </a:r>
          <a:endParaRPr lang="en-IN" sz="1400" dirty="0"/>
        </a:p>
      </dgm:t>
    </dgm:pt>
    <dgm:pt modelId="{EC72154E-CEF1-4DF4-AB59-D98E139726B8}" type="parTrans" cxnId="{FE2BB2AE-DF92-4770-A7DF-C85CD9C0918D}">
      <dgm:prSet/>
      <dgm:spPr/>
      <dgm:t>
        <a:bodyPr/>
        <a:lstStyle/>
        <a:p>
          <a:endParaRPr lang="en-IN" sz="1000"/>
        </a:p>
      </dgm:t>
    </dgm:pt>
    <dgm:pt modelId="{6CE2F4D0-F639-41CF-891E-7E1F437DC4F2}" type="sibTrans" cxnId="{FE2BB2AE-DF92-4770-A7DF-C85CD9C0918D}">
      <dgm:prSet/>
      <dgm:spPr/>
      <dgm:t>
        <a:bodyPr/>
        <a:lstStyle/>
        <a:p>
          <a:endParaRPr lang="en-IN" sz="1000"/>
        </a:p>
      </dgm:t>
    </dgm:pt>
    <dgm:pt modelId="{D72AE39A-FD26-44B6-AE19-2ED8B7ED1A4F}">
      <dgm:prSet phldrT="[Text]" custT="1"/>
      <dgm:spPr/>
      <dgm:t>
        <a:bodyPr/>
        <a:lstStyle/>
        <a:p>
          <a:pPr>
            <a:buFont typeface="Arial" panose="020B0604020202020204" pitchFamily="34" charset="0"/>
            <a:buChar char="•"/>
          </a:pPr>
          <a:r>
            <a:rPr lang="en-US" sz="800" b="0" i="0" dirty="0"/>
            <a:t>As a rule of thumb, we can consider using :Label Encoding ---&gt; Binary categorical variables and Ordinal variables</a:t>
          </a:r>
        </a:p>
        <a:p>
          <a:pPr>
            <a:buFont typeface="+mj-lt"/>
            <a:buAutoNum type="arabicPeriod"/>
          </a:pPr>
          <a:r>
            <a:rPr lang="en-US" sz="800" b="0" i="0" dirty="0"/>
            <a:t>One-Hot Encoding ---&gt; Non-ordinal categorical variables with low to mid cardinality (&lt; 5-10 levels)</a:t>
          </a:r>
        </a:p>
        <a:p>
          <a:pPr>
            <a:buFont typeface="+mj-lt"/>
            <a:buAutoNum type="arabicPeriod"/>
          </a:pPr>
          <a:r>
            <a:rPr lang="en-US" sz="800" b="0" i="0" dirty="0"/>
            <a:t>Target encoding ---&gt; Categorical variables with &gt; 10 levels</a:t>
          </a:r>
        </a:p>
        <a:p>
          <a:pPr>
            <a:buFont typeface="Arial" panose="020B0604020202020204" pitchFamily="34" charset="0"/>
            <a:buChar char="•"/>
          </a:pPr>
          <a:r>
            <a:rPr lang="en-US" sz="800" b="0" i="0" dirty="0" err="1"/>
            <a:t>HasCrCard</a:t>
          </a:r>
          <a:r>
            <a:rPr lang="en-US" sz="800" b="0" i="0" dirty="0"/>
            <a:t> and </a:t>
          </a:r>
          <a:r>
            <a:rPr lang="en-US" sz="800" b="0" i="0" dirty="0" err="1"/>
            <a:t>IsActiveMember</a:t>
          </a:r>
          <a:r>
            <a:rPr lang="en-US" sz="800" b="0" i="0" dirty="0"/>
            <a:t> are already label encoded; For Gender a simple Label encoding should be fine. For Geography, since there are 3 levels, </a:t>
          </a:r>
          <a:r>
            <a:rPr lang="en-US" sz="800" b="0" i="0" dirty="0" err="1"/>
            <a:t>OneHotEncoding</a:t>
          </a:r>
          <a:r>
            <a:rPr lang="en-US" sz="800" b="0" i="0" dirty="0"/>
            <a:t> should do the trick, For Surname, we'll try Target/Frequency Encoding</a:t>
          </a:r>
          <a:endParaRPr lang="en-IN" sz="800" dirty="0"/>
        </a:p>
      </dgm:t>
    </dgm:pt>
    <dgm:pt modelId="{6F11C465-719A-48A1-9602-E6D528D20188}" type="parTrans" cxnId="{99F4AD06-0A0C-4F5F-8BE3-E950AB0C803B}">
      <dgm:prSet/>
      <dgm:spPr/>
      <dgm:t>
        <a:bodyPr/>
        <a:lstStyle/>
        <a:p>
          <a:endParaRPr lang="en-IN" sz="1000"/>
        </a:p>
      </dgm:t>
    </dgm:pt>
    <dgm:pt modelId="{52FE4BF1-CF12-4C0D-94B9-6D79FD2E3B9A}" type="sibTrans" cxnId="{99F4AD06-0A0C-4F5F-8BE3-E950AB0C803B}">
      <dgm:prSet/>
      <dgm:spPr/>
      <dgm:t>
        <a:bodyPr/>
        <a:lstStyle/>
        <a:p>
          <a:endParaRPr lang="en-IN" sz="1000"/>
        </a:p>
      </dgm:t>
    </dgm:pt>
    <dgm:pt modelId="{4FB42834-8BEF-4777-839E-6BF0BCDBBB98}">
      <dgm:prSet custT="1"/>
      <dgm:spPr/>
      <dgm:t>
        <a:bodyPr/>
        <a:lstStyle/>
        <a:p>
          <a:r>
            <a:rPr lang="en-IN" sz="800" b="1" i="0" dirty="0"/>
            <a:t>Label Encoding for binary variables</a:t>
          </a:r>
        </a:p>
        <a:p>
          <a:r>
            <a:rPr lang="en-US" sz="800" b="1" i="0" dirty="0"/>
            <a:t>One-Hot encoding for categorical variables with multiple levels; Adding the one-hot encoded columns to the data frame and removing the original feature</a:t>
          </a:r>
          <a:endParaRPr lang="en-US" sz="800" b="0" i="0" dirty="0"/>
        </a:p>
      </dgm:t>
    </dgm:pt>
    <dgm:pt modelId="{CCB91C2B-306C-45C4-AB91-BD9F0765560F}" type="parTrans" cxnId="{0A8EC816-EE6F-4954-A8DB-E6FD4C3769B2}">
      <dgm:prSet/>
      <dgm:spPr/>
      <dgm:t>
        <a:bodyPr/>
        <a:lstStyle/>
        <a:p>
          <a:endParaRPr lang="en-IN"/>
        </a:p>
      </dgm:t>
    </dgm:pt>
    <dgm:pt modelId="{48B33EFE-F146-4C56-86A8-B406998F2E4C}" type="sibTrans" cxnId="{0A8EC816-EE6F-4954-A8DB-E6FD4C3769B2}">
      <dgm:prSet/>
      <dgm:spPr/>
      <dgm:t>
        <a:bodyPr/>
        <a:lstStyle/>
        <a:p>
          <a:endParaRPr lang="en-IN"/>
        </a:p>
      </dgm:t>
    </dgm:pt>
    <dgm:pt modelId="{D4FCCA76-53F0-4242-A7B2-DCD4C6550BEA}">
      <dgm:prSet custT="1"/>
      <dgm:spPr/>
      <dgm:t>
        <a:bodyPr/>
        <a:lstStyle/>
        <a:p>
          <a:r>
            <a:rPr lang="en-IN" sz="800" b="1" i="0" dirty="0"/>
            <a:t>Target encoding</a:t>
          </a:r>
        </a:p>
        <a:p>
          <a:r>
            <a:rPr lang="en-US" sz="800" b="0" i="0" dirty="0"/>
            <a:t>Target encoding is generally useful when dealing with categorical variables of high cardinality (high number of levels).</a:t>
          </a:r>
        </a:p>
        <a:p>
          <a:r>
            <a:rPr lang="en-US" sz="800" b="0" i="0" dirty="0"/>
            <a:t>Here, we'll encode the column 'Surname' (which has 2932 different values!) with the mean of target variable for that level</a:t>
          </a:r>
        </a:p>
        <a:p>
          <a:r>
            <a:rPr lang="en-US" sz="800" b="0" i="0" dirty="0"/>
            <a:t>But, the problem with Target encoding is that it might cause data leakage, as we are considering feedback from the target variable while computing any summary </a:t>
          </a:r>
          <a:r>
            <a:rPr lang="en-US" sz="800" b="0" i="0" dirty="0" err="1"/>
            <a:t>statistic.A</a:t>
          </a:r>
          <a:r>
            <a:rPr lang="en-US" sz="800" b="0" i="0" dirty="0"/>
            <a:t> solution is to use a modified version : Leave-one-out Target </a:t>
          </a:r>
          <a:r>
            <a:rPr lang="en-US" sz="800" b="0" i="0" dirty="0" err="1"/>
            <a:t>encoding.In</a:t>
          </a:r>
          <a:r>
            <a:rPr lang="en-US" sz="800" b="0" i="0" dirty="0"/>
            <a:t> this, for a particular data point or row, the mean of the target is calculated by considering all rows in the same categorical level except itself. This mitigates data leakage and overfitting to some extent.</a:t>
          </a:r>
        </a:p>
      </dgm:t>
    </dgm:pt>
    <dgm:pt modelId="{0EBA2DD6-75C3-4C2A-8F27-43D9E8D2AE3C}" type="parTrans" cxnId="{8ACD58D3-41D4-47F0-A3B2-676CCE4F1569}">
      <dgm:prSet/>
      <dgm:spPr/>
      <dgm:t>
        <a:bodyPr/>
        <a:lstStyle/>
        <a:p>
          <a:endParaRPr lang="en-IN"/>
        </a:p>
      </dgm:t>
    </dgm:pt>
    <dgm:pt modelId="{29561F0C-0288-4008-8E40-CFCD5D0613E9}" type="sibTrans" cxnId="{8ACD58D3-41D4-47F0-A3B2-676CCE4F1569}">
      <dgm:prSet/>
      <dgm:spPr/>
      <dgm:t>
        <a:bodyPr/>
        <a:lstStyle/>
        <a:p>
          <a:endParaRPr lang="en-IN"/>
        </a:p>
      </dgm:t>
    </dgm:pt>
    <dgm:pt modelId="{50F20949-7B7E-46B6-830B-E16C599EF0A0}">
      <dgm:prSet custT="1"/>
      <dgm:spPr/>
      <dgm:t>
        <a:bodyPr/>
        <a:lstStyle/>
        <a:p>
          <a:pPr>
            <a:buFont typeface="Arial" panose="020B0604020202020204" pitchFamily="34" charset="0"/>
            <a:buChar char="•"/>
          </a:pPr>
          <a:r>
            <a:rPr lang="en-US" sz="800" b="1" i="1" dirty="0"/>
            <a:t>Summarize</a:t>
          </a:r>
          <a:r>
            <a:rPr lang="en-US" sz="800" b="1" i="0" dirty="0"/>
            <a:t> : How to handle unknown categorical levels/values in unseen data in production?</a:t>
          </a:r>
        </a:p>
        <a:p>
          <a:pPr>
            <a:buFont typeface="Arial" panose="020B0604020202020204" pitchFamily="34" charset="0"/>
            <a:buChar char="•"/>
          </a:pPr>
          <a:r>
            <a:rPr lang="en-US" sz="800" b="0" i="0" dirty="0"/>
            <a:t>Use </a:t>
          </a:r>
          <a:r>
            <a:rPr lang="en-US" sz="800" b="0" i="0" dirty="0" err="1"/>
            <a:t>LabelEncoding</a:t>
          </a:r>
          <a:r>
            <a:rPr lang="en-US" sz="800" b="0" i="0" dirty="0"/>
            <a:t>, </a:t>
          </a:r>
          <a:r>
            <a:rPr lang="en-US" sz="800" b="0" i="0" dirty="0" err="1"/>
            <a:t>OneHotEncoding</a:t>
          </a:r>
          <a:r>
            <a:rPr lang="en-US" sz="800" b="0" i="0" dirty="0"/>
            <a:t> on training set and then save the mapping and apply on the test set. For missing values, use 0, -1 etc.</a:t>
          </a:r>
        </a:p>
        <a:p>
          <a:pPr>
            <a:buFont typeface="Arial" panose="020B0604020202020204" pitchFamily="34" charset="0"/>
            <a:buChar char="•"/>
          </a:pPr>
          <a:r>
            <a:rPr lang="en-US" sz="800" b="0" i="0" dirty="0"/>
            <a:t>Target/Frequency encoding : Create a mapping between each level and a statistical measure (mean, median, sum etc.) of the target from the training dataset. For the new categorical levels, impute the missing values suitably (can be 0, -1, or mean/mode/median)</a:t>
          </a:r>
        </a:p>
        <a:p>
          <a:pPr>
            <a:buFont typeface="Arial" panose="020B0604020202020204" pitchFamily="34" charset="0"/>
            <a:buChar char="•"/>
          </a:pPr>
          <a:r>
            <a:rPr lang="en-US" sz="800" b="0" i="0" dirty="0"/>
            <a:t>Leave-one-out or Cross fold Target encoding avoid data leakage and help in generalization of the model</a:t>
          </a:r>
        </a:p>
      </dgm:t>
    </dgm:pt>
    <dgm:pt modelId="{667B2A63-6325-48A6-8233-94E938E86323}" type="parTrans" cxnId="{F714CCE4-016B-4E2D-9731-90E9753151A8}">
      <dgm:prSet/>
      <dgm:spPr/>
      <dgm:t>
        <a:bodyPr/>
        <a:lstStyle/>
        <a:p>
          <a:endParaRPr lang="en-IN"/>
        </a:p>
      </dgm:t>
    </dgm:pt>
    <dgm:pt modelId="{100DBF51-9645-4208-9987-25A235C8B30F}" type="sibTrans" cxnId="{F714CCE4-016B-4E2D-9731-90E9753151A8}">
      <dgm:prSet/>
      <dgm:spPr/>
      <dgm:t>
        <a:bodyPr/>
        <a:lstStyle/>
        <a:p>
          <a:endParaRPr lang="en-IN"/>
        </a:p>
      </dgm:t>
    </dgm:pt>
    <dgm:pt modelId="{7E7A2893-EDC1-4F9D-8E14-A2D648EF7828}" type="pres">
      <dgm:prSet presAssocID="{2D8EB474-5E97-45E5-A591-813A8D5FC2A8}" presName="vert0" presStyleCnt="0">
        <dgm:presLayoutVars>
          <dgm:dir/>
          <dgm:animOne val="branch"/>
          <dgm:animLvl val="lvl"/>
        </dgm:presLayoutVars>
      </dgm:prSet>
      <dgm:spPr/>
    </dgm:pt>
    <dgm:pt modelId="{63360A78-D12B-4C1C-AF54-96044AEE6197}" type="pres">
      <dgm:prSet presAssocID="{AFCF3E1E-C7B2-4036-BD60-FDEBB31B33EE}" presName="thickLine" presStyleLbl="alignNode1" presStyleIdx="0" presStyleCnt="1" custLinFactNeighborX="-10503" custLinFactNeighborY="342"/>
      <dgm:spPr/>
    </dgm:pt>
    <dgm:pt modelId="{3B51B794-9370-4A1C-9DD3-43D7F5ED1341}" type="pres">
      <dgm:prSet presAssocID="{AFCF3E1E-C7B2-4036-BD60-FDEBB31B33EE}" presName="horz1" presStyleCnt="0"/>
      <dgm:spPr/>
    </dgm:pt>
    <dgm:pt modelId="{2AE1A73B-925D-45EA-BA4E-087772D52BAC}" type="pres">
      <dgm:prSet presAssocID="{AFCF3E1E-C7B2-4036-BD60-FDEBB31B33EE}" presName="tx1" presStyleLbl="revTx" presStyleIdx="0" presStyleCnt="5"/>
      <dgm:spPr/>
    </dgm:pt>
    <dgm:pt modelId="{DA946598-E970-4710-AAB2-C632CE19FD2B}" type="pres">
      <dgm:prSet presAssocID="{AFCF3E1E-C7B2-4036-BD60-FDEBB31B33EE}" presName="vert1" presStyleCnt="0"/>
      <dgm:spPr/>
    </dgm:pt>
    <dgm:pt modelId="{EAC91BBF-A588-474E-AF6C-72954F89C928}" type="pres">
      <dgm:prSet presAssocID="{D72AE39A-FD26-44B6-AE19-2ED8B7ED1A4F}" presName="vertSpace2a" presStyleCnt="0"/>
      <dgm:spPr/>
    </dgm:pt>
    <dgm:pt modelId="{50057190-05AF-43DE-A726-999B7B52ADDB}" type="pres">
      <dgm:prSet presAssocID="{D72AE39A-FD26-44B6-AE19-2ED8B7ED1A4F}" presName="horz2" presStyleCnt="0"/>
      <dgm:spPr/>
    </dgm:pt>
    <dgm:pt modelId="{DE380845-FF9D-4498-B07D-047B7D52A88F}" type="pres">
      <dgm:prSet presAssocID="{D72AE39A-FD26-44B6-AE19-2ED8B7ED1A4F}" presName="horzSpace2" presStyleCnt="0"/>
      <dgm:spPr/>
    </dgm:pt>
    <dgm:pt modelId="{3F091790-5243-4EE9-AB19-4855156406FE}" type="pres">
      <dgm:prSet presAssocID="{D72AE39A-FD26-44B6-AE19-2ED8B7ED1A4F}" presName="tx2" presStyleLbl="revTx" presStyleIdx="1" presStyleCnt="5"/>
      <dgm:spPr/>
    </dgm:pt>
    <dgm:pt modelId="{940F44CB-2B14-4006-B258-D58E86A9053C}" type="pres">
      <dgm:prSet presAssocID="{D72AE39A-FD26-44B6-AE19-2ED8B7ED1A4F}" presName="vert2" presStyleCnt="0"/>
      <dgm:spPr/>
    </dgm:pt>
    <dgm:pt modelId="{D252B90C-7121-45F9-8CE7-3F38D6179DF5}" type="pres">
      <dgm:prSet presAssocID="{D72AE39A-FD26-44B6-AE19-2ED8B7ED1A4F}" presName="thinLine2b" presStyleLbl="callout" presStyleIdx="0" presStyleCnt="4"/>
      <dgm:spPr/>
    </dgm:pt>
    <dgm:pt modelId="{104F95A5-26B9-49F0-8208-21B237F5715C}" type="pres">
      <dgm:prSet presAssocID="{D72AE39A-FD26-44B6-AE19-2ED8B7ED1A4F}" presName="vertSpace2b" presStyleCnt="0"/>
      <dgm:spPr/>
    </dgm:pt>
    <dgm:pt modelId="{27828D7D-F459-4CBF-8B79-2B86D052FCCE}" type="pres">
      <dgm:prSet presAssocID="{4FB42834-8BEF-4777-839E-6BF0BCDBBB98}" presName="horz2" presStyleCnt="0"/>
      <dgm:spPr/>
    </dgm:pt>
    <dgm:pt modelId="{3AB5F3F6-00F0-4485-AF5A-BE8DA26ECBCF}" type="pres">
      <dgm:prSet presAssocID="{4FB42834-8BEF-4777-839E-6BF0BCDBBB98}" presName="horzSpace2" presStyleCnt="0"/>
      <dgm:spPr/>
    </dgm:pt>
    <dgm:pt modelId="{17C742AF-2CBB-4721-9470-0FF6B96018E8}" type="pres">
      <dgm:prSet presAssocID="{4FB42834-8BEF-4777-839E-6BF0BCDBBB98}" presName="tx2" presStyleLbl="revTx" presStyleIdx="2" presStyleCnt="5"/>
      <dgm:spPr/>
    </dgm:pt>
    <dgm:pt modelId="{F01A9CF3-744E-4EE4-8AD2-5B77865433DB}" type="pres">
      <dgm:prSet presAssocID="{4FB42834-8BEF-4777-839E-6BF0BCDBBB98}" presName="vert2" presStyleCnt="0"/>
      <dgm:spPr/>
    </dgm:pt>
    <dgm:pt modelId="{C9F5F120-48BF-4D7C-855C-1E424B7F86A6}" type="pres">
      <dgm:prSet presAssocID="{4FB42834-8BEF-4777-839E-6BF0BCDBBB98}" presName="thinLine2b" presStyleLbl="callout" presStyleIdx="1" presStyleCnt="4"/>
      <dgm:spPr/>
    </dgm:pt>
    <dgm:pt modelId="{B588C972-CC4F-4B23-A7CD-31FB8ED938C5}" type="pres">
      <dgm:prSet presAssocID="{4FB42834-8BEF-4777-839E-6BF0BCDBBB98}" presName="vertSpace2b" presStyleCnt="0"/>
      <dgm:spPr/>
    </dgm:pt>
    <dgm:pt modelId="{797A1BE7-FD2D-4195-A568-9ACEDD1F339C}" type="pres">
      <dgm:prSet presAssocID="{D4FCCA76-53F0-4242-A7B2-DCD4C6550BEA}" presName="horz2" presStyleCnt="0"/>
      <dgm:spPr/>
    </dgm:pt>
    <dgm:pt modelId="{17FE156D-7A9E-450C-862B-86373594DFB8}" type="pres">
      <dgm:prSet presAssocID="{D4FCCA76-53F0-4242-A7B2-DCD4C6550BEA}" presName="horzSpace2" presStyleCnt="0"/>
      <dgm:spPr/>
    </dgm:pt>
    <dgm:pt modelId="{96A7D83D-B017-4190-9E89-7BD45FCBA8F5}" type="pres">
      <dgm:prSet presAssocID="{D4FCCA76-53F0-4242-A7B2-DCD4C6550BEA}" presName="tx2" presStyleLbl="revTx" presStyleIdx="3" presStyleCnt="5"/>
      <dgm:spPr/>
    </dgm:pt>
    <dgm:pt modelId="{6A9E1EE5-2413-4B91-A0BE-8B962429227C}" type="pres">
      <dgm:prSet presAssocID="{D4FCCA76-53F0-4242-A7B2-DCD4C6550BEA}" presName="vert2" presStyleCnt="0"/>
      <dgm:spPr/>
    </dgm:pt>
    <dgm:pt modelId="{680AB0F2-5B42-4777-9AA6-8A870E7CCB1C}" type="pres">
      <dgm:prSet presAssocID="{D4FCCA76-53F0-4242-A7B2-DCD4C6550BEA}" presName="thinLine2b" presStyleLbl="callout" presStyleIdx="2" presStyleCnt="4"/>
      <dgm:spPr/>
    </dgm:pt>
    <dgm:pt modelId="{787A4122-DDC1-4D96-B5D3-3FDF83A92A7A}" type="pres">
      <dgm:prSet presAssocID="{D4FCCA76-53F0-4242-A7B2-DCD4C6550BEA}" presName="vertSpace2b" presStyleCnt="0"/>
      <dgm:spPr/>
    </dgm:pt>
    <dgm:pt modelId="{C20A6952-FA94-4C99-8E4C-92E2A091F34D}" type="pres">
      <dgm:prSet presAssocID="{50F20949-7B7E-46B6-830B-E16C599EF0A0}" presName="horz2" presStyleCnt="0"/>
      <dgm:spPr/>
    </dgm:pt>
    <dgm:pt modelId="{A290E62C-8F66-43AE-9C4A-D6736F087B24}" type="pres">
      <dgm:prSet presAssocID="{50F20949-7B7E-46B6-830B-E16C599EF0A0}" presName="horzSpace2" presStyleCnt="0"/>
      <dgm:spPr/>
    </dgm:pt>
    <dgm:pt modelId="{FA377F21-33D1-4ED2-A679-17A6E2DF592C}" type="pres">
      <dgm:prSet presAssocID="{50F20949-7B7E-46B6-830B-E16C599EF0A0}" presName="tx2" presStyleLbl="revTx" presStyleIdx="4" presStyleCnt="5"/>
      <dgm:spPr/>
    </dgm:pt>
    <dgm:pt modelId="{9840A3E0-85A7-470F-BED4-482EA8C694B0}" type="pres">
      <dgm:prSet presAssocID="{50F20949-7B7E-46B6-830B-E16C599EF0A0}" presName="vert2" presStyleCnt="0"/>
      <dgm:spPr/>
    </dgm:pt>
    <dgm:pt modelId="{4671AB0D-C2A7-47C4-9E76-CBCEB27F83FC}" type="pres">
      <dgm:prSet presAssocID="{50F20949-7B7E-46B6-830B-E16C599EF0A0}" presName="thinLine2b" presStyleLbl="callout" presStyleIdx="3" presStyleCnt="4"/>
      <dgm:spPr/>
    </dgm:pt>
    <dgm:pt modelId="{9C29A127-F5F5-472F-9712-ED2D58B5D976}" type="pres">
      <dgm:prSet presAssocID="{50F20949-7B7E-46B6-830B-E16C599EF0A0}" presName="vertSpace2b" presStyleCnt="0"/>
      <dgm:spPr/>
    </dgm:pt>
  </dgm:ptLst>
  <dgm:cxnLst>
    <dgm:cxn modelId="{99F4AD06-0A0C-4F5F-8BE3-E950AB0C803B}" srcId="{AFCF3E1E-C7B2-4036-BD60-FDEBB31B33EE}" destId="{D72AE39A-FD26-44B6-AE19-2ED8B7ED1A4F}" srcOrd="0" destOrd="0" parTransId="{6F11C465-719A-48A1-9602-E6D528D20188}" sibTransId="{52FE4BF1-CF12-4C0D-94B9-6D79FD2E3B9A}"/>
    <dgm:cxn modelId="{0A8EC816-EE6F-4954-A8DB-E6FD4C3769B2}" srcId="{AFCF3E1E-C7B2-4036-BD60-FDEBB31B33EE}" destId="{4FB42834-8BEF-4777-839E-6BF0BCDBBB98}" srcOrd="1" destOrd="0" parTransId="{CCB91C2B-306C-45C4-AB91-BD9F0765560F}" sibTransId="{48B33EFE-F146-4C56-86A8-B406998F2E4C}"/>
    <dgm:cxn modelId="{19A83188-30C6-47F9-98C2-F579CFCCB643}" type="presOf" srcId="{2D8EB474-5E97-45E5-A591-813A8D5FC2A8}" destId="{7E7A2893-EDC1-4F9D-8E14-A2D648EF7828}" srcOrd="0" destOrd="0" presId="urn:microsoft.com/office/officeart/2008/layout/LinedList"/>
    <dgm:cxn modelId="{97E8A98B-153E-4199-A1D0-B609A0684CDE}" type="presOf" srcId="{50F20949-7B7E-46B6-830B-E16C599EF0A0}" destId="{FA377F21-33D1-4ED2-A679-17A6E2DF592C}" srcOrd="0" destOrd="0" presId="urn:microsoft.com/office/officeart/2008/layout/LinedList"/>
    <dgm:cxn modelId="{2C682D95-BE24-4CA7-81D0-C94BCEE174D7}" type="presOf" srcId="{D4FCCA76-53F0-4242-A7B2-DCD4C6550BEA}" destId="{96A7D83D-B017-4190-9E89-7BD45FCBA8F5}" srcOrd="0" destOrd="0" presId="urn:microsoft.com/office/officeart/2008/layout/LinedList"/>
    <dgm:cxn modelId="{FE2BB2AE-DF92-4770-A7DF-C85CD9C0918D}" srcId="{2D8EB474-5E97-45E5-A591-813A8D5FC2A8}" destId="{AFCF3E1E-C7B2-4036-BD60-FDEBB31B33EE}" srcOrd="0" destOrd="0" parTransId="{EC72154E-CEF1-4DF4-AB59-D98E139726B8}" sibTransId="{6CE2F4D0-F639-41CF-891E-7E1F437DC4F2}"/>
    <dgm:cxn modelId="{0EB266BF-1228-4CD9-999D-A2F841D692FB}" type="presOf" srcId="{AFCF3E1E-C7B2-4036-BD60-FDEBB31B33EE}" destId="{2AE1A73B-925D-45EA-BA4E-087772D52BAC}" srcOrd="0" destOrd="0" presId="urn:microsoft.com/office/officeart/2008/layout/LinedList"/>
    <dgm:cxn modelId="{8ACD58D3-41D4-47F0-A3B2-676CCE4F1569}" srcId="{AFCF3E1E-C7B2-4036-BD60-FDEBB31B33EE}" destId="{D4FCCA76-53F0-4242-A7B2-DCD4C6550BEA}" srcOrd="2" destOrd="0" parTransId="{0EBA2DD6-75C3-4C2A-8F27-43D9E8D2AE3C}" sibTransId="{29561F0C-0288-4008-8E40-CFCD5D0613E9}"/>
    <dgm:cxn modelId="{F714CCE4-016B-4E2D-9731-90E9753151A8}" srcId="{AFCF3E1E-C7B2-4036-BD60-FDEBB31B33EE}" destId="{50F20949-7B7E-46B6-830B-E16C599EF0A0}" srcOrd="3" destOrd="0" parTransId="{667B2A63-6325-48A6-8233-94E938E86323}" sibTransId="{100DBF51-9645-4208-9987-25A235C8B30F}"/>
    <dgm:cxn modelId="{CF70A8EC-AD50-4453-B839-AB219480C3E9}" type="presOf" srcId="{D72AE39A-FD26-44B6-AE19-2ED8B7ED1A4F}" destId="{3F091790-5243-4EE9-AB19-4855156406FE}" srcOrd="0" destOrd="0" presId="urn:microsoft.com/office/officeart/2008/layout/LinedList"/>
    <dgm:cxn modelId="{071BC0F4-D102-40E5-A68A-2A95124300F5}" type="presOf" srcId="{4FB42834-8BEF-4777-839E-6BF0BCDBBB98}" destId="{17C742AF-2CBB-4721-9470-0FF6B96018E8}" srcOrd="0" destOrd="0" presId="urn:microsoft.com/office/officeart/2008/layout/LinedList"/>
    <dgm:cxn modelId="{8DA079B5-DFE2-493C-95E9-C142E20B4FE6}" type="presParOf" srcId="{7E7A2893-EDC1-4F9D-8E14-A2D648EF7828}" destId="{63360A78-D12B-4C1C-AF54-96044AEE6197}" srcOrd="0" destOrd="0" presId="urn:microsoft.com/office/officeart/2008/layout/LinedList"/>
    <dgm:cxn modelId="{92834DB2-E866-4480-A0B8-FB2940DA6B7D}" type="presParOf" srcId="{7E7A2893-EDC1-4F9D-8E14-A2D648EF7828}" destId="{3B51B794-9370-4A1C-9DD3-43D7F5ED1341}" srcOrd="1" destOrd="0" presId="urn:microsoft.com/office/officeart/2008/layout/LinedList"/>
    <dgm:cxn modelId="{47BD9340-35BB-4164-B442-D8CA386D6BDC}" type="presParOf" srcId="{3B51B794-9370-4A1C-9DD3-43D7F5ED1341}" destId="{2AE1A73B-925D-45EA-BA4E-087772D52BAC}" srcOrd="0" destOrd="0" presId="urn:microsoft.com/office/officeart/2008/layout/LinedList"/>
    <dgm:cxn modelId="{42ADE94D-8A22-4A5A-9F7B-DE937E84E63D}" type="presParOf" srcId="{3B51B794-9370-4A1C-9DD3-43D7F5ED1341}" destId="{DA946598-E970-4710-AAB2-C632CE19FD2B}" srcOrd="1" destOrd="0" presId="urn:microsoft.com/office/officeart/2008/layout/LinedList"/>
    <dgm:cxn modelId="{9A2016E0-F9AE-4127-8613-EB9886581390}" type="presParOf" srcId="{DA946598-E970-4710-AAB2-C632CE19FD2B}" destId="{EAC91BBF-A588-474E-AF6C-72954F89C928}" srcOrd="0" destOrd="0" presId="urn:microsoft.com/office/officeart/2008/layout/LinedList"/>
    <dgm:cxn modelId="{FBA12DD0-99E4-40AC-B220-DE5440E75DA8}" type="presParOf" srcId="{DA946598-E970-4710-AAB2-C632CE19FD2B}" destId="{50057190-05AF-43DE-A726-999B7B52ADDB}" srcOrd="1" destOrd="0" presId="urn:microsoft.com/office/officeart/2008/layout/LinedList"/>
    <dgm:cxn modelId="{7002C812-0870-4F6F-BAFF-55C338FDA38A}" type="presParOf" srcId="{50057190-05AF-43DE-A726-999B7B52ADDB}" destId="{DE380845-FF9D-4498-B07D-047B7D52A88F}" srcOrd="0" destOrd="0" presId="urn:microsoft.com/office/officeart/2008/layout/LinedList"/>
    <dgm:cxn modelId="{4BAAA28E-1198-4C25-A62C-BA44AF12BC35}" type="presParOf" srcId="{50057190-05AF-43DE-A726-999B7B52ADDB}" destId="{3F091790-5243-4EE9-AB19-4855156406FE}" srcOrd="1" destOrd="0" presId="urn:microsoft.com/office/officeart/2008/layout/LinedList"/>
    <dgm:cxn modelId="{26A19C85-CFAD-46F7-B11C-F3CD4EFC5852}" type="presParOf" srcId="{50057190-05AF-43DE-A726-999B7B52ADDB}" destId="{940F44CB-2B14-4006-B258-D58E86A9053C}" srcOrd="2" destOrd="0" presId="urn:microsoft.com/office/officeart/2008/layout/LinedList"/>
    <dgm:cxn modelId="{157A62D1-F3C4-4EF3-B928-801C66A1394A}" type="presParOf" srcId="{DA946598-E970-4710-AAB2-C632CE19FD2B}" destId="{D252B90C-7121-45F9-8CE7-3F38D6179DF5}" srcOrd="2" destOrd="0" presId="urn:microsoft.com/office/officeart/2008/layout/LinedList"/>
    <dgm:cxn modelId="{88EF349A-BF2E-4F03-B333-F4021A968CE7}" type="presParOf" srcId="{DA946598-E970-4710-AAB2-C632CE19FD2B}" destId="{104F95A5-26B9-49F0-8208-21B237F5715C}" srcOrd="3" destOrd="0" presId="urn:microsoft.com/office/officeart/2008/layout/LinedList"/>
    <dgm:cxn modelId="{C3C26CAC-816F-47B8-8B00-9A5AC32B8DF1}" type="presParOf" srcId="{DA946598-E970-4710-AAB2-C632CE19FD2B}" destId="{27828D7D-F459-4CBF-8B79-2B86D052FCCE}" srcOrd="4" destOrd="0" presId="urn:microsoft.com/office/officeart/2008/layout/LinedList"/>
    <dgm:cxn modelId="{0FDB133E-BE2C-408F-B34E-EE2EF109C836}" type="presParOf" srcId="{27828D7D-F459-4CBF-8B79-2B86D052FCCE}" destId="{3AB5F3F6-00F0-4485-AF5A-BE8DA26ECBCF}" srcOrd="0" destOrd="0" presId="urn:microsoft.com/office/officeart/2008/layout/LinedList"/>
    <dgm:cxn modelId="{37BCE6EE-72F5-4A27-B503-610C65F3A510}" type="presParOf" srcId="{27828D7D-F459-4CBF-8B79-2B86D052FCCE}" destId="{17C742AF-2CBB-4721-9470-0FF6B96018E8}" srcOrd="1" destOrd="0" presId="urn:microsoft.com/office/officeart/2008/layout/LinedList"/>
    <dgm:cxn modelId="{1CC4BC74-D20D-4400-BC37-BAB76449D88D}" type="presParOf" srcId="{27828D7D-F459-4CBF-8B79-2B86D052FCCE}" destId="{F01A9CF3-744E-4EE4-8AD2-5B77865433DB}" srcOrd="2" destOrd="0" presId="urn:microsoft.com/office/officeart/2008/layout/LinedList"/>
    <dgm:cxn modelId="{F46E5C41-9AB5-4ACD-B988-68254E605E70}" type="presParOf" srcId="{DA946598-E970-4710-AAB2-C632CE19FD2B}" destId="{C9F5F120-48BF-4D7C-855C-1E424B7F86A6}" srcOrd="5" destOrd="0" presId="urn:microsoft.com/office/officeart/2008/layout/LinedList"/>
    <dgm:cxn modelId="{9F98A59C-D346-4272-8CC0-4AC50E68451E}" type="presParOf" srcId="{DA946598-E970-4710-AAB2-C632CE19FD2B}" destId="{B588C972-CC4F-4B23-A7CD-31FB8ED938C5}" srcOrd="6" destOrd="0" presId="urn:microsoft.com/office/officeart/2008/layout/LinedList"/>
    <dgm:cxn modelId="{0D31DB49-2578-4E3F-815B-9F5F834985CD}" type="presParOf" srcId="{DA946598-E970-4710-AAB2-C632CE19FD2B}" destId="{797A1BE7-FD2D-4195-A568-9ACEDD1F339C}" srcOrd="7" destOrd="0" presId="urn:microsoft.com/office/officeart/2008/layout/LinedList"/>
    <dgm:cxn modelId="{65E625D8-C794-400F-9082-B13D59842BF4}" type="presParOf" srcId="{797A1BE7-FD2D-4195-A568-9ACEDD1F339C}" destId="{17FE156D-7A9E-450C-862B-86373594DFB8}" srcOrd="0" destOrd="0" presId="urn:microsoft.com/office/officeart/2008/layout/LinedList"/>
    <dgm:cxn modelId="{F18CF281-0113-4F8A-A087-F56DBD641F84}" type="presParOf" srcId="{797A1BE7-FD2D-4195-A568-9ACEDD1F339C}" destId="{96A7D83D-B017-4190-9E89-7BD45FCBA8F5}" srcOrd="1" destOrd="0" presId="urn:microsoft.com/office/officeart/2008/layout/LinedList"/>
    <dgm:cxn modelId="{4AB47F33-65E9-4051-A9CE-A02732BE5043}" type="presParOf" srcId="{797A1BE7-FD2D-4195-A568-9ACEDD1F339C}" destId="{6A9E1EE5-2413-4B91-A0BE-8B962429227C}" srcOrd="2" destOrd="0" presId="urn:microsoft.com/office/officeart/2008/layout/LinedList"/>
    <dgm:cxn modelId="{6CFCB02C-6190-496F-AEAD-41639168A5A9}" type="presParOf" srcId="{DA946598-E970-4710-AAB2-C632CE19FD2B}" destId="{680AB0F2-5B42-4777-9AA6-8A870E7CCB1C}" srcOrd="8" destOrd="0" presId="urn:microsoft.com/office/officeart/2008/layout/LinedList"/>
    <dgm:cxn modelId="{C5F02EB2-5607-44BD-82BE-C776182F5D63}" type="presParOf" srcId="{DA946598-E970-4710-AAB2-C632CE19FD2B}" destId="{787A4122-DDC1-4D96-B5D3-3FDF83A92A7A}" srcOrd="9" destOrd="0" presId="urn:microsoft.com/office/officeart/2008/layout/LinedList"/>
    <dgm:cxn modelId="{48BB1B65-A3A4-49BD-8E45-1938411AECB7}" type="presParOf" srcId="{DA946598-E970-4710-AAB2-C632CE19FD2B}" destId="{C20A6952-FA94-4C99-8E4C-92E2A091F34D}" srcOrd="10" destOrd="0" presId="urn:microsoft.com/office/officeart/2008/layout/LinedList"/>
    <dgm:cxn modelId="{A4DA0D44-1450-403D-9D1E-FB1B9B718FE5}" type="presParOf" srcId="{C20A6952-FA94-4C99-8E4C-92E2A091F34D}" destId="{A290E62C-8F66-43AE-9C4A-D6736F087B24}" srcOrd="0" destOrd="0" presId="urn:microsoft.com/office/officeart/2008/layout/LinedList"/>
    <dgm:cxn modelId="{78449F8B-4E87-434D-B52A-40BACE37B83A}" type="presParOf" srcId="{C20A6952-FA94-4C99-8E4C-92E2A091F34D}" destId="{FA377F21-33D1-4ED2-A679-17A6E2DF592C}" srcOrd="1" destOrd="0" presId="urn:microsoft.com/office/officeart/2008/layout/LinedList"/>
    <dgm:cxn modelId="{B45841B4-0A90-4314-8941-97BCAF579728}" type="presParOf" srcId="{C20A6952-FA94-4C99-8E4C-92E2A091F34D}" destId="{9840A3E0-85A7-470F-BED4-482EA8C694B0}" srcOrd="2" destOrd="0" presId="urn:microsoft.com/office/officeart/2008/layout/LinedList"/>
    <dgm:cxn modelId="{A9637ADA-972E-4511-A318-BF7487870E79}" type="presParOf" srcId="{DA946598-E970-4710-AAB2-C632CE19FD2B}" destId="{4671AB0D-C2A7-47C4-9E76-CBCEB27F83FC}" srcOrd="11" destOrd="0" presId="urn:microsoft.com/office/officeart/2008/layout/LinedList"/>
    <dgm:cxn modelId="{B14FC9B8-7C9D-4FB1-97D3-B523566168E4}" type="presParOf" srcId="{DA946598-E970-4710-AAB2-C632CE19FD2B}" destId="{9C29A127-F5F5-472F-9712-ED2D58B5D976}" srcOrd="12"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D8EB474-5E97-45E5-A591-813A8D5FC2A8}" type="doc">
      <dgm:prSet loTypeId="urn:microsoft.com/office/officeart/2008/layout/LinedList" loCatId="list" qsTypeId="urn:microsoft.com/office/officeart/2005/8/quickstyle/simple1" qsCatId="simple" csTypeId="urn:microsoft.com/office/officeart/2005/8/colors/colorful4" csCatId="colorful" phldr="1"/>
      <dgm:spPr/>
      <dgm:t>
        <a:bodyPr/>
        <a:lstStyle/>
        <a:p>
          <a:endParaRPr lang="en-IN"/>
        </a:p>
      </dgm:t>
    </dgm:pt>
    <dgm:pt modelId="{AFCF3E1E-C7B2-4036-BD60-FDEBB31B33EE}">
      <dgm:prSet phldrT="[Text]" custT="1"/>
      <dgm:spPr/>
      <dgm:t>
        <a:bodyPr/>
        <a:lstStyle/>
        <a:p>
          <a:endParaRPr lang="en-IN" sz="1400" dirty="0"/>
        </a:p>
      </dgm:t>
    </dgm:pt>
    <dgm:pt modelId="{EC72154E-CEF1-4DF4-AB59-D98E139726B8}" type="parTrans" cxnId="{FE2BB2AE-DF92-4770-A7DF-C85CD9C0918D}">
      <dgm:prSet/>
      <dgm:spPr/>
      <dgm:t>
        <a:bodyPr/>
        <a:lstStyle/>
        <a:p>
          <a:endParaRPr lang="en-IN" sz="1000"/>
        </a:p>
      </dgm:t>
    </dgm:pt>
    <dgm:pt modelId="{6CE2F4D0-F639-41CF-891E-7E1F437DC4F2}" type="sibTrans" cxnId="{FE2BB2AE-DF92-4770-A7DF-C85CD9C0918D}">
      <dgm:prSet/>
      <dgm:spPr/>
      <dgm:t>
        <a:bodyPr/>
        <a:lstStyle/>
        <a:p>
          <a:endParaRPr lang="en-IN" sz="1000"/>
        </a:p>
      </dgm:t>
    </dgm:pt>
    <dgm:pt modelId="{D72AE39A-FD26-44B6-AE19-2ED8B7ED1A4F}">
      <dgm:prSet phldrT="[Text]" custT="1"/>
      <dgm:spPr/>
      <dgm:t>
        <a:bodyPr/>
        <a:lstStyle/>
        <a:p>
          <a:pPr algn="just">
            <a:buFont typeface="Arial" panose="020B0604020202020204" pitchFamily="34" charset="0"/>
            <a:buChar char="•"/>
          </a:pPr>
          <a:r>
            <a:rPr lang="en-US" sz="1000" dirty="0"/>
            <a:t>Age is the most positively correlated feature with customer churn (Exited). This suggests that older customers are more likely to leave the bank. A customer's Balance also shows a positive correlation, meaning those with higher balances might be at a higher risk of churning. Other features such as </a:t>
          </a:r>
          <a:r>
            <a:rPr lang="en-US" sz="1000" dirty="0" err="1"/>
            <a:t>CreditScore</a:t>
          </a:r>
          <a:r>
            <a:rPr lang="en-US" sz="1000" dirty="0"/>
            <a:t>, Tenure, </a:t>
          </a:r>
          <a:r>
            <a:rPr lang="en-US" sz="1000" dirty="0" err="1"/>
            <a:t>NumOfProducts</a:t>
          </a:r>
          <a:r>
            <a:rPr lang="en-US" sz="1000" dirty="0"/>
            <a:t>, </a:t>
          </a:r>
          <a:r>
            <a:rPr lang="en-US" sz="1000" dirty="0" err="1"/>
            <a:t>HasCrCard</a:t>
          </a:r>
          <a:r>
            <a:rPr lang="en-US" sz="1000" dirty="0"/>
            <a:t>, and </a:t>
          </a:r>
          <a:r>
            <a:rPr lang="en-US" sz="1000" dirty="0" err="1"/>
            <a:t>EstimatedSalary</a:t>
          </a:r>
          <a:r>
            <a:rPr lang="en-US" sz="1000" dirty="0"/>
            <a:t> seem to have a weak linear relationship with customer churn.</a:t>
          </a:r>
          <a:endParaRPr lang="en-IN" sz="1000" dirty="0"/>
        </a:p>
      </dgm:t>
    </dgm:pt>
    <dgm:pt modelId="{6F11C465-719A-48A1-9602-E6D528D20188}" type="parTrans" cxnId="{99F4AD06-0A0C-4F5F-8BE3-E950AB0C803B}">
      <dgm:prSet/>
      <dgm:spPr/>
      <dgm:t>
        <a:bodyPr/>
        <a:lstStyle/>
        <a:p>
          <a:endParaRPr lang="en-IN" sz="1000"/>
        </a:p>
      </dgm:t>
    </dgm:pt>
    <dgm:pt modelId="{52FE4BF1-CF12-4C0D-94B9-6D79FD2E3B9A}" type="sibTrans" cxnId="{99F4AD06-0A0C-4F5F-8BE3-E950AB0C803B}">
      <dgm:prSet/>
      <dgm:spPr/>
      <dgm:t>
        <a:bodyPr/>
        <a:lstStyle/>
        <a:p>
          <a:endParaRPr lang="en-IN" sz="1000"/>
        </a:p>
      </dgm:t>
    </dgm:pt>
    <dgm:pt modelId="{7E7A2893-EDC1-4F9D-8E14-A2D648EF7828}" type="pres">
      <dgm:prSet presAssocID="{2D8EB474-5E97-45E5-A591-813A8D5FC2A8}" presName="vert0" presStyleCnt="0">
        <dgm:presLayoutVars>
          <dgm:dir/>
          <dgm:animOne val="branch"/>
          <dgm:animLvl val="lvl"/>
        </dgm:presLayoutVars>
      </dgm:prSet>
      <dgm:spPr/>
    </dgm:pt>
    <dgm:pt modelId="{63360A78-D12B-4C1C-AF54-96044AEE6197}" type="pres">
      <dgm:prSet presAssocID="{AFCF3E1E-C7B2-4036-BD60-FDEBB31B33EE}" presName="thickLine" presStyleLbl="alignNode1" presStyleIdx="0" presStyleCnt="1" custLinFactNeighborX="-10503" custLinFactNeighborY="342"/>
      <dgm:spPr/>
    </dgm:pt>
    <dgm:pt modelId="{3B51B794-9370-4A1C-9DD3-43D7F5ED1341}" type="pres">
      <dgm:prSet presAssocID="{AFCF3E1E-C7B2-4036-BD60-FDEBB31B33EE}" presName="horz1" presStyleCnt="0"/>
      <dgm:spPr/>
    </dgm:pt>
    <dgm:pt modelId="{2AE1A73B-925D-45EA-BA4E-087772D52BAC}" type="pres">
      <dgm:prSet presAssocID="{AFCF3E1E-C7B2-4036-BD60-FDEBB31B33EE}" presName="tx1" presStyleLbl="revTx" presStyleIdx="0" presStyleCnt="2"/>
      <dgm:spPr/>
    </dgm:pt>
    <dgm:pt modelId="{DA946598-E970-4710-AAB2-C632CE19FD2B}" type="pres">
      <dgm:prSet presAssocID="{AFCF3E1E-C7B2-4036-BD60-FDEBB31B33EE}" presName="vert1" presStyleCnt="0"/>
      <dgm:spPr/>
    </dgm:pt>
    <dgm:pt modelId="{EAC91BBF-A588-474E-AF6C-72954F89C928}" type="pres">
      <dgm:prSet presAssocID="{D72AE39A-FD26-44B6-AE19-2ED8B7ED1A4F}" presName="vertSpace2a" presStyleCnt="0"/>
      <dgm:spPr/>
    </dgm:pt>
    <dgm:pt modelId="{50057190-05AF-43DE-A726-999B7B52ADDB}" type="pres">
      <dgm:prSet presAssocID="{D72AE39A-FD26-44B6-AE19-2ED8B7ED1A4F}" presName="horz2" presStyleCnt="0"/>
      <dgm:spPr/>
    </dgm:pt>
    <dgm:pt modelId="{DE380845-FF9D-4498-B07D-047B7D52A88F}" type="pres">
      <dgm:prSet presAssocID="{D72AE39A-FD26-44B6-AE19-2ED8B7ED1A4F}" presName="horzSpace2" presStyleCnt="0"/>
      <dgm:spPr/>
    </dgm:pt>
    <dgm:pt modelId="{3F091790-5243-4EE9-AB19-4855156406FE}" type="pres">
      <dgm:prSet presAssocID="{D72AE39A-FD26-44B6-AE19-2ED8B7ED1A4F}" presName="tx2" presStyleLbl="revTx" presStyleIdx="1" presStyleCnt="2" custScaleX="29259" custScaleY="100000" custLinFactNeighborX="75747" custLinFactNeighborY="-1514"/>
      <dgm:spPr/>
    </dgm:pt>
    <dgm:pt modelId="{940F44CB-2B14-4006-B258-D58E86A9053C}" type="pres">
      <dgm:prSet presAssocID="{D72AE39A-FD26-44B6-AE19-2ED8B7ED1A4F}" presName="vert2" presStyleCnt="0"/>
      <dgm:spPr/>
    </dgm:pt>
    <dgm:pt modelId="{D252B90C-7121-45F9-8CE7-3F38D6179DF5}" type="pres">
      <dgm:prSet presAssocID="{D72AE39A-FD26-44B6-AE19-2ED8B7ED1A4F}" presName="thinLine2b" presStyleLbl="callout" presStyleIdx="0" presStyleCnt="1" custLinFactNeighborX="0" custLinFactNeighborY="-52151"/>
      <dgm:spPr/>
    </dgm:pt>
    <dgm:pt modelId="{104F95A5-26B9-49F0-8208-21B237F5715C}" type="pres">
      <dgm:prSet presAssocID="{D72AE39A-FD26-44B6-AE19-2ED8B7ED1A4F}" presName="vertSpace2b" presStyleCnt="0"/>
      <dgm:spPr/>
    </dgm:pt>
  </dgm:ptLst>
  <dgm:cxnLst>
    <dgm:cxn modelId="{99F4AD06-0A0C-4F5F-8BE3-E950AB0C803B}" srcId="{AFCF3E1E-C7B2-4036-BD60-FDEBB31B33EE}" destId="{D72AE39A-FD26-44B6-AE19-2ED8B7ED1A4F}" srcOrd="0" destOrd="0" parTransId="{6F11C465-719A-48A1-9602-E6D528D20188}" sibTransId="{52FE4BF1-CF12-4C0D-94B9-6D79FD2E3B9A}"/>
    <dgm:cxn modelId="{19A83188-30C6-47F9-98C2-F579CFCCB643}" type="presOf" srcId="{2D8EB474-5E97-45E5-A591-813A8D5FC2A8}" destId="{7E7A2893-EDC1-4F9D-8E14-A2D648EF7828}" srcOrd="0" destOrd="0" presId="urn:microsoft.com/office/officeart/2008/layout/LinedList"/>
    <dgm:cxn modelId="{FE2BB2AE-DF92-4770-A7DF-C85CD9C0918D}" srcId="{2D8EB474-5E97-45E5-A591-813A8D5FC2A8}" destId="{AFCF3E1E-C7B2-4036-BD60-FDEBB31B33EE}" srcOrd="0" destOrd="0" parTransId="{EC72154E-CEF1-4DF4-AB59-D98E139726B8}" sibTransId="{6CE2F4D0-F639-41CF-891E-7E1F437DC4F2}"/>
    <dgm:cxn modelId="{0EB266BF-1228-4CD9-999D-A2F841D692FB}" type="presOf" srcId="{AFCF3E1E-C7B2-4036-BD60-FDEBB31B33EE}" destId="{2AE1A73B-925D-45EA-BA4E-087772D52BAC}" srcOrd="0" destOrd="0" presId="urn:microsoft.com/office/officeart/2008/layout/LinedList"/>
    <dgm:cxn modelId="{CF70A8EC-AD50-4453-B839-AB219480C3E9}" type="presOf" srcId="{D72AE39A-FD26-44B6-AE19-2ED8B7ED1A4F}" destId="{3F091790-5243-4EE9-AB19-4855156406FE}" srcOrd="0" destOrd="0" presId="urn:microsoft.com/office/officeart/2008/layout/LinedList"/>
    <dgm:cxn modelId="{8DA079B5-DFE2-493C-95E9-C142E20B4FE6}" type="presParOf" srcId="{7E7A2893-EDC1-4F9D-8E14-A2D648EF7828}" destId="{63360A78-D12B-4C1C-AF54-96044AEE6197}" srcOrd="0" destOrd="0" presId="urn:microsoft.com/office/officeart/2008/layout/LinedList"/>
    <dgm:cxn modelId="{92834DB2-E866-4480-A0B8-FB2940DA6B7D}" type="presParOf" srcId="{7E7A2893-EDC1-4F9D-8E14-A2D648EF7828}" destId="{3B51B794-9370-4A1C-9DD3-43D7F5ED1341}" srcOrd="1" destOrd="0" presId="urn:microsoft.com/office/officeart/2008/layout/LinedList"/>
    <dgm:cxn modelId="{47BD9340-35BB-4164-B442-D8CA386D6BDC}" type="presParOf" srcId="{3B51B794-9370-4A1C-9DD3-43D7F5ED1341}" destId="{2AE1A73B-925D-45EA-BA4E-087772D52BAC}" srcOrd="0" destOrd="0" presId="urn:microsoft.com/office/officeart/2008/layout/LinedList"/>
    <dgm:cxn modelId="{42ADE94D-8A22-4A5A-9F7B-DE937E84E63D}" type="presParOf" srcId="{3B51B794-9370-4A1C-9DD3-43D7F5ED1341}" destId="{DA946598-E970-4710-AAB2-C632CE19FD2B}" srcOrd="1" destOrd="0" presId="urn:microsoft.com/office/officeart/2008/layout/LinedList"/>
    <dgm:cxn modelId="{9A2016E0-F9AE-4127-8613-EB9886581390}" type="presParOf" srcId="{DA946598-E970-4710-AAB2-C632CE19FD2B}" destId="{EAC91BBF-A588-474E-AF6C-72954F89C928}" srcOrd="0" destOrd="0" presId="urn:microsoft.com/office/officeart/2008/layout/LinedList"/>
    <dgm:cxn modelId="{FBA12DD0-99E4-40AC-B220-DE5440E75DA8}" type="presParOf" srcId="{DA946598-E970-4710-AAB2-C632CE19FD2B}" destId="{50057190-05AF-43DE-A726-999B7B52ADDB}" srcOrd="1" destOrd="0" presId="urn:microsoft.com/office/officeart/2008/layout/LinedList"/>
    <dgm:cxn modelId="{7002C812-0870-4F6F-BAFF-55C338FDA38A}" type="presParOf" srcId="{50057190-05AF-43DE-A726-999B7B52ADDB}" destId="{DE380845-FF9D-4498-B07D-047B7D52A88F}" srcOrd="0" destOrd="0" presId="urn:microsoft.com/office/officeart/2008/layout/LinedList"/>
    <dgm:cxn modelId="{4BAAA28E-1198-4C25-A62C-BA44AF12BC35}" type="presParOf" srcId="{50057190-05AF-43DE-A726-999B7B52ADDB}" destId="{3F091790-5243-4EE9-AB19-4855156406FE}" srcOrd="1" destOrd="0" presId="urn:microsoft.com/office/officeart/2008/layout/LinedList"/>
    <dgm:cxn modelId="{26A19C85-CFAD-46F7-B11C-F3CD4EFC5852}" type="presParOf" srcId="{50057190-05AF-43DE-A726-999B7B52ADDB}" destId="{940F44CB-2B14-4006-B258-D58E86A9053C}" srcOrd="2" destOrd="0" presId="urn:microsoft.com/office/officeart/2008/layout/LinedList"/>
    <dgm:cxn modelId="{157A62D1-F3C4-4EF3-B928-801C66A1394A}" type="presParOf" srcId="{DA946598-E970-4710-AAB2-C632CE19FD2B}" destId="{D252B90C-7121-45F9-8CE7-3F38D6179DF5}" srcOrd="2" destOrd="0" presId="urn:microsoft.com/office/officeart/2008/layout/LinedList"/>
    <dgm:cxn modelId="{88EF349A-BF2E-4F03-B333-F4021A968CE7}" type="presParOf" srcId="{DA946598-E970-4710-AAB2-C632CE19FD2B}" destId="{104F95A5-26B9-49F0-8208-21B237F5715C}" srcOrd="3"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D8EB474-5E97-45E5-A591-813A8D5FC2A8}" type="doc">
      <dgm:prSet loTypeId="urn:microsoft.com/office/officeart/2008/layout/LinedList" loCatId="list" qsTypeId="urn:microsoft.com/office/officeart/2005/8/quickstyle/simple1" qsCatId="simple" csTypeId="urn:microsoft.com/office/officeart/2005/8/colors/colorful4" csCatId="colorful" phldr="1"/>
      <dgm:spPr/>
      <dgm:t>
        <a:bodyPr/>
        <a:lstStyle/>
        <a:p>
          <a:endParaRPr lang="en-IN"/>
        </a:p>
      </dgm:t>
    </dgm:pt>
    <dgm:pt modelId="{AFCF3E1E-C7B2-4036-BD60-FDEBB31B33EE}">
      <dgm:prSet phldrT="[Text]" custT="1"/>
      <dgm:spPr/>
      <dgm:t>
        <a:bodyPr/>
        <a:lstStyle/>
        <a:p>
          <a:endParaRPr lang="en-IN" sz="1400" dirty="0"/>
        </a:p>
      </dgm:t>
    </dgm:pt>
    <dgm:pt modelId="{EC72154E-CEF1-4DF4-AB59-D98E139726B8}" type="parTrans" cxnId="{FE2BB2AE-DF92-4770-A7DF-C85CD9C0918D}">
      <dgm:prSet/>
      <dgm:spPr/>
      <dgm:t>
        <a:bodyPr/>
        <a:lstStyle/>
        <a:p>
          <a:endParaRPr lang="en-IN" sz="1000"/>
        </a:p>
      </dgm:t>
    </dgm:pt>
    <dgm:pt modelId="{6CE2F4D0-F639-41CF-891E-7E1F437DC4F2}" type="sibTrans" cxnId="{FE2BB2AE-DF92-4770-A7DF-C85CD9C0918D}">
      <dgm:prSet/>
      <dgm:spPr/>
      <dgm:t>
        <a:bodyPr/>
        <a:lstStyle/>
        <a:p>
          <a:endParaRPr lang="en-IN" sz="1000"/>
        </a:p>
      </dgm:t>
    </dgm:pt>
    <dgm:pt modelId="{7E7A2893-EDC1-4F9D-8E14-A2D648EF7828}" type="pres">
      <dgm:prSet presAssocID="{2D8EB474-5E97-45E5-A591-813A8D5FC2A8}" presName="vert0" presStyleCnt="0">
        <dgm:presLayoutVars>
          <dgm:dir/>
          <dgm:animOne val="branch"/>
          <dgm:animLvl val="lvl"/>
        </dgm:presLayoutVars>
      </dgm:prSet>
      <dgm:spPr/>
    </dgm:pt>
    <dgm:pt modelId="{63360A78-D12B-4C1C-AF54-96044AEE6197}" type="pres">
      <dgm:prSet presAssocID="{AFCF3E1E-C7B2-4036-BD60-FDEBB31B33EE}" presName="thickLine" presStyleLbl="alignNode1" presStyleIdx="0" presStyleCnt="1" custLinFactNeighborX="-10503" custLinFactNeighborY="342"/>
      <dgm:spPr/>
    </dgm:pt>
    <dgm:pt modelId="{3B51B794-9370-4A1C-9DD3-43D7F5ED1341}" type="pres">
      <dgm:prSet presAssocID="{AFCF3E1E-C7B2-4036-BD60-FDEBB31B33EE}" presName="horz1" presStyleCnt="0"/>
      <dgm:spPr/>
    </dgm:pt>
    <dgm:pt modelId="{2AE1A73B-925D-45EA-BA4E-087772D52BAC}" type="pres">
      <dgm:prSet presAssocID="{AFCF3E1E-C7B2-4036-BD60-FDEBB31B33EE}" presName="tx1" presStyleLbl="revTx" presStyleIdx="0" presStyleCnt="1"/>
      <dgm:spPr/>
    </dgm:pt>
    <dgm:pt modelId="{DA946598-E970-4710-AAB2-C632CE19FD2B}" type="pres">
      <dgm:prSet presAssocID="{AFCF3E1E-C7B2-4036-BD60-FDEBB31B33EE}" presName="vert1" presStyleCnt="0"/>
      <dgm:spPr/>
    </dgm:pt>
  </dgm:ptLst>
  <dgm:cxnLst>
    <dgm:cxn modelId="{19A83188-30C6-47F9-98C2-F579CFCCB643}" type="presOf" srcId="{2D8EB474-5E97-45E5-A591-813A8D5FC2A8}" destId="{7E7A2893-EDC1-4F9D-8E14-A2D648EF7828}" srcOrd="0" destOrd="0" presId="urn:microsoft.com/office/officeart/2008/layout/LinedList"/>
    <dgm:cxn modelId="{FE2BB2AE-DF92-4770-A7DF-C85CD9C0918D}" srcId="{2D8EB474-5E97-45E5-A591-813A8D5FC2A8}" destId="{AFCF3E1E-C7B2-4036-BD60-FDEBB31B33EE}" srcOrd="0" destOrd="0" parTransId="{EC72154E-CEF1-4DF4-AB59-D98E139726B8}" sibTransId="{6CE2F4D0-F639-41CF-891E-7E1F437DC4F2}"/>
    <dgm:cxn modelId="{0EB266BF-1228-4CD9-999D-A2F841D692FB}" type="presOf" srcId="{AFCF3E1E-C7B2-4036-BD60-FDEBB31B33EE}" destId="{2AE1A73B-925D-45EA-BA4E-087772D52BAC}" srcOrd="0" destOrd="0" presId="urn:microsoft.com/office/officeart/2008/layout/LinedList"/>
    <dgm:cxn modelId="{8DA079B5-DFE2-493C-95E9-C142E20B4FE6}" type="presParOf" srcId="{7E7A2893-EDC1-4F9D-8E14-A2D648EF7828}" destId="{63360A78-D12B-4C1C-AF54-96044AEE6197}" srcOrd="0" destOrd="0" presId="urn:microsoft.com/office/officeart/2008/layout/LinedList"/>
    <dgm:cxn modelId="{92834DB2-E866-4480-A0B8-FB2940DA6B7D}" type="presParOf" srcId="{7E7A2893-EDC1-4F9D-8E14-A2D648EF7828}" destId="{3B51B794-9370-4A1C-9DD3-43D7F5ED1341}" srcOrd="1" destOrd="0" presId="urn:microsoft.com/office/officeart/2008/layout/LinedList"/>
    <dgm:cxn modelId="{47BD9340-35BB-4164-B442-D8CA386D6BDC}" type="presParOf" srcId="{3B51B794-9370-4A1C-9DD3-43D7F5ED1341}" destId="{2AE1A73B-925D-45EA-BA4E-087772D52BAC}" srcOrd="0" destOrd="0" presId="urn:microsoft.com/office/officeart/2008/layout/LinedList"/>
    <dgm:cxn modelId="{42ADE94D-8A22-4A5A-9F7B-DE937E84E63D}" type="presParOf" srcId="{3B51B794-9370-4A1C-9DD3-43D7F5ED1341}" destId="{DA946598-E970-4710-AAB2-C632CE19FD2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D8EB474-5E97-45E5-A591-813A8D5FC2A8}" type="doc">
      <dgm:prSet loTypeId="urn:microsoft.com/office/officeart/2008/layout/LinedList" loCatId="list" qsTypeId="urn:microsoft.com/office/officeart/2005/8/quickstyle/simple1" qsCatId="simple" csTypeId="urn:microsoft.com/office/officeart/2005/8/colors/colorful4" csCatId="colorful" phldr="1"/>
      <dgm:spPr/>
      <dgm:t>
        <a:bodyPr/>
        <a:lstStyle/>
        <a:p>
          <a:endParaRPr lang="en-IN"/>
        </a:p>
      </dgm:t>
    </dgm:pt>
    <dgm:pt modelId="{AFCF3E1E-C7B2-4036-BD60-FDEBB31B33EE}">
      <dgm:prSet phldrT="[Text]" custT="1"/>
      <dgm:spPr/>
      <dgm:t>
        <a:bodyPr/>
        <a:lstStyle/>
        <a:p>
          <a:endParaRPr lang="en-IN" sz="1400" dirty="0"/>
        </a:p>
      </dgm:t>
    </dgm:pt>
    <dgm:pt modelId="{EC72154E-CEF1-4DF4-AB59-D98E139726B8}" type="parTrans" cxnId="{FE2BB2AE-DF92-4770-A7DF-C85CD9C0918D}">
      <dgm:prSet/>
      <dgm:spPr/>
      <dgm:t>
        <a:bodyPr/>
        <a:lstStyle/>
        <a:p>
          <a:endParaRPr lang="en-IN" sz="1000"/>
        </a:p>
      </dgm:t>
    </dgm:pt>
    <dgm:pt modelId="{6CE2F4D0-F639-41CF-891E-7E1F437DC4F2}" type="sibTrans" cxnId="{FE2BB2AE-DF92-4770-A7DF-C85CD9C0918D}">
      <dgm:prSet/>
      <dgm:spPr/>
      <dgm:t>
        <a:bodyPr/>
        <a:lstStyle/>
        <a:p>
          <a:endParaRPr lang="en-IN" sz="1000"/>
        </a:p>
      </dgm:t>
    </dgm:pt>
    <dgm:pt modelId="{D72AE39A-FD26-44B6-AE19-2ED8B7ED1A4F}">
      <dgm:prSet phldrT="[Text]" custT="1"/>
      <dgm:spPr/>
      <dgm:t>
        <a:bodyPr/>
        <a:lstStyle/>
        <a:p>
          <a:pPr algn="just">
            <a:buFont typeface="Arial" panose="020B0604020202020204" pitchFamily="34" charset="0"/>
            <a:buNone/>
          </a:pPr>
          <a:r>
            <a:rPr lang="en-US" sz="1100" dirty="0"/>
            <a:t>Out of the new features, </a:t>
          </a:r>
          <a:r>
            <a:rPr lang="en-US" sz="1100" dirty="0" err="1"/>
            <a:t>bal_per_product</a:t>
          </a:r>
          <a:r>
            <a:rPr lang="en-US" sz="1100" dirty="0"/>
            <a:t> and </a:t>
          </a:r>
          <a:r>
            <a:rPr lang="en-US" sz="1100" dirty="0" err="1"/>
            <a:t>tenure_age_ratio</a:t>
          </a:r>
          <a:r>
            <a:rPr lang="en-US" sz="1100" dirty="0"/>
            <a:t> seem to have the most significant correlations with the target variable and could be pivotal in a predictive model. The other features might still be valuable, especially when combined with other predictors or when used in more complex models.</a:t>
          </a:r>
          <a:endParaRPr lang="en-IN" sz="1100" dirty="0"/>
        </a:p>
      </dgm:t>
    </dgm:pt>
    <dgm:pt modelId="{6F11C465-719A-48A1-9602-E6D528D20188}" type="parTrans" cxnId="{99F4AD06-0A0C-4F5F-8BE3-E950AB0C803B}">
      <dgm:prSet/>
      <dgm:spPr/>
      <dgm:t>
        <a:bodyPr/>
        <a:lstStyle/>
        <a:p>
          <a:endParaRPr lang="en-IN" sz="1000"/>
        </a:p>
      </dgm:t>
    </dgm:pt>
    <dgm:pt modelId="{52FE4BF1-CF12-4C0D-94B9-6D79FD2E3B9A}" type="sibTrans" cxnId="{99F4AD06-0A0C-4F5F-8BE3-E950AB0C803B}">
      <dgm:prSet/>
      <dgm:spPr/>
      <dgm:t>
        <a:bodyPr/>
        <a:lstStyle/>
        <a:p>
          <a:endParaRPr lang="en-IN" sz="1000"/>
        </a:p>
      </dgm:t>
    </dgm:pt>
    <dgm:pt modelId="{7E7A2893-EDC1-4F9D-8E14-A2D648EF7828}" type="pres">
      <dgm:prSet presAssocID="{2D8EB474-5E97-45E5-A591-813A8D5FC2A8}" presName="vert0" presStyleCnt="0">
        <dgm:presLayoutVars>
          <dgm:dir/>
          <dgm:animOne val="branch"/>
          <dgm:animLvl val="lvl"/>
        </dgm:presLayoutVars>
      </dgm:prSet>
      <dgm:spPr/>
    </dgm:pt>
    <dgm:pt modelId="{63360A78-D12B-4C1C-AF54-96044AEE6197}" type="pres">
      <dgm:prSet presAssocID="{AFCF3E1E-C7B2-4036-BD60-FDEBB31B33EE}" presName="thickLine" presStyleLbl="alignNode1" presStyleIdx="0" presStyleCnt="1" custLinFactNeighborX="-10503" custLinFactNeighborY="342"/>
      <dgm:spPr/>
    </dgm:pt>
    <dgm:pt modelId="{3B51B794-9370-4A1C-9DD3-43D7F5ED1341}" type="pres">
      <dgm:prSet presAssocID="{AFCF3E1E-C7B2-4036-BD60-FDEBB31B33EE}" presName="horz1" presStyleCnt="0"/>
      <dgm:spPr/>
    </dgm:pt>
    <dgm:pt modelId="{2AE1A73B-925D-45EA-BA4E-087772D52BAC}" type="pres">
      <dgm:prSet presAssocID="{AFCF3E1E-C7B2-4036-BD60-FDEBB31B33EE}" presName="tx1" presStyleLbl="revTx" presStyleIdx="0" presStyleCnt="2"/>
      <dgm:spPr/>
    </dgm:pt>
    <dgm:pt modelId="{DA946598-E970-4710-AAB2-C632CE19FD2B}" type="pres">
      <dgm:prSet presAssocID="{AFCF3E1E-C7B2-4036-BD60-FDEBB31B33EE}" presName="vert1" presStyleCnt="0"/>
      <dgm:spPr/>
    </dgm:pt>
    <dgm:pt modelId="{EAC91BBF-A588-474E-AF6C-72954F89C928}" type="pres">
      <dgm:prSet presAssocID="{D72AE39A-FD26-44B6-AE19-2ED8B7ED1A4F}" presName="vertSpace2a" presStyleCnt="0"/>
      <dgm:spPr/>
    </dgm:pt>
    <dgm:pt modelId="{50057190-05AF-43DE-A726-999B7B52ADDB}" type="pres">
      <dgm:prSet presAssocID="{D72AE39A-FD26-44B6-AE19-2ED8B7ED1A4F}" presName="horz2" presStyleCnt="0"/>
      <dgm:spPr/>
    </dgm:pt>
    <dgm:pt modelId="{DE380845-FF9D-4498-B07D-047B7D52A88F}" type="pres">
      <dgm:prSet presAssocID="{D72AE39A-FD26-44B6-AE19-2ED8B7ED1A4F}" presName="horzSpace2" presStyleCnt="0"/>
      <dgm:spPr/>
    </dgm:pt>
    <dgm:pt modelId="{3F091790-5243-4EE9-AB19-4855156406FE}" type="pres">
      <dgm:prSet presAssocID="{D72AE39A-FD26-44B6-AE19-2ED8B7ED1A4F}" presName="tx2" presStyleLbl="revTx" presStyleIdx="1" presStyleCnt="2" custScaleX="33212" custScaleY="80862" custLinFactNeighborX="64970" custLinFactNeighborY="91"/>
      <dgm:spPr/>
    </dgm:pt>
    <dgm:pt modelId="{940F44CB-2B14-4006-B258-D58E86A9053C}" type="pres">
      <dgm:prSet presAssocID="{D72AE39A-FD26-44B6-AE19-2ED8B7ED1A4F}" presName="vert2" presStyleCnt="0"/>
      <dgm:spPr/>
    </dgm:pt>
    <dgm:pt modelId="{D252B90C-7121-45F9-8CE7-3F38D6179DF5}" type="pres">
      <dgm:prSet presAssocID="{D72AE39A-FD26-44B6-AE19-2ED8B7ED1A4F}" presName="thinLine2b" presStyleLbl="callout" presStyleIdx="0" presStyleCnt="1" custLinFactY="400000" custLinFactNeighborX="-4475" custLinFactNeighborY="444261"/>
      <dgm:spPr/>
    </dgm:pt>
    <dgm:pt modelId="{104F95A5-26B9-49F0-8208-21B237F5715C}" type="pres">
      <dgm:prSet presAssocID="{D72AE39A-FD26-44B6-AE19-2ED8B7ED1A4F}" presName="vertSpace2b" presStyleCnt="0"/>
      <dgm:spPr/>
    </dgm:pt>
  </dgm:ptLst>
  <dgm:cxnLst>
    <dgm:cxn modelId="{99F4AD06-0A0C-4F5F-8BE3-E950AB0C803B}" srcId="{AFCF3E1E-C7B2-4036-BD60-FDEBB31B33EE}" destId="{D72AE39A-FD26-44B6-AE19-2ED8B7ED1A4F}" srcOrd="0" destOrd="0" parTransId="{6F11C465-719A-48A1-9602-E6D528D20188}" sibTransId="{52FE4BF1-CF12-4C0D-94B9-6D79FD2E3B9A}"/>
    <dgm:cxn modelId="{19A83188-30C6-47F9-98C2-F579CFCCB643}" type="presOf" srcId="{2D8EB474-5E97-45E5-A591-813A8D5FC2A8}" destId="{7E7A2893-EDC1-4F9D-8E14-A2D648EF7828}" srcOrd="0" destOrd="0" presId="urn:microsoft.com/office/officeart/2008/layout/LinedList"/>
    <dgm:cxn modelId="{FE2BB2AE-DF92-4770-A7DF-C85CD9C0918D}" srcId="{2D8EB474-5E97-45E5-A591-813A8D5FC2A8}" destId="{AFCF3E1E-C7B2-4036-BD60-FDEBB31B33EE}" srcOrd="0" destOrd="0" parTransId="{EC72154E-CEF1-4DF4-AB59-D98E139726B8}" sibTransId="{6CE2F4D0-F639-41CF-891E-7E1F437DC4F2}"/>
    <dgm:cxn modelId="{0EB266BF-1228-4CD9-999D-A2F841D692FB}" type="presOf" srcId="{AFCF3E1E-C7B2-4036-BD60-FDEBB31B33EE}" destId="{2AE1A73B-925D-45EA-BA4E-087772D52BAC}" srcOrd="0" destOrd="0" presId="urn:microsoft.com/office/officeart/2008/layout/LinedList"/>
    <dgm:cxn modelId="{CF70A8EC-AD50-4453-B839-AB219480C3E9}" type="presOf" srcId="{D72AE39A-FD26-44B6-AE19-2ED8B7ED1A4F}" destId="{3F091790-5243-4EE9-AB19-4855156406FE}" srcOrd="0" destOrd="0" presId="urn:microsoft.com/office/officeart/2008/layout/LinedList"/>
    <dgm:cxn modelId="{8DA079B5-DFE2-493C-95E9-C142E20B4FE6}" type="presParOf" srcId="{7E7A2893-EDC1-4F9D-8E14-A2D648EF7828}" destId="{63360A78-D12B-4C1C-AF54-96044AEE6197}" srcOrd="0" destOrd="0" presId="urn:microsoft.com/office/officeart/2008/layout/LinedList"/>
    <dgm:cxn modelId="{92834DB2-E866-4480-A0B8-FB2940DA6B7D}" type="presParOf" srcId="{7E7A2893-EDC1-4F9D-8E14-A2D648EF7828}" destId="{3B51B794-9370-4A1C-9DD3-43D7F5ED1341}" srcOrd="1" destOrd="0" presId="urn:microsoft.com/office/officeart/2008/layout/LinedList"/>
    <dgm:cxn modelId="{47BD9340-35BB-4164-B442-D8CA386D6BDC}" type="presParOf" srcId="{3B51B794-9370-4A1C-9DD3-43D7F5ED1341}" destId="{2AE1A73B-925D-45EA-BA4E-087772D52BAC}" srcOrd="0" destOrd="0" presId="urn:microsoft.com/office/officeart/2008/layout/LinedList"/>
    <dgm:cxn modelId="{42ADE94D-8A22-4A5A-9F7B-DE937E84E63D}" type="presParOf" srcId="{3B51B794-9370-4A1C-9DD3-43D7F5ED1341}" destId="{DA946598-E970-4710-AAB2-C632CE19FD2B}" srcOrd="1" destOrd="0" presId="urn:microsoft.com/office/officeart/2008/layout/LinedList"/>
    <dgm:cxn modelId="{9A2016E0-F9AE-4127-8613-EB9886581390}" type="presParOf" srcId="{DA946598-E970-4710-AAB2-C632CE19FD2B}" destId="{EAC91BBF-A588-474E-AF6C-72954F89C928}" srcOrd="0" destOrd="0" presId="urn:microsoft.com/office/officeart/2008/layout/LinedList"/>
    <dgm:cxn modelId="{FBA12DD0-99E4-40AC-B220-DE5440E75DA8}" type="presParOf" srcId="{DA946598-E970-4710-AAB2-C632CE19FD2B}" destId="{50057190-05AF-43DE-A726-999B7B52ADDB}" srcOrd="1" destOrd="0" presId="urn:microsoft.com/office/officeart/2008/layout/LinedList"/>
    <dgm:cxn modelId="{7002C812-0870-4F6F-BAFF-55C338FDA38A}" type="presParOf" srcId="{50057190-05AF-43DE-A726-999B7B52ADDB}" destId="{DE380845-FF9D-4498-B07D-047B7D52A88F}" srcOrd="0" destOrd="0" presId="urn:microsoft.com/office/officeart/2008/layout/LinedList"/>
    <dgm:cxn modelId="{4BAAA28E-1198-4C25-A62C-BA44AF12BC35}" type="presParOf" srcId="{50057190-05AF-43DE-A726-999B7B52ADDB}" destId="{3F091790-5243-4EE9-AB19-4855156406FE}" srcOrd="1" destOrd="0" presId="urn:microsoft.com/office/officeart/2008/layout/LinedList"/>
    <dgm:cxn modelId="{26A19C85-CFAD-46F7-B11C-F3CD4EFC5852}" type="presParOf" srcId="{50057190-05AF-43DE-A726-999B7B52ADDB}" destId="{940F44CB-2B14-4006-B258-D58E86A9053C}" srcOrd="2" destOrd="0" presId="urn:microsoft.com/office/officeart/2008/layout/LinedList"/>
    <dgm:cxn modelId="{157A62D1-F3C4-4EF3-B928-801C66A1394A}" type="presParOf" srcId="{DA946598-E970-4710-AAB2-C632CE19FD2B}" destId="{D252B90C-7121-45F9-8CE7-3F38D6179DF5}" srcOrd="2" destOrd="0" presId="urn:microsoft.com/office/officeart/2008/layout/LinedList"/>
    <dgm:cxn modelId="{88EF349A-BF2E-4F03-B333-F4021A968CE7}" type="presParOf" srcId="{DA946598-E970-4710-AAB2-C632CE19FD2B}" destId="{104F95A5-26B9-49F0-8208-21B237F5715C}" srcOrd="3"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360A78-D12B-4C1C-AF54-96044AEE6197}">
      <dsp:nvSpPr>
        <dsp:cNvPr id="0" name=""/>
        <dsp:cNvSpPr/>
      </dsp:nvSpPr>
      <dsp:spPr>
        <a:xfrm>
          <a:off x="0" y="0"/>
          <a:ext cx="7293429"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E1A73B-925D-45EA-BA4E-087772D52BAC}">
      <dsp:nvSpPr>
        <dsp:cNvPr id="0" name=""/>
        <dsp:cNvSpPr/>
      </dsp:nvSpPr>
      <dsp:spPr>
        <a:xfrm>
          <a:off x="0" y="0"/>
          <a:ext cx="1458685" cy="406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Problem statement</a:t>
          </a:r>
          <a:endParaRPr lang="en-IN" sz="1400" kern="1200" dirty="0"/>
        </a:p>
      </dsp:txBody>
      <dsp:txXfrm>
        <a:off x="0" y="0"/>
        <a:ext cx="1458685" cy="4064000"/>
      </dsp:txXfrm>
    </dsp:sp>
    <dsp:sp modelId="{5A2C6466-EF44-4E7E-ACFF-E00CE27AB5C9}">
      <dsp:nvSpPr>
        <dsp:cNvPr id="0" name=""/>
        <dsp:cNvSpPr/>
      </dsp:nvSpPr>
      <dsp:spPr>
        <a:xfrm>
          <a:off x="1568087" y="63500"/>
          <a:ext cx="5725341" cy="12699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t>Bank XYZ has been observing a lot of customers closing their accounts or switching to competitor banks over the past couple of quarters. As such, this has caused a huge dent in the quarterly revenues and might drastically affect annual revenues for the ongoing financial year, causing stocks to plunge and market cap to reduce by X %. A team of business, product, engineering and data science folks have been put together to arrest this slide. </a:t>
          </a:r>
          <a:endParaRPr lang="en-IN" sz="1200" kern="1200" dirty="0"/>
        </a:p>
      </dsp:txBody>
      <dsp:txXfrm>
        <a:off x="1568087" y="63500"/>
        <a:ext cx="5725341" cy="1269999"/>
      </dsp:txXfrm>
    </dsp:sp>
    <dsp:sp modelId="{29BA5495-AD95-4810-A878-8A13FB52B136}">
      <dsp:nvSpPr>
        <dsp:cNvPr id="0" name=""/>
        <dsp:cNvSpPr/>
      </dsp:nvSpPr>
      <dsp:spPr>
        <a:xfrm>
          <a:off x="1458685" y="1333499"/>
          <a:ext cx="5834743" cy="0"/>
        </a:xfrm>
        <a:prstGeom prst="line">
          <a:avLst/>
        </a:prstGeom>
        <a:solidFill>
          <a:schemeClr val="accent4">
            <a:hueOff val="0"/>
            <a:satOff val="0"/>
            <a:lumOff val="0"/>
            <a:alphaOff val="0"/>
          </a:schemeClr>
        </a:solidFill>
        <a:ln w="25400" cap="flat" cmpd="sng" algn="ctr">
          <a:solidFill>
            <a:schemeClr val="accent4">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8E68640-4F80-4446-93BF-3BA412F022D7}">
      <dsp:nvSpPr>
        <dsp:cNvPr id="0" name=""/>
        <dsp:cNvSpPr/>
      </dsp:nvSpPr>
      <dsp:spPr>
        <a:xfrm>
          <a:off x="1568087" y="1396999"/>
          <a:ext cx="5725341" cy="12699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t>Objective: Can we build a model to predict, with a reasonable accuracy, the customers who are going to churn in the near future? Being able to accurately estimate when they are going to churn will be an added bonus</a:t>
          </a:r>
          <a:endParaRPr lang="en-IN" sz="1200" kern="1200" dirty="0"/>
        </a:p>
      </dsp:txBody>
      <dsp:txXfrm>
        <a:off x="1568087" y="1396999"/>
        <a:ext cx="5725341" cy="1269999"/>
      </dsp:txXfrm>
    </dsp:sp>
    <dsp:sp modelId="{7BCB6A96-0C16-4A05-B1AA-9C4DE14A8460}">
      <dsp:nvSpPr>
        <dsp:cNvPr id="0" name=""/>
        <dsp:cNvSpPr/>
      </dsp:nvSpPr>
      <dsp:spPr>
        <a:xfrm>
          <a:off x="1458685" y="2666999"/>
          <a:ext cx="5834743" cy="0"/>
        </a:xfrm>
        <a:prstGeom prst="line">
          <a:avLst/>
        </a:prstGeom>
        <a:solidFill>
          <a:schemeClr val="accent4">
            <a:hueOff val="0"/>
            <a:satOff val="0"/>
            <a:lumOff val="0"/>
            <a:alphaOff val="0"/>
          </a:schemeClr>
        </a:solidFill>
        <a:ln w="25400" cap="flat" cmpd="sng" algn="ctr">
          <a:solidFill>
            <a:schemeClr val="accent4">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A7EEF66-170F-49EF-82CA-EC3DB569AC53}">
      <dsp:nvSpPr>
        <dsp:cNvPr id="0" name=""/>
        <dsp:cNvSpPr/>
      </dsp:nvSpPr>
      <dsp:spPr>
        <a:xfrm>
          <a:off x="1568087" y="2730499"/>
          <a:ext cx="5725341" cy="12699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t>Definition of churn : A customer having closed all their active accounts with the bank is said to have churned. Churn can be defined in other ways as well, based on the context of the problem. A customer not transacting for 6 months or 1 year can also be defined as to have churned, based on the business requirements </a:t>
          </a:r>
          <a:endParaRPr lang="en-IN" sz="1200" kern="1200" dirty="0"/>
        </a:p>
      </dsp:txBody>
      <dsp:txXfrm>
        <a:off x="1568087" y="2730499"/>
        <a:ext cx="5725341" cy="1269999"/>
      </dsp:txXfrm>
    </dsp:sp>
    <dsp:sp modelId="{8945E535-3C0C-4713-865A-82BC1A61787B}">
      <dsp:nvSpPr>
        <dsp:cNvPr id="0" name=""/>
        <dsp:cNvSpPr/>
      </dsp:nvSpPr>
      <dsp:spPr>
        <a:xfrm>
          <a:off x="1458685" y="4000499"/>
          <a:ext cx="5834743" cy="0"/>
        </a:xfrm>
        <a:prstGeom prst="line">
          <a:avLst/>
        </a:prstGeom>
        <a:solidFill>
          <a:schemeClr val="accent4">
            <a:hueOff val="0"/>
            <a:satOff val="0"/>
            <a:lumOff val="0"/>
            <a:alphaOff val="0"/>
          </a:schemeClr>
        </a:solidFill>
        <a:ln w="25400" cap="flat" cmpd="sng" algn="ctr">
          <a:solidFill>
            <a:schemeClr val="accent4">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360A78-D12B-4C1C-AF54-96044AEE6197}">
      <dsp:nvSpPr>
        <dsp:cNvPr id="0" name=""/>
        <dsp:cNvSpPr/>
      </dsp:nvSpPr>
      <dsp:spPr>
        <a:xfrm>
          <a:off x="0" y="16724"/>
          <a:ext cx="7905919"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E1A73B-925D-45EA-BA4E-087772D52BAC}">
      <dsp:nvSpPr>
        <dsp:cNvPr id="0" name=""/>
        <dsp:cNvSpPr/>
      </dsp:nvSpPr>
      <dsp:spPr>
        <a:xfrm>
          <a:off x="0" y="2091"/>
          <a:ext cx="1581183" cy="4278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endParaRPr lang="en-IN" sz="1400" kern="1200" dirty="0"/>
        </a:p>
      </dsp:txBody>
      <dsp:txXfrm>
        <a:off x="0" y="2091"/>
        <a:ext cx="1581183" cy="4278600"/>
      </dsp:txXfrm>
    </dsp:sp>
    <dsp:sp modelId="{3F091790-5243-4EE9-AB19-4855156406FE}">
      <dsp:nvSpPr>
        <dsp:cNvPr id="0" name=""/>
        <dsp:cNvSpPr/>
      </dsp:nvSpPr>
      <dsp:spPr>
        <a:xfrm>
          <a:off x="5787202" y="47535"/>
          <a:ext cx="2118716" cy="2619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Font typeface="Arial" panose="020B0604020202020204" pitchFamily="34" charset="0"/>
            <a:buNone/>
          </a:pPr>
          <a:r>
            <a:rPr lang="en-IN" sz="1000" b="1" kern="1200" dirty="0"/>
            <a:t>Feature scaling and normalization</a:t>
          </a:r>
        </a:p>
        <a:p>
          <a:pPr marL="0" lvl="0" indent="0" algn="l" defTabSz="444500">
            <a:lnSpc>
              <a:spcPct val="90000"/>
            </a:lnSpc>
            <a:spcBef>
              <a:spcPct val="0"/>
            </a:spcBef>
            <a:spcAft>
              <a:spcPct val="35000"/>
            </a:spcAft>
            <a:buNone/>
          </a:pPr>
          <a:endParaRPr lang="en-IN" sz="1000" b="1" kern="1200" dirty="0"/>
        </a:p>
        <a:p>
          <a:pPr marL="0" lvl="0" indent="0" algn="l" defTabSz="444500">
            <a:lnSpc>
              <a:spcPct val="90000"/>
            </a:lnSpc>
            <a:spcBef>
              <a:spcPct val="0"/>
            </a:spcBef>
            <a:spcAft>
              <a:spcPct val="35000"/>
            </a:spcAft>
            <a:buNone/>
          </a:pPr>
          <a:r>
            <a:rPr lang="en-IN" sz="1000" b="1" kern="1200" dirty="0"/>
            <a:t>Different methods :</a:t>
          </a:r>
          <a:endParaRPr lang="en-IN" sz="1000" kern="1200" dirty="0"/>
        </a:p>
        <a:p>
          <a:pPr marL="0" lvl="0" indent="0" algn="l" defTabSz="444500">
            <a:lnSpc>
              <a:spcPct val="90000"/>
            </a:lnSpc>
            <a:spcBef>
              <a:spcPct val="0"/>
            </a:spcBef>
            <a:spcAft>
              <a:spcPct val="35000"/>
            </a:spcAft>
            <a:buNone/>
          </a:pPr>
          <a:r>
            <a:rPr lang="en-IN" sz="1000" b="1" kern="1200" dirty="0"/>
            <a:t>Feature transformations </a:t>
          </a:r>
          <a:r>
            <a:rPr lang="en-IN" sz="1000" kern="1200" dirty="0"/>
            <a:t>- Using log, log10, sqrt, pow</a:t>
          </a:r>
        </a:p>
        <a:p>
          <a:pPr marL="0" lvl="0" indent="0" algn="l" defTabSz="444500">
            <a:lnSpc>
              <a:spcPct val="90000"/>
            </a:lnSpc>
            <a:spcBef>
              <a:spcPct val="0"/>
            </a:spcBef>
            <a:spcAft>
              <a:spcPct val="35000"/>
            </a:spcAft>
            <a:buNone/>
          </a:pPr>
          <a:r>
            <a:rPr lang="en-US" sz="1000" b="1" kern="1200" dirty="0" err="1"/>
            <a:t>MinMaxScaler</a:t>
          </a:r>
          <a:r>
            <a:rPr lang="en-US" sz="1000" b="1" kern="1200" dirty="0"/>
            <a:t> </a:t>
          </a:r>
          <a:r>
            <a:rPr lang="en-US" sz="1000" kern="1200" dirty="0"/>
            <a:t>- Brings all feature values between 0 and 1</a:t>
          </a:r>
          <a:endParaRPr lang="en-IN" sz="1000" kern="1200" dirty="0"/>
        </a:p>
        <a:p>
          <a:pPr marL="0" lvl="0" indent="0" algn="l" defTabSz="444500">
            <a:lnSpc>
              <a:spcPct val="90000"/>
            </a:lnSpc>
            <a:spcBef>
              <a:spcPct val="0"/>
            </a:spcBef>
            <a:spcAft>
              <a:spcPct val="35000"/>
            </a:spcAft>
            <a:buNone/>
          </a:pPr>
          <a:r>
            <a:rPr lang="en-US" sz="1000" b="1" kern="1200" dirty="0" err="1"/>
            <a:t>StandardScaler</a:t>
          </a:r>
          <a:r>
            <a:rPr lang="en-US" sz="1000" kern="1200" dirty="0"/>
            <a:t> - Mean normalization. Feature values are an estimate of their z-score.</a:t>
          </a:r>
        </a:p>
        <a:p>
          <a:pPr marL="0" lvl="0" indent="0" algn="l" defTabSz="444500">
            <a:lnSpc>
              <a:spcPct val="90000"/>
            </a:lnSpc>
            <a:spcBef>
              <a:spcPct val="0"/>
            </a:spcBef>
            <a:spcAft>
              <a:spcPct val="35000"/>
            </a:spcAft>
            <a:buNone/>
          </a:pPr>
          <a:endParaRPr lang="en-US" sz="1000" kern="1200" dirty="0"/>
        </a:p>
        <a:p>
          <a:pPr marL="0" lvl="0" indent="0" algn="l" defTabSz="444500">
            <a:lnSpc>
              <a:spcPct val="90000"/>
            </a:lnSpc>
            <a:spcBef>
              <a:spcPct val="0"/>
            </a:spcBef>
            <a:spcAft>
              <a:spcPct val="35000"/>
            </a:spcAft>
            <a:buNone/>
          </a:pPr>
          <a:r>
            <a:rPr lang="en-US" sz="1000" kern="1200" dirty="0"/>
            <a:t>By ensuring that features have a mean of 0 and a standard deviation of 1, it helps many algorithms perform better and produce more reliable outcomes.</a:t>
          </a:r>
          <a:endParaRPr lang="en-IN" sz="1000" kern="1200" dirty="0"/>
        </a:p>
        <a:p>
          <a:pPr marL="0" lvl="0" indent="0" algn="l" defTabSz="444500">
            <a:lnSpc>
              <a:spcPct val="90000"/>
            </a:lnSpc>
            <a:spcBef>
              <a:spcPct val="0"/>
            </a:spcBef>
            <a:spcAft>
              <a:spcPct val="35000"/>
            </a:spcAft>
            <a:buNone/>
          </a:pPr>
          <a:endParaRPr lang="en-IN" sz="800" kern="1200" dirty="0"/>
        </a:p>
        <a:p>
          <a:pPr marL="0" lvl="0" indent="0" algn="l" defTabSz="444500">
            <a:lnSpc>
              <a:spcPct val="90000"/>
            </a:lnSpc>
            <a:spcBef>
              <a:spcPct val="0"/>
            </a:spcBef>
            <a:spcAft>
              <a:spcPct val="35000"/>
            </a:spcAft>
            <a:buNone/>
          </a:pPr>
          <a:endParaRPr lang="en-IN" sz="800" kern="1200" dirty="0"/>
        </a:p>
        <a:p>
          <a:pPr marL="0" lvl="0" indent="0" algn="l" defTabSz="444500">
            <a:lnSpc>
              <a:spcPct val="90000"/>
            </a:lnSpc>
            <a:spcBef>
              <a:spcPct val="0"/>
            </a:spcBef>
            <a:spcAft>
              <a:spcPct val="35000"/>
            </a:spcAft>
            <a:buFont typeface="Arial" panose="020B0604020202020204" pitchFamily="34" charset="0"/>
            <a:buNone/>
          </a:pPr>
          <a:endParaRPr lang="en-IN" sz="800" kern="1200" dirty="0"/>
        </a:p>
      </dsp:txBody>
      <dsp:txXfrm>
        <a:off x="5787202" y="47535"/>
        <a:ext cx="2118716" cy="2619500"/>
      </dsp:txXfrm>
    </dsp:sp>
    <dsp:sp modelId="{D252B90C-7121-45F9-8CE7-3F38D6179DF5}">
      <dsp:nvSpPr>
        <dsp:cNvPr id="0" name=""/>
        <dsp:cNvSpPr/>
      </dsp:nvSpPr>
      <dsp:spPr>
        <a:xfrm>
          <a:off x="876798" y="4282783"/>
          <a:ext cx="6324735" cy="0"/>
        </a:xfrm>
        <a:prstGeom prst="line">
          <a:avLst/>
        </a:prstGeom>
        <a:solidFill>
          <a:schemeClr val="accent4">
            <a:hueOff val="0"/>
            <a:satOff val="0"/>
            <a:lumOff val="0"/>
            <a:alphaOff val="0"/>
          </a:schemeClr>
        </a:solidFill>
        <a:ln w="25400" cap="flat" cmpd="sng" algn="ctr">
          <a:solidFill>
            <a:schemeClr val="accent4">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6A7D83D-B017-4190-9E89-7BD45FCBA8F5}">
      <dsp:nvSpPr>
        <dsp:cNvPr id="0" name=""/>
        <dsp:cNvSpPr/>
      </dsp:nvSpPr>
      <dsp:spPr>
        <a:xfrm>
          <a:off x="5688524" y="2732596"/>
          <a:ext cx="2217394" cy="1458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endParaRPr lang="en-IN" sz="800" kern="1200" dirty="0"/>
        </a:p>
      </dsp:txBody>
      <dsp:txXfrm>
        <a:off x="5688524" y="2732596"/>
        <a:ext cx="2217394" cy="1458195"/>
      </dsp:txXfrm>
    </dsp:sp>
    <dsp:sp modelId="{680AB0F2-5B42-4777-9AA6-8A870E7CCB1C}">
      <dsp:nvSpPr>
        <dsp:cNvPr id="0" name=""/>
        <dsp:cNvSpPr/>
      </dsp:nvSpPr>
      <dsp:spPr>
        <a:xfrm>
          <a:off x="1581183" y="4282783"/>
          <a:ext cx="6324735" cy="0"/>
        </a:xfrm>
        <a:prstGeom prst="line">
          <a:avLst/>
        </a:prstGeom>
        <a:solidFill>
          <a:schemeClr val="accent4">
            <a:hueOff val="0"/>
            <a:satOff val="0"/>
            <a:lumOff val="0"/>
            <a:alphaOff val="0"/>
          </a:schemeClr>
        </a:solidFill>
        <a:ln w="25400" cap="flat" cmpd="sng" algn="ctr">
          <a:solidFill>
            <a:schemeClr val="accent4">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360A78-D12B-4C1C-AF54-96044AEE6197}">
      <dsp:nvSpPr>
        <dsp:cNvPr id="0" name=""/>
        <dsp:cNvSpPr/>
      </dsp:nvSpPr>
      <dsp:spPr>
        <a:xfrm>
          <a:off x="0" y="15033"/>
          <a:ext cx="7816671"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E1A73B-925D-45EA-BA4E-087772D52BAC}">
      <dsp:nvSpPr>
        <dsp:cNvPr id="0" name=""/>
        <dsp:cNvSpPr/>
      </dsp:nvSpPr>
      <dsp:spPr>
        <a:xfrm>
          <a:off x="0" y="1879"/>
          <a:ext cx="1563334" cy="38461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endParaRPr lang="en-IN" sz="1400" kern="1200" dirty="0"/>
        </a:p>
      </dsp:txBody>
      <dsp:txXfrm>
        <a:off x="0" y="1879"/>
        <a:ext cx="1563334" cy="3846154"/>
      </dsp:txXfrm>
    </dsp:sp>
    <dsp:sp modelId="{3F091790-5243-4EE9-AB19-4855156406FE}">
      <dsp:nvSpPr>
        <dsp:cNvPr id="0" name=""/>
        <dsp:cNvSpPr/>
      </dsp:nvSpPr>
      <dsp:spPr>
        <a:xfrm>
          <a:off x="4890616" y="84318"/>
          <a:ext cx="2770811" cy="24168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just" defTabSz="355600">
            <a:lnSpc>
              <a:spcPct val="90000"/>
            </a:lnSpc>
            <a:spcBef>
              <a:spcPct val="0"/>
            </a:spcBef>
            <a:spcAft>
              <a:spcPct val="35000"/>
            </a:spcAft>
            <a:buFont typeface="Arial" panose="020B0604020202020204" pitchFamily="34" charset="0"/>
            <a:buNone/>
          </a:pPr>
          <a:r>
            <a:rPr lang="en-IN" sz="800" b="1" kern="1200" dirty="0"/>
            <a:t>Training Metrics:</a:t>
          </a:r>
        </a:p>
        <a:p>
          <a:pPr marL="0" lvl="0" indent="0" defTabSz="355600">
            <a:lnSpc>
              <a:spcPct val="90000"/>
            </a:lnSpc>
            <a:spcBef>
              <a:spcPct val="0"/>
            </a:spcBef>
            <a:spcAft>
              <a:spcPct val="35000"/>
            </a:spcAft>
            <a:buNone/>
          </a:pPr>
          <a:r>
            <a:rPr lang="en-IN" sz="800" b="0" kern="1200" dirty="0"/>
            <a:t>ROC-AUC Score: 0.71</a:t>
          </a:r>
        </a:p>
        <a:p>
          <a:pPr marL="0" lvl="0" indent="0" defTabSz="355600">
            <a:lnSpc>
              <a:spcPct val="90000"/>
            </a:lnSpc>
            <a:spcBef>
              <a:spcPct val="0"/>
            </a:spcBef>
            <a:spcAft>
              <a:spcPct val="35000"/>
            </a:spcAft>
            <a:buNone/>
          </a:pPr>
          <a:r>
            <a:rPr lang="en-US" sz="800" b="0" kern="1200" dirty="0"/>
            <a:t>This score is an indicator of the model's ability to differentiate between the positive and negative classes. A score of 0.71 suggests that the model has a decent discriminatory power, but there's room for improvement.</a:t>
          </a:r>
          <a:endParaRPr lang="en-IN" sz="800" b="0" kern="1200" dirty="0"/>
        </a:p>
        <a:p>
          <a:pPr marL="0" lvl="0" indent="0" defTabSz="355600">
            <a:lnSpc>
              <a:spcPct val="90000"/>
            </a:lnSpc>
            <a:spcBef>
              <a:spcPct val="0"/>
            </a:spcBef>
            <a:spcAft>
              <a:spcPct val="35000"/>
            </a:spcAft>
            <a:buNone/>
          </a:pPr>
          <a:r>
            <a:rPr lang="en-IN" sz="800" b="1" kern="1200" dirty="0"/>
            <a:t>Recall: 0.70</a:t>
          </a:r>
          <a:endParaRPr lang="en-IN" sz="800" b="0" kern="1200" dirty="0"/>
        </a:p>
        <a:p>
          <a:pPr marL="0" lvl="0" indent="0" defTabSz="355600">
            <a:lnSpc>
              <a:spcPct val="90000"/>
            </a:lnSpc>
            <a:spcBef>
              <a:spcPct val="0"/>
            </a:spcBef>
            <a:spcAft>
              <a:spcPct val="35000"/>
            </a:spcAft>
            <a:buNone/>
          </a:pPr>
          <a:r>
            <a:rPr lang="en-US" sz="800" b="0" kern="1200" dirty="0"/>
            <a:t>Recall represents the model's ability to correctly identify the positive class. A recall of 0.70 means that the model correctly identifies 70% of the actual positive instances. This is a decent score, especially given the class imbalance.</a:t>
          </a:r>
        </a:p>
        <a:p>
          <a:pPr marL="0" lvl="0" indent="0" defTabSz="355600">
            <a:lnSpc>
              <a:spcPct val="90000"/>
            </a:lnSpc>
            <a:spcBef>
              <a:spcPct val="0"/>
            </a:spcBef>
            <a:spcAft>
              <a:spcPct val="35000"/>
            </a:spcAft>
            <a:buNone/>
          </a:pPr>
          <a:endParaRPr lang="en-IN" sz="800" b="0" kern="1200" dirty="0"/>
        </a:p>
        <a:p>
          <a:pPr marL="0" lvl="0" indent="0" defTabSz="355600">
            <a:lnSpc>
              <a:spcPct val="90000"/>
            </a:lnSpc>
            <a:spcBef>
              <a:spcPct val="0"/>
            </a:spcBef>
            <a:spcAft>
              <a:spcPct val="35000"/>
            </a:spcAft>
            <a:buNone/>
          </a:pPr>
          <a:r>
            <a:rPr lang="en-IN" sz="800" b="1" kern="1200" dirty="0"/>
            <a:t>Confusion Matrix:</a:t>
          </a:r>
          <a:endParaRPr lang="en-IN" sz="800" b="0" kern="1200" dirty="0"/>
        </a:p>
        <a:p>
          <a:pPr marL="0" lvl="0" indent="0" defTabSz="355600">
            <a:lnSpc>
              <a:spcPct val="90000"/>
            </a:lnSpc>
            <a:spcBef>
              <a:spcPct val="0"/>
            </a:spcBef>
            <a:spcAft>
              <a:spcPct val="35000"/>
            </a:spcAft>
            <a:buNone/>
          </a:pPr>
          <a:r>
            <a:rPr lang="en-IN" sz="800" b="0" kern="1200" dirty="0"/>
            <a:t>True Negative (TN): 4515</a:t>
          </a:r>
        </a:p>
        <a:p>
          <a:pPr marL="0" lvl="0" indent="0" defTabSz="355600">
            <a:lnSpc>
              <a:spcPct val="90000"/>
            </a:lnSpc>
            <a:spcBef>
              <a:spcPct val="0"/>
            </a:spcBef>
            <a:spcAft>
              <a:spcPct val="35000"/>
            </a:spcAft>
            <a:buNone/>
          </a:pPr>
          <a:r>
            <a:rPr lang="en-IN" sz="800" b="0" kern="1200" dirty="0"/>
            <a:t>False Positive (FP): 1797</a:t>
          </a:r>
        </a:p>
        <a:p>
          <a:pPr marL="0" lvl="0" indent="0" defTabSz="355600">
            <a:lnSpc>
              <a:spcPct val="90000"/>
            </a:lnSpc>
            <a:spcBef>
              <a:spcPct val="0"/>
            </a:spcBef>
            <a:spcAft>
              <a:spcPct val="35000"/>
            </a:spcAft>
            <a:buNone/>
          </a:pPr>
          <a:r>
            <a:rPr lang="en-IN" sz="800" b="0" kern="1200" dirty="0"/>
            <a:t>False Negative (FN): 485</a:t>
          </a:r>
        </a:p>
        <a:p>
          <a:pPr marL="0" lvl="0" indent="0" defTabSz="355600">
            <a:lnSpc>
              <a:spcPct val="90000"/>
            </a:lnSpc>
            <a:spcBef>
              <a:spcPct val="0"/>
            </a:spcBef>
            <a:spcAft>
              <a:spcPct val="35000"/>
            </a:spcAft>
            <a:buNone/>
          </a:pPr>
          <a:r>
            <a:rPr lang="en-IN" sz="800" b="0" kern="1200" dirty="0"/>
            <a:t>True Positive (TP): 1123</a:t>
          </a:r>
        </a:p>
        <a:p>
          <a:pPr marL="0" lvl="0" indent="0" defTabSz="355600">
            <a:lnSpc>
              <a:spcPct val="90000"/>
            </a:lnSpc>
            <a:spcBef>
              <a:spcPct val="0"/>
            </a:spcBef>
            <a:spcAft>
              <a:spcPct val="35000"/>
            </a:spcAft>
            <a:buNone/>
          </a:pPr>
          <a:endParaRPr lang="en-IN" sz="800" b="0" kern="1200" dirty="0"/>
        </a:p>
        <a:p>
          <a:pPr marL="0" lvl="0" indent="0" defTabSz="355600">
            <a:lnSpc>
              <a:spcPct val="90000"/>
            </a:lnSpc>
            <a:spcBef>
              <a:spcPct val="0"/>
            </a:spcBef>
            <a:spcAft>
              <a:spcPct val="35000"/>
            </a:spcAft>
            <a:buNone/>
          </a:pPr>
          <a:r>
            <a:rPr lang="en-IN" sz="800" b="1" kern="1200" dirty="0"/>
            <a:t>Classification Report:</a:t>
          </a:r>
          <a:endParaRPr lang="en-IN" sz="800" b="0" kern="1200" dirty="0"/>
        </a:p>
        <a:p>
          <a:pPr marL="0" lvl="0" indent="0" defTabSz="355600">
            <a:lnSpc>
              <a:spcPct val="90000"/>
            </a:lnSpc>
            <a:spcBef>
              <a:spcPct val="0"/>
            </a:spcBef>
            <a:spcAft>
              <a:spcPct val="35000"/>
            </a:spcAft>
            <a:buNone/>
          </a:pPr>
          <a:r>
            <a:rPr lang="en-US" sz="800" b="0" kern="1200" dirty="0"/>
            <a:t>For the majority class (0): Precision is high at 0.90, but recall is at 0.72, indicating that the model is missing some of the actual non-churners.</a:t>
          </a:r>
          <a:endParaRPr lang="en-IN" sz="800" b="0" kern="1200" dirty="0"/>
        </a:p>
        <a:p>
          <a:pPr marL="0" lvl="0" indent="0" defTabSz="355600">
            <a:lnSpc>
              <a:spcPct val="90000"/>
            </a:lnSpc>
            <a:spcBef>
              <a:spcPct val="0"/>
            </a:spcBef>
            <a:spcAft>
              <a:spcPct val="35000"/>
            </a:spcAft>
            <a:buNone/>
          </a:pPr>
          <a:r>
            <a:rPr lang="en-US" sz="800" b="0" kern="1200" dirty="0"/>
            <a:t>For the minority class (1): Precision is 0.38, and recall is 0.70. The low precision indicates that a significant portion of the predicted churners doesn't actually churn.</a:t>
          </a:r>
          <a:endParaRPr lang="en-IN" sz="800" b="0" kern="1200" dirty="0"/>
        </a:p>
      </dsp:txBody>
      <dsp:txXfrm>
        <a:off x="4890616" y="84318"/>
        <a:ext cx="2770811" cy="2416813"/>
      </dsp:txXfrm>
    </dsp:sp>
    <dsp:sp modelId="{D252B90C-7121-45F9-8CE7-3F38D6179DF5}">
      <dsp:nvSpPr>
        <dsp:cNvPr id="0" name=""/>
        <dsp:cNvSpPr/>
      </dsp:nvSpPr>
      <dsp:spPr>
        <a:xfrm flipV="1">
          <a:off x="1441394" y="1661563"/>
          <a:ext cx="2040276" cy="1057923"/>
        </a:xfrm>
        <a:prstGeom prst="line">
          <a:avLst/>
        </a:prstGeom>
        <a:solidFill>
          <a:schemeClr val="accent4">
            <a:hueOff val="0"/>
            <a:satOff val="0"/>
            <a:lumOff val="0"/>
            <a:alphaOff val="0"/>
          </a:schemeClr>
        </a:solidFill>
        <a:ln w="25400" cap="flat" cmpd="sng" algn="ctr">
          <a:solidFill>
            <a:schemeClr val="accent4">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360A78-D12B-4C1C-AF54-96044AEE6197}">
      <dsp:nvSpPr>
        <dsp:cNvPr id="0" name=""/>
        <dsp:cNvSpPr/>
      </dsp:nvSpPr>
      <dsp:spPr>
        <a:xfrm>
          <a:off x="0" y="14934"/>
          <a:ext cx="7816671"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E1A73B-925D-45EA-BA4E-087772D52BAC}">
      <dsp:nvSpPr>
        <dsp:cNvPr id="0" name=""/>
        <dsp:cNvSpPr/>
      </dsp:nvSpPr>
      <dsp:spPr>
        <a:xfrm>
          <a:off x="0" y="0"/>
          <a:ext cx="1563334" cy="4366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endParaRPr lang="en-IN" sz="1400" kern="1200" dirty="0">
            <a:solidFill>
              <a:schemeClr val="tx1"/>
            </a:solidFill>
          </a:endParaRPr>
        </a:p>
      </dsp:txBody>
      <dsp:txXfrm>
        <a:off x="0" y="0"/>
        <a:ext cx="1563334" cy="4366880"/>
      </dsp:txXfrm>
    </dsp:sp>
    <dsp:sp modelId="{3F091790-5243-4EE9-AB19-4855156406FE}">
      <dsp:nvSpPr>
        <dsp:cNvPr id="0" name=""/>
        <dsp:cNvSpPr/>
      </dsp:nvSpPr>
      <dsp:spPr>
        <a:xfrm>
          <a:off x="4998979" y="951237"/>
          <a:ext cx="2770811" cy="28612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just" defTabSz="444500">
            <a:lnSpc>
              <a:spcPct val="90000"/>
            </a:lnSpc>
            <a:spcBef>
              <a:spcPct val="0"/>
            </a:spcBef>
            <a:spcAft>
              <a:spcPct val="35000"/>
            </a:spcAft>
            <a:buFont typeface="Arial" panose="020B0604020202020204" pitchFamily="34" charset="0"/>
            <a:buNone/>
          </a:pPr>
          <a:endParaRPr lang="en-IN" sz="1000" kern="1200" dirty="0">
            <a:solidFill>
              <a:schemeClr val="tx1"/>
            </a:solidFill>
          </a:endParaRPr>
        </a:p>
      </dsp:txBody>
      <dsp:txXfrm>
        <a:off x="4998979" y="951237"/>
        <a:ext cx="2770811" cy="2861267"/>
      </dsp:txXfrm>
    </dsp:sp>
    <dsp:sp modelId="{D252B90C-7121-45F9-8CE7-3F38D6179DF5}">
      <dsp:nvSpPr>
        <dsp:cNvPr id="0" name=""/>
        <dsp:cNvSpPr/>
      </dsp:nvSpPr>
      <dsp:spPr>
        <a:xfrm>
          <a:off x="1563334" y="4366880"/>
          <a:ext cx="6253336" cy="0"/>
        </a:xfrm>
        <a:prstGeom prst="line">
          <a:avLst/>
        </a:prstGeom>
        <a:solidFill>
          <a:schemeClr val="accent4">
            <a:hueOff val="0"/>
            <a:satOff val="0"/>
            <a:lumOff val="0"/>
            <a:alphaOff val="0"/>
          </a:schemeClr>
        </a:solidFill>
        <a:ln w="25400" cap="flat" cmpd="sng" algn="ctr">
          <a:solidFill>
            <a:schemeClr val="accent4">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360A78-D12B-4C1C-AF54-96044AEE6197}">
      <dsp:nvSpPr>
        <dsp:cNvPr id="0" name=""/>
        <dsp:cNvSpPr/>
      </dsp:nvSpPr>
      <dsp:spPr>
        <a:xfrm>
          <a:off x="0" y="13166"/>
          <a:ext cx="7905919"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E1A73B-925D-45EA-BA4E-087772D52BAC}">
      <dsp:nvSpPr>
        <dsp:cNvPr id="0" name=""/>
        <dsp:cNvSpPr/>
      </dsp:nvSpPr>
      <dsp:spPr>
        <a:xfrm>
          <a:off x="0" y="0"/>
          <a:ext cx="1581183" cy="3849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endParaRPr lang="en-IN" sz="1400" kern="1200" dirty="0"/>
        </a:p>
      </dsp:txBody>
      <dsp:txXfrm>
        <a:off x="0" y="0"/>
        <a:ext cx="1581183" cy="3849914"/>
      </dsp:txXfrm>
    </dsp:sp>
    <dsp:sp modelId="{96A7D83D-B017-4190-9E89-7BD45FCBA8F5}">
      <dsp:nvSpPr>
        <dsp:cNvPr id="0" name=""/>
        <dsp:cNvSpPr/>
      </dsp:nvSpPr>
      <dsp:spPr>
        <a:xfrm>
          <a:off x="5421350" y="122902"/>
          <a:ext cx="2484568" cy="34965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just" defTabSz="400050">
            <a:lnSpc>
              <a:spcPct val="90000"/>
            </a:lnSpc>
            <a:spcBef>
              <a:spcPct val="0"/>
            </a:spcBef>
            <a:spcAft>
              <a:spcPct val="35000"/>
            </a:spcAft>
            <a:buNone/>
          </a:pPr>
          <a:r>
            <a:rPr lang="en-IN" sz="900" b="1" i="0" kern="1200" dirty="0"/>
            <a:t>Training Metrics:</a:t>
          </a:r>
        </a:p>
        <a:p>
          <a:pPr marL="0" lvl="0" indent="0" defTabSz="400050">
            <a:lnSpc>
              <a:spcPct val="90000"/>
            </a:lnSpc>
            <a:spcBef>
              <a:spcPct val="0"/>
            </a:spcBef>
            <a:spcAft>
              <a:spcPct val="35000"/>
            </a:spcAft>
            <a:buNone/>
          </a:pPr>
          <a:r>
            <a:rPr lang="en-IN" sz="900" b="0" i="0" kern="1200" dirty="0"/>
            <a:t>ROC-AUC Score: 0.71</a:t>
          </a:r>
        </a:p>
        <a:p>
          <a:pPr marL="0" lvl="0" indent="0" defTabSz="400050">
            <a:lnSpc>
              <a:spcPct val="90000"/>
            </a:lnSpc>
            <a:spcBef>
              <a:spcPct val="0"/>
            </a:spcBef>
            <a:spcAft>
              <a:spcPct val="35000"/>
            </a:spcAft>
            <a:buNone/>
          </a:pPr>
          <a:r>
            <a:rPr lang="en-US" sz="900" b="0" i="0" kern="1200" dirty="0"/>
            <a:t>Similar to the logistic regression model, the SVM has a ROC-AUC score of 0.71, indicating decent discriminatory power.</a:t>
          </a:r>
          <a:endParaRPr lang="en-IN" sz="900" b="0" i="0" kern="1200" dirty="0"/>
        </a:p>
        <a:p>
          <a:pPr marL="0" lvl="0" indent="0" defTabSz="400050">
            <a:lnSpc>
              <a:spcPct val="90000"/>
            </a:lnSpc>
            <a:spcBef>
              <a:spcPct val="0"/>
            </a:spcBef>
            <a:spcAft>
              <a:spcPct val="35000"/>
            </a:spcAft>
            <a:buNone/>
          </a:pPr>
          <a:r>
            <a:rPr lang="en-IN" sz="900" b="0" i="0" kern="1200" dirty="0"/>
            <a:t>Recall: 0.69</a:t>
          </a:r>
        </a:p>
        <a:p>
          <a:pPr marL="0" lvl="0" indent="0" defTabSz="400050">
            <a:lnSpc>
              <a:spcPct val="90000"/>
            </a:lnSpc>
            <a:spcBef>
              <a:spcPct val="0"/>
            </a:spcBef>
            <a:spcAft>
              <a:spcPct val="35000"/>
            </a:spcAft>
            <a:buNone/>
          </a:pPr>
          <a:r>
            <a:rPr lang="en-US" sz="900" b="0" i="0" kern="1200" dirty="0"/>
            <a:t>The model correctly identifies 69% of the actual positive instances.</a:t>
          </a:r>
          <a:endParaRPr lang="en-IN" sz="900" b="0" i="0" kern="1200" dirty="0"/>
        </a:p>
        <a:p>
          <a:pPr marL="0" lvl="0" indent="0" defTabSz="400050">
            <a:lnSpc>
              <a:spcPct val="90000"/>
            </a:lnSpc>
            <a:spcBef>
              <a:spcPct val="0"/>
            </a:spcBef>
            <a:spcAft>
              <a:spcPct val="35000"/>
            </a:spcAft>
            <a:buNone/>
          </a:pPr>
          <a:r>
            <a:rPr lang="en-IN" sz="900" b="1" i="0" kern="1200" dirty="0"/>
            <a:t>Confusion Matrix:</a:t>
          </a:r>
        </a:p>
        <a:p>
          <a:pPr marL="0" lvl="0" indent="0" defTabSz="400050">
            <a:lnSpc>
              <a:spcPct val="90000"/>
            </a:lnSpc>
            <a:spcBef>
              <a:spcPct val="0"/>
            </a:spcBef>
            <a:spcAft>
              <a:spcPct val="35000"/>
            </a:spcAft>
            <a:buNone/>
          </a:pPr>
          <a:r>
            <a:rPr lang="en-IN" sz="900" b="0" i="0" kern="1200" dirty="0"/>
            <a:t>True Negative (TN): 4610</a:t>
          </a:r>
        </a:p>
        <a:p>
          <a:pPr marL="0" lvl="0" indent="0" defTabSz="400050">
            <a:lnSpc>
              <a:spcPct val="90000"/>
            </a:lnSpc>
            <a:spcBef>
              <a:spcPct val="0"/>
            </a:spcBef>
            <a:spcAft>
              <a:spcPct val="35000"/>
            </a:spcAft>
            <a:buNone/>
          </a:pPr>
          <a:r>
            <a:rPr lang="en-IN" sz="900" b="0" i="0" kern="1200" dirty="0"/>
            <a:t>False Positive (FP): 1702</a:t>
          </a:r>
        </a:p>
        <a:p>
          <a:pPr marL="0" lvl="0" indent="0" defTabSz="400050">
            <a:lnSpc>
              <a:spcPct val="90000"/>
            </a:lnSpc>
            <a:spcBef>
              <a:spcPct val="0"/>
            </a:spcBef>
            <a:spcAft>
              <a:spcPct val="35000"/>
            </a:spcAft>
            <a:buNone/>
          </a:pPr>
          <a:r>
            <a:rPr lang="en-IN" sz="900" b="0" i="0" kern="1200" dirty="0"/>
            <a:t>False Negative (FN): 491</a:t>
          </a:r>
        </a:p>
        <a:p>
          <a:pPr marL="0" lvl="0" indent="0" defTabSz="400050">
            <a:lnSpc>
              <a:spcPct val="90000"/>
            </a:lnSpc>
            <a:spcBef>
              <a:spcPct val="0"/>
            </a:spcBef>
            <a:spcAft>
              <a:spcPct val="35000"/>
            </a:spcAft>
            <a:buNone/>
          </a:pPr>
          <a:r>
            <a:rPr lang="en-IN" sz="900" b="0" i="0" kern="1200" dirty="0"/>
            <a:t>True Positive (TP): 1117</a:t>
          </a:r>
        </a:p>
        <a:p>
          <a:pPr marL="0" lvl="0" indent="0" defTabSz="400050">
            <a:lnSpc>
              <a:spcPct val="90000"/>
            </a:lnSpc>
            <a:spcBef>
              <a:spcPct val="0"/>
            </a:spcBef>
            <a:spcAft>
              <a:spcPct val="35000"/>
            </a:spcAft>
            <a:buNone/>
          </a:pPr>
          <a:r>
            <a:rPr lang="en-IN" sz="900" b="1" i="0" kern="1200" dirty="0"/>
            <a:t>Classification Report:</a:t>
          </a:r>
        </a:p>
        <a:p>
          <a:pPr marL="0" lvl="0" indent="0" defTabSz="400050">
            <a:lnSpc>
              <a:spcPct val="90000"/>
            </a:lnSpc>
            <a:spcBef>
              <a:spcPct val="0"/>
            </a:spcBef>
            <a:spcAft>
              <a:spcPct val="35000"/>
            </a:spcAft>
            <a:buNone/>
          </a:pPr>
          <a:r>
            <a:rPr lang="en-US" sz="900" b="0" i="0" kern="1200" dirty="0"/>
            <a:t>The precision, recall, and F1-scores are quite similar to those from the logistic regression model. The SVM model performs slightly better on the training set, particularly in terms of precision for the positive class.</a:t>
          </a:r>
          <a:endParaRPr lang="en-IN" sz="900" b="0" i="0" kern="1200" dirty="0"/>
        </a:p>
      </dsp:txBody>
      <dsp:txXfrm>
        <a:off x="5421350" y="122902"/>
        <a:ext cx="2484568" cy="3496503"/>
      </dsp:txXfrm>
    </dsp:sp>
    <dsp:sp modelId="{680AB0F2-5B42-4777-9AA6-8A870E7CCB1C}">
      <dsp:nvSpPr>
        <dsp:cNvPr id="0" name=""/>
        <dsp:cNvSpPr/>
      </dsp:nvSpPr>
      <dsp:spPr>
        <a:xfrm>
          <a:off x="1581183" y="3849914"/>
          <a:ext cx="6324735" cy="0"/>
        </a:xfrm>
        <a:prstGeom prst="line">
          <a:avLst/>
        </a:prstGeom>
        <a:solidFill>
          <a:schemeClr val="accent4">
            <a:hueOff val="0"/>
            <a:satOff val="0"/>
            <a:lumOff val="0"/>
            <a:alphaOff val="0"/>
          </a:schemeClr>
        </a:solidFill>
        <a:ln w="25400" cap="flat" cmpd="sng" algn="ctr">
          <a:solidFill>
            <a:schemeClr val="accent4">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360A78-D12B-4C1C-AF54-96044AEE6197}">
      <dsp:nvSpPr>
        <dsp:cNvPr id="0" name=""/>
        <dsp:cNvSpPr/>
      </dsp:nvSpPr>
      <dsp:spPr>
        <a:xfrm>
          <a:off x="0" y="16546"/>
          <a:ext cx="7905919"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E1A73B-925D-45EA-BA4E-087772D52BAC}">
      <dsp:nvSpPr>
        <dsp:cNvPr id="0" name=""/>
        <dsp:cNvSpPr/>
      </dsp:nvSpPr>
      <dsp:spPr>
        <a:xfrm>
          <a:off x="0" y="2068"/>
          <a:ext cx="1581183" cy="42330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endParaRPr lang="en-IN" sz="1400" kern="1200" dirty="0"/>
        </a:p>
      </dsp:txBody>
      <dsp:txXfrm>
        <a:off x="0" y="2068"/>
        <a:ext cx="1581183" cy="4233079"/>
      </dsp:txXfrm>
    </dsp:sp>
    <dsp:sp modelId="{96A7D83D-B017-4190-9E89-7BD45FCBA8F5}">
      <dsp:nvSpPr>
        <dsp:cNvPr id="0" name=""/>
        <dsp:cNvSpPr/>
      </dsp:nvSpPr>
      <dsp:spPr>
        <a:xfrm>
          <a:off x="5483225" y="150861"/>
          <a:ext cx="2422693" cy="22737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just" defTabSz="355600">
            <a:lnSpc>
              <a:spcPct val="90000"/>
            </a:lnSpc>
            <a:spcBef>
              <a:spcPct val="0"/>
            </a:spcBef>
            <a:spcAft>
              <a:spcPct val="35000"/>
            </a:spcAft>
            <a:buNone/>
          </a:pPr>
          <a:r>
            <a:rPr lang="en-IN" sz="800" b="1" i="0" kern="1200" dirty="0"/>
            <a:t>Validation Metrics:</a:t>
          </a:r>
        </a:p>
        <a:p>
          <a:pPr marL="0" lvl="0" indent="0" defTabSz="355600">
            <a:lnSpc>
              <a:spcPct val="90000"/>
            </a:lnSpc>
            <a:spcBef>
              <a:spcPct val="0"/>
            </a:spcBef>
            <a:spcAft>
              <a:spcPct val="35000"/>
            </a:spcAft>
            <a:buNone/>
          </a:pPr>
          <a:r>
            <a:rPr lang="en-IN" sz="800" b="0" i="0" kern="1200" dirty="0"/>
            <a:t>ROC-AUC Score: 0.70</a:t>
          </a:r>
        </a:p>
        <a:p>
          <a:pPr marL="0" lvl="0" indent="0" defTabSz="355600">
            <a:lnSpc>
              <a:spcPct val="90000"/>
            </a:lnSpc>
            <a:spcBef>
              <a:spcPct val="0"/>
            </a:spcBef>
            <a:spcAft>
              <a:spcPct val="35000"/>
            </a:spcAft>
            <a:buNone/>
          </a:pPr>
          <a:r>
            <a:rPr lang="en-US" sz="800" b="0" i="0" kern="1200" dirty="0"/>
            <a:t>The score is slightly lower than the training set but is still reasonably good.</a:t>
          </a:r>
          <a:endParaRPr lang="en-IN" sz="800" b="0" i="0" kern="1200" dirty="0"/>
        </a:p>
        <a:p>
          <a:pPr marL="0" lvl="0" indent="0" defTabSz="355600">
            <a:lnSpc>
              <a:spcPct val="90000"/>
            </a:lnSpc>
            <a:spcBef>
              <a:spcPct val="0"/>
            </a:spcBef>
            <a:spcAft>
              <a:spcPct val="35000"/>
            </a:spcAft>
            <a:buNone/>
          </a:pPr>
          <a:r>
            <a:rPr lang="en-IN" sz="800" b="0" i="0" kern="1200" dirty="0"/>
            <a:t>Recall: 0.69</a:t>
          </a:r>
        </a:p>
        <a:p>
          <a:pPr marL="0" lvl="0" indent="0" defTabSz="355600">
            <a:lnSpc>
              <a:spcPct val="90000"/>
            </a:lnSpc>
            <a:spcBef>
              <a:spcPct val="0"/>
            </a:spcBef>
            <a:spcAft>
              <a:spcPct val="35000"/>
            </a:spcAft>
            <a:buNone/>
          </a:pPr>
          <a:r>
            <a:rPr lang="en-US" sz="800" b="0" i="0" kern="1200" dirty="0"/>
            <a:t>The recall on the validation set is consistent with the training set.</a:t>
          </a:r>
          <a:endParaRPr lang="en-IN" sz="800" b="0" i="0" kern="1200" dirty="0"/>
        </a:p>
        <a:p>
          <a:pPr marL="0" lvl="0" indent="0" defTabSz="355600">
            <a:lnSpc>
              <a:spcPct val="90000"/>
            </a:lnSpc>
            <a:spcBef>
              <a:spcPct val="0"/>
            </a:spcBef>
            <a:spcAft>
              <a:spcPct val="35000"/>
            </a:spcAft>
            <a:buNone/>
          </a:pPr>
          <a:r>
            <a:rPr lang="en-IN" sz="800" b="1" i="0" kern="1200" dirty="0"/>
            <a:t>Confusion Matrix:</a:t>
          </a:r>
        </a:p>
        <a:p>
          <a:pPr marL="0" lvl="0" indent="0" defTabSz="355600">
            <a:lnSpc>
              <a:spcPct val="90000"/>
            </a:lnSpc>
            <a:spcBef>
              <a:spcPct val="0"/>
            </a:spcBef>
            <a:spcAft>
              <a:spcPct val="35000"/>
            </a:spcAft>
            <a:buNone/>
          </a:pPr>
          <a:r>
            <a:rPr lang="en-IN" sz="800" b="0" i="0" kern="1200" dirty="0"/>
            <a:t>True Negative (TN): 596</a:t>
          </a:r>
        </a:p>
        <a:p>
          <a:pPr marL="0" lvl="0" indent="0" defTabSz="355600">
            <a:lnSpc>
              <a:spcPct val="90000"/>
            </a:lnSpc>
            <a:spcBef>
              <a:spcPct val="0"/>
            </a:spcBef>
            <a:spcAft>
              <a:spcPct val="35000"/>
            </a:spcAft>
            <a:buNone/>
          </a:pPr>
          <a:r>
            <a:rPr lang="en-IN" sz="800" b="0" i="0" kern="1200" dirty="0"/>
            <a:t>False Positive (FP): 246</a:t>
          </a:r>
        </a:p>
        <a:p>
          <a:pPr marL="0" lvl="0" indent="0" defTabSz="355600">
            <a:lnSpc>
              <a:spcPct val="90000"/>
            </a:lnSpc>
            <a:spcBef>
              <a:spcPct val="0"/>
            </a:spcBef>
            <a:spcAft>
              <a:spcPct val="35000"/>
            </a:spcAft>
            <a:buNone/>
          </a:pPr>
          <a:r>
            <a:rPr lang="en-IN" sz="800" b="0" i="0" kern="1200" dirty="0"/>
            <a:t>False Negative (FN): 74</a:t>
          </a:r>
        </a:p>
        <a:p>
          <a:pPr marL="0" lvl="0" indent="0" defTabSz="355600">
            <a:lnSpc>
              <a:spcPct val="90000"/>
            </a:lnSpc>
            <a:spcBef>
              <a:spcPct val="0"/>
            </a:spcBef>
            <a:spcAft>
              <a:spcPct val="35000"/>
            </a:spcAft>
            <a:buNone/>
          </a:pPr>
          <a:r>
            <a:rPr lang="en-IN" sz="800" b="0" i="0" kern="1200" dirty="0"/>
            <a:t>True Positive (TP): 164</a:t>
          </a:r>
        </a:p>
        <a:p>
          <a:pPr marL="0" lvl="0" indent="0" defTabSz="355600">
            <a:lnSpc>
              <a:spcPct val="90000"/>
            </a:lnSpc>
            <a:spcBef>
              <a:spcPct val="0"/>
            </a:spcBef>
            <a:spcAft>
              <a:spcPct val="35000"/>
            </a:spcAft>
            <a:buNone/>
          </a:pPr>
          <a:r>
            <a:rPr lang="en-IN" sz="800" b="1" i="0" kern="1200" dirty="0"/>
            <a:t>Classification Report:</a:t>
          </a:r>
        </a:p>
        <a:p>
          <a:pPr marL="0" lvl="0" indent="0" defTabSz="355600">
            <a:lnSpc>
              <a:spcPct val="90000"/>
            </a:lnSpc>
            <a:spcBef>
              <a:spcPct val="0"/>
            </a:spcBef>
            <a:spcAft>
              <a:spcPct val="35000"/>
            </a:spcAft>
            <a:buNone/>
          </a:pPr>
          <a:r>
            <a:rPr lang="en-US" sz="800" b="0" i="0" kern="1200" dirty="0"/>
            <a:t>The performance metrics on the validation set are consistent with the training set. The model seems to generalize well without overfitting.</a:t>
          </a:r>
          <a:endParaRPr lang="en-IN" sz="800" b="0" i="0" kern="1200" dirty="0"/>
        </a:p>
      </dsp:txBody>
      <dsp:txXfrm>
        <a:off x="5483225" y="150861"/>
        <a:ext cx="2422693" cy="2273798"/>
      </dsp:txXfrm>
    </dsp:sp>
    <dsp:sp modelId="{680AB0F2-5B42-4777-9AA6-8A870E7CCB1C}">
      <dsp:nvSpPr>
        <dsp:cNvPr id="0" name=""/>
        <dsp:cNvSpPr/>
      </dsp:nvSpPr>
      <dsp:spPr>
        <a:xfrm>
          <a:off x="1298151" y="4237217"/>
          <a:ext cx="6324735" cy="0"/>
        </a:xfrm>
        <a:prstGeom prst="line">
          <a:avLst/>
        </a:prstGeom>
        <a:solidFill>
          <a:schemeClr val="accent4">
            <a:hueOff val="0"/>
            <a:satOff val="0"/>
            <a:lumOff val="0"/>
            <a:alphaOff val="0"/>
          </a:schemeClr>
        </a:solidFill>
        <a:ln w="25400" cap="flat" cmpd="sng" algn="ctr">
          <a:solidFill>
            <a:schemeClr val="accent4">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360A78-D12B-4C1C-AF54-96044AEE6197}">
      <dsp:nvSpPr>
        <dsp:cNvPr id="0" name=""/>
        <dsp:cNvSpPr/>
      </dsp:nvSpPr>
      <dsp:spPr>
        <a:xfrm>
          <a:off x="0" y="13166"/>
          <a:ext cx="7905919"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E1A73B-925D-45EA-BA4E-087772D52BAC}">
      <dsp:nvSpPr>
        <dsp:cNvPr id="0" name=""/>
        <dsp:cNvSpPr/>
      </dsp:nvSpPr>
      <dsp:spPr>
        <a:xfrm>
          <a:off x="0" y="0"/>
          <a:ext cx="1581183" cy="3849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endParaRPr lang="en-IN" sz="1400" kern="1200" dirty="0"/>
        </a:p>
      </dsp:txBody>
      <dsp:txXfrm>
        <a:off x="0" y="0"/>
        <a:ext cx="1581183" cy="3849914"/>
      </dsp:txXfrm>
    </dsp:sp>
    <dsp:sp modelId="{96A7D83D-B017-4190-9E89-7BD45FCBA8F5}">
      <dsp:nvSpPr>
        <dsp:cNvPr id="0" name=""/>
        <dsp:cNvSpPr/>
      </dsp:nvSpPr>
      <dsp:spPr>
        <a:xfrm>
          <a:off x="5421350" y="122902"/>
          <a:ext cx="2484568" cy="34965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just" defTabSz="400050">
            <a:lnSpc>
              <a:spcPct val="90000"/>
            </a:lnSpc>
            <a:spcBef>
              <a:spcPct val="0"/>
            </a:spcBef>
            <a:spcAft>
              <a:spcPct val="35000"/>
            </a:spcAft>
            <a:buNone/>
          </a:pPr>
          <a:r>
            <a:rPr lang="en-IN" sz="900" b="1" i="0" kern="1200" dirty="0"/>
            <a:t>Model:</a:t>
          </a:r>
        </a:p>
        <a:p>
          <a:pPr marL="0" lvl="0" indent="0" defTabSz="400050">
            <a:lnSpc>
              <a:spcPct val="90000"/>
            </a:lnSpc>
            <a:spcBef>
              <a:spcPct val="0"/>
            </a:spcBef>
            <a:spcAft>
              <a:spcPct val="35000"/>
            </a:spcAft>
            <a:buFont typeface="Arial" panose="020B0604020202020204" pitchFamily="34" charset="0"/>
            <a:buNone/>
          </a:pPr>
          <a:r>
            <a:rPr lang="en-IN" sz="900" b="0" i="0" kern="1200" dirty="0"/>
            <a:t>Decision trees </a:t>
          </a:r>
          <a:r>
            <a:rPr lang="en-US" sz="900" b="0" i="0" kern="1200" dirty="0"/>
            <a:t>are versatile machine learning algorithms that can perform both classification and regression tasks, and even multioutput tasks. They are powerful algorithms, capable of fitting complex datasets.</a:t>
          </a:r>
        </a:p>
        <a:p>
          <a:pPr marL="0" lvl="0" indent="0" defTabSz="400050">
            <a:lnSpc>
              <a:spcPct val="90000"/>
            </a:lnSpc>
            <a:spcBef>
              <a:spcPct val="0"/>
            </a:spcBef>
            <a:spcAft>
              <a:spcPct val="35000"/>
            </a:spcAft>
            <a:buFont typeface="Arial" panose="020B0604020202020204" pitchFamily="34" charset="0"/>
            <a:buNone/>
          </a:pPr>
          <a:endParaRPr lang="en-US" sz="900" b="0" i="0" kern="1200" dirty="0"/>
        </a:p>
        <a:p>
          <a:pPr marL="0" lvl="0" indent="0" defTabSz="400050">
            <a:lnSpc>
              <a:spcPct val="90000"/>
            </a:lnSpc>
            <a:spcBef>
              <a:spcPct val="0"/>
            </a:spcBef>
            <a:spcAft>
              <a:spcPct val="35000"/>
            </a:spcAft>
            <a:buFont typeface="Arial" panose="020B0604020202020204" pitchFamily="34" charset="0"/>
            <a:buNone/>
          </a:pPr>
          <a:endParaRPr lang="en-US" sz="900" b="0" i="0" kern="1200" dirty="0"/>
        </a:p>
        <a:p>
          <a:pPr marL="0" lvl="0" indent="0" defTabSz="400050">
            <a:lnSpc>
              <a:spcPct val="90000"/>
            </a:lnSpc>
            <a:spcBef>
              <a:spcPct val="0"/>
            </a:spcBef>
            <a:spcAft>
              <a:spcPct val="35000"/>
            </a:spcAft>
            <a:buFont typeface="Arial" panose="020B0604020202020204" pitchFamily="34" charset="0"/>
            <a:buNone/>
          </a:pPr>
          <a:endParaRPr lang="en-US" sz="900" b="0" i="0" kern="1200" dirty="0"/>
        </a:p>
        <a:p>
          <a:pPr marL="0" lvl="0" indent="0" defTabSz="400050">
            <a:lnSpc>
              <a:spcPct val="90000"/>
            </a:lnSpc>
            <a:spcBef>
              <a:spcPct val="0"/>
            </a:spcBef>
            <a:spcAft>
              <a:spcPct val="35000"/>
            </a:spcAft>
            <a:buFont typeface="Arial" panose="020B0604020202020204" pitchFamily="34" charset="0"/>
            <a:buNone/>
          </a:pPr>
          <a:r>
            <a:rPr lang="en-US" sz="900" b="0" i="0" kern="1200" dirty="0"/>
            <a:t>One of the many qualities of decision trees is that they require very little data preparation. In fact, they don’t require feature scaling or centering at all.</a:t>
          </a:r>
        </a:p>
        <a:p>
          <a:pPr marL="0" lvl="0" indent="0" defTabSz="400050">
            <a:lnSpc>
              <a:spcPct val="90000"/>
            </a:lnSpc>
            <a:spcBef>
              <a:spcPct val="0"/>
            </a:spcBef>
            <a:spcAft>
              <a:spcPct val="35000"/>
            </a:spcAft>
            <a:buFont typeface="Arial" panose="020B0604020202020204" pitchFamily="34" charset="0"/>
            <a:buNone/>
          </a:pPr>
          <a:endParaRPr lang="en-US" sz="900" b="0" i="0" kern="1200" dirty="0"/>
        </a:p>
        <a:p>
          <a:pPr marL="0" lvl="0" indent="0" defTabSz="400050">
            <a:lnSpc>
              <a:spcPct val="90000"/>
            </a:lnSpc>
            <a:spcBef>
              <a:spcPct val="0"/>
            </a:spcBef>
            <a:spcAft>
              <a:spcPct val="35000"/>
            </a:spcAft>
            <a:buFont typeface="Arial" panose="020B0604020202020204" pitchFamily="34" charset="0"/>
            <a:buNone/>
          </a:pPr>
          <a:endParaRPr lang="en-US" sz="900" b="0" i="0" kern="1200" dirty="0"/>
        </a:p>
        <a:p>
          <a:pPr marL="0" lvl="0" indent="0" defTabSz="400050">
            <a:lnSpc>
              <a:spcPct val="90000"/>
            </a:lnSpc>
            <a:spcBef>
              <a:spcPct val="0"/>
            </a:spcBef>
            <a:spcAft>
              <a:spcPct val="35000"/>
            </a:spcAft>
            <a:buFont typeface="Arial" panose="020B0604020202020204" pitchFamily="34" charset="0"/>
            <a:buNone/>
          </a:pPr>
          <a:r>
            <a:rPr lang="en-IN" sz="900" b="0" i="0" kern="1200" dirty="0"/>
            <a:t>We define instance of decision tree classifier with criterion : Entropy , class weights as per weights dictionary, maximum depth = 4 , </a:t>
          </a:r>
          <a:r>
            <a:rPr lang="en-IN" sz="900" b="0" i="0" kern="1200" dirty="0" err="1"/>
            <a:t>max_features</a:t>
          </a:r>
          <a:r>
            <a:rPr lang="en-IN" sz="900" b="0" i="0" kern="1200" dirty="0"/>
            <a:t> = None, </a:t>
          </a:r>
          <a:r>
            <a:rPr lang="en-IN" sz="900" b="0" i="0" kern="1200" dirty="0" err="1"/>
            <a:t>min_samples_split</a:t>
          </a:r>
          <a:r>
            <a:rPr lang="en-IN" sz="900" b="0" i="0" kern="1200" dirty="0"/>
            <a:t> = 25, </a:t>
          </a:r>
          <a:r>
            <a:rPr lang="en-IN" sz="900" b="0" i="0" kern="1200" dirty="0" err="1"/>
            <a:t>min_samples_leaf</a:t>
          </a:r>
          <a:r>
            <a:rPr lang="en-IN" sz="900" b="0" i="0" kern="1200" dirty="0"/>
            <a:t> = 15.</a:t>
          </a:r>
        </a:p>
        <a:p>
          <a:pPr marL="0" lvl="0" indent="0" defTabSz="400050">
            <a:lnSpc>
              <a:spcPct val="90000"/>
            </a:lnSpc>
            <a:spcBef>
              <a:spcPct val="0"/>
            </a:spcBef>
            <a:spcAft>
              <a:spcPct val="35000"/>
            </a:spcAft>
            <a:buFont typeface="Arial" panose="020B0604020202020204" pitchFamily="34" charset="0"/>
            <a:buNone/>
          </a:pPr>
          <a:r>
            <a:rPr lang="en-IN" sz="900" kern="1200" dirty="0"/>
            <a:t>We use selected features from RFE process for  Re-defining </a:t>
          </a:r>
          <a:r>
            <a:rPr lang="en-IN" sz="900" kern="1200" dirty="0" err="1"/>
            <a:t>X_train</a:t>
          </a:r>
          <a:r>
            <a:rPr lang="en-IN" sz="900" kern="1200" dirty="0"/>
            <a:t> and </a:t>
          </a:r>
          <a:r>
            <a:rPr lang="en-IN" sz="900" kern="1200" dirty="0" err="1"/>
            <a:t>X_val</a:t>
          </a:r>
          <a:r>
            <a:rPr lang="en-IN" sz="900" kern="1200" dirty="0"/>
            <a:t>. Then we fit the classifier on </a:t>
          </a:r>
          <a:r>
            <a:rPr lang="en-IN" sz="900" kern="1200" dirty="0" err="1"/>
            <a:t>X_train</a:t>
          </a:r>
          <a:r>
            <a:rPr lang="en-IN" sz="900" kern="1200" dirty="0"/>
            <a:t> and </a:t>
          </a:r>
          <a:r>
            <a:rPr lang="en-IN" sz="900" kern="1200" dirty="0" err="1"/>
            <a:t>y_train</a:t>
          </a:r>
          <a:r>
            <a:rPr lang="en-IN" sz="900" kern="1200" dirty="0"/>
            <a:t>. </a:t>
          </a:r>
          <a:endParaRPr lang="en-IN" sz="900" b="0" i="0" kern="1200" dirty="0"/>
        </a:p>
      </dsp:txBody>
      <dsp:txXfrm>
        <a:off x="5421350" y="122902"/>
        <a:ext cx="2484568" cy="3496503"/>
      </dsp:txXfrm>
    </dsp:sp>
    <dsp:sp modelId="{680AB0F2-5B42-4777-9AA6-8A870E7CCB1C}">
      <dsp:nvSpPr>
        <dsp:cNvPr id="0" name=""/>
        <dsp:cNvSpPr/>
      </dsp:nvSpPr>
      <dsp:spPr>
        <a:xfrm>
          <a:off x="1581183" y="3849914"/>
          <a:ext cx="6324735" cy="0"/>
        </a:xfrm>
        <a:prstGeom prst="line">
          <a:avLst/>
        </a:prstGeom>
        <a:solidFill>
          <a:schemeClr val="accent4">
            <a:hueOff val="0"/>
            <a:satOff val="0"/>
            <a:lumOff val="0"/>
            <a:alphaOff val="0"/>
          </a:schemeClr>
        </a:solidFill>
        <a:ln w="25400" cap="flat" cmpd="sng" algn="ctr">
          <a:solidFill>
            <a:schemeClr val="accent4">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360A78-D12B-4C1C-AF54-96044AEE6197}">
      <dsp:nvSpPr>
        <dsp:cNvPr id="0" name=""/>
        <dsp:cNvSpPr/>
      </dsp:nvSpPr>
      <dsp:spPr>
        <a:xfrm>
          <a:off x="0" y="15033"/>
          <a:ext cx="7905919"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E1A73B-925D-45EA-BA4E-087772D52BAC}">
      <dsp:nvSpPr>
        <dsp:cNvPr id="0" name=""/>
        <dsp:cNvSpPr/>
      </dsp:nvSpPr>
      <dsp:spPr>
        <a:xfrm>
          <a:off x="0" y="1879"/>
          <a:ext cx="1581183" cy="38461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endParaRPr lang="en-IN" sz="1400" kern="1200" dirty="0"/>
        </a:p>
      </dsp:txBody>
      <dsp:txXfrm>
        <a:off x="0" y="1879"/>
        <a:ext cx="1581183" cy="3846154"/>
      </dsp:txXfrm>
    </dsp:sp>
    <dsp:sp modelId="{96A7D83D-B017-4190-9E89-7BD45FCBA8F5}">
      <dsp:nvSpPr>
        <dsp:cNvPr id="0" name=""/>
        <dsp:cNvSpPr/>
      </dsp:nvSpPr>
      <dsp:spPr>
        <a:xfrm>
          <a:off x="5421350" y="85978"/>
          <a:ext cx="2484568" cy="36042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just" defTabSz="400050">
            <a:lnSpc>
              <a:spcPct val="90000"/>
            </a:lnSpc>
            <a:spcBef>
              <a:spcPct val="0"/>
            </a:spcBef>
            <a:spcAft>
              <a:spcPct val="35000"/>
            </a:spcAft>
            <a:buNone/>
          </a:pPr>
          <a:r>
            <a:rPr lang="en-IN" sz="900" b="1" i="0" kern="1200" dirty="0"/>
            <a:t>Training Metrics:</a:t>
          </a:r>
        </a:p>
        <a:p>
          <a:pPr marL="0" lvl="0" indent="0" defTabSz="400050">
            <a:lnSpc>
              <a:spcPct val="90000"/>
            </a:lnSpc>
            <a:spcBef>
              <a:spcPct val="0"/>
            </a:spcBef>
            <a:spcAft>
              <a:spcPct val="35000"/>
            </a:spcAft>
            <a:buNone/>
          </a:pPr>
          <a:r>
            <a:rPr lang="en-IN" sz="900" b="0" i="0" kern="1200" dirty="0"/>
            <a:t>ROC-AUC Score: 0.7514 (better than SVM Model)</a:t>
          </a:r>
        </a:p>
        <a:p>
          <a:pPr marL="0" lvl="0" indent="0" defTabSz="400050">
            <a:lnSpc>
              <a:spcPct val="90000"/>
            </a:lnSpc>
            <a:spcBef>
              <a:spcPct val="0"/>
            </a:spcBef>
            <a:spcAft>
              <a:spcPct val="35000"/>
            </a:spcAft>
            <a:buNone/>
          </a:pPr>
          <a:r>
            <a:rPr lang="en-US" sz="900" b="0" i="0" kern="1200" dirty="0"/>
            <a:t>This is better than SVM and logistic regression model with ROC-AUC score of 0.71, indicating better discriminatory power, but there is room for further improvement.</a:t>
          </a:r>
          <a:endParaRPr lang="en-IN" sz="900" b="0" i="0" kern="1200" dirty="0"/>
        </a:p>
        <a:p>
          <a:pPr marL="0" lvl="0" indent="0" defTabSz="400050">
            <a:lnSpc>
              <a:spcPct val="90000"/>
            </a:lnSpc>
            <a:spcBef>
              <a:spcPct val="0"/>
            </a:spcBef>
            <a:spcAft>
              <a:spcPct val="35000"/>
            </a:spcAft>
            <a:buNone/>
          </a:pPr>
          <a:r>
            <a:rPr lang="en-IN" sz="900" b="0" i="0" kern="1200" dirty="0"/>
            <a:t>Recall: 0.7369 which is better than 0.69 for SVM and logistic regression.</a:t>
          </a:r>
        </a:p>
        <a:p>
          <a:pPr marL="0" lvl="0" indent="0" defTabSz="400050">
            <a:lnSpc>
              <a:spcPct val="90000"/>
            </a:lnSpc>
            <a:spcBef>
              <a:spcPct val="0"/>
            </a:spcBef>
            <a:spcAft>
              <a:spcPct val="35000"/>
            </a:spcAft>
            <a:buNone/>
          </a:pPr>
          <a:r>
            <a:rPr lang="en-US" sz="900" b="0" i="0" kern="1200" dirty="0"/>
            <a:t>The model correctly identifies 73.69% of the actual positive instances. </a:t>
          </a:r>
          <a:r>
            <a:rPr lang="en-US" sz="900" b="0" kern="1200" dirty="0"/>
            <a:t>This is a decent score, especially given the class imbalance.</a:t>
          </a:r>
          <a:endParaRPr lang="en-IN" sz="900" b="0" i="0" kern="1200" dirty="0"/>
        </a:p>
        <a:p>
          <a:pPr marL="0" lvl="0" indent="0" defTabSz="400050">
            <a:lnSpc>
              <a:spcPct val="90000"/>
            </a:lnSpc>
            <a:spcBef>
              <a:spcPct val="0"/>
            </a:spcBef>
            <a:spcAft>
              <a:spcPct val="35000"/>
            </a:spcAft>
            <a:buNone/>
          </a:pPr>
          <a:r>
            <a:rPr lang="en-IN" sz="900" b="1" i="0" kern="1200" dirty="0"/>
            <a:t>Confusion Matrix:</a:t>
          </a:r>
        </a:p>
        <a:p>
          <a:pPr marL="0" lvl="0" indent="0" defTabSz="400050">
            <a:lnSpc>
              <a:spcPct val="90000"/>
            </a:lnSpc>
            <a:spcBef>
              <a:spcPct val="0"/>
            </a:spcBef>
            <a:spcAft>
              <a:spcPct val="35000"/>
            </a:spcAft>
            <a:buNone/>
          </a:pPr>
          <a:r>
            <a:rPr lang="en-IN" sz="900" b="0" i="0" kern="1200" dirty="0"/>
            <a:t>True Negative (TN): 4835</a:t>
          </a:r>
        </a:p>
        <a:p>
          <a:pPr marL="0" lvl="0" indent="0" defTabSz="400050">
            <a:lnSpc>
              <a:spcPct val="90000"/>
            </a:lnSpc>
            <a:spcBef>
              <a:spcPct val="0"/>
            </a:spcBef>
            <a:spcAft>
              <a:spcPct val="35000"/>
            </a:spcAft>
            <a:buNone/>
          </a:pPr>
          <a:r>
            <a:rPr lang="en-IN" sz="900" b="0" i="0" kern="1200" dirty="0"/>
            <a:t>False Positive (FP): 1477</a:t>
          </a:r>
        </a:p>
        <a:p>
          <a:pPr marL="0" lvl="0" indent="0" defTabSz="400050">
            <a:lnSpc>
              <a:spcPct val="90000"/>
            </a:lnSpc>
            <a:spcBef>
              <a:spcPct val="0"/>
            </a:spcBef>
            <a:spcAft>
              <a:spcPct val="35000"/>
            </a:spcAft>
            <a:buNone/>
          </a:pPr>
          <a:r>
            <a:rPr lang="en-IN" sz="900" b="0" i="0" kern="1200" dirty="0"/>
            <a:t>False Negative (FN): 423</a:t>
          </a:r>
        </a:p>
        <a:p>
          <a:pPr marL="0" lvl="0" indent="0" defTabSz="400050">
            <a:lnSpc>
              <a:spcPct val="90000"/>
            </a:lnSpc>
            <a:spcBef>
              <a:spcPct val="0"/>
            </a:spcBef>
            <a:spcAft>
              <a:spcPct val="35000"/>
            </a:spcAft>
            <a:buNone/>
          </a:pPr>
          <a:r>
            <a:rPr lang="en-IN" sz="900" b="0" i="0" kern="1200" dirty="0"/>
            <a:t>True Positive (TP): 1185</a:t>
          </a:r>
        </a:p>
        <a:p>
          <a:pPr marL="0" lvl="0" indent="0" defTabSz="400050">
            <a:lnSpc>
              <a:spcPct val="90000"/>
            </a:lnSpc>
            <a:spcBef>
              <a:spcPct val="0"/>
            </a:spcBef>
            <a:spcAft>
              <a:spcPct val="35000"/>
            </a:spcAft>
            <a:buNone/>
          </a:pPr>
          <a:r>
            <a:rPr lang="en-IN" sz="900" b="1" i="0" kern="1200" dirty="0"/>
            <a:t>Classification Report:</a:t>
          </a:r>
        </a:p>
        <a:p>
          <a:pPr marL="0" lvl="0" indent="0" defTabSz="400050">
            <a:lnSpc>
              <a:spcPct val="90000"/>
            </a:lnSpc>
            <a:spcBef>
              <a:spcPct val="0"/>
            </a:spcBef>
            <a:spcAft>
              <a:spcPct val="35000"/>
            </a:spcAft>
            <a:buNone/>
          </a:pPr>
          <a:r>
            <a:rPr lang="en-US" sz="900" b="0" kern="1200" dirty="0"/>
            <a:t>For the majority class (0): Precision is high at 0.92, but recall is at 0.77, indicating that the model is missing some of the actual non-churners.</a:t>
          </a:r>
          <a:endParaRPr lang="en-IN" sz="900" b="0" kern="1200" dirty="0"/>
        </a:p>
        <a:p>
          <a:pPr marL="0" lvl="0" indent="0" defTabSz="400050">
            <a:lnSpc>
              <a:spcPct val="90000"/>
            </a:lnSpc>
            <a:spcBef>
              <a:spcPct val="0"/>
            </a:spcBef>
            <a:spcAft>
              <a:spcPct val="35000"/>
            </a:spcAft>
            <a:buNone/>
          </a:pPr>
          <a:r>
            <a:rPr lang="en-US" sz="900" b="0" kern="1200" dirty="0"/>
            <a:t>For the minority class (1): Precision is 0.45, and recall is 0.74. The low precision indicates that a significant portion of the predicted churners doesn't actually churn.</a:t>
          </a:r>
          <a:endParaRPr lang="en-IN" sz="900" b="1" i="0" kern="1200" dirty="0"/>
        </a:p>
      </dsp:txBody>
      <dsp:txXfrm>
        <a:off x="5421350" y="85978"/>
        <a:ext cx="2484568" cy="3604251"/>
      </dsp:txXfrm>
    </dsp:sp>
    <dsp:sp modelId="{680AB0F2-5B42-4777-9AA6-8A870E7CCB1C}">
      <dsp:nvSpPr>
        <dsp:cNvPr id="0" name=""/>
        <dsp:cNvSpPr/>
      </dsp:nvSpPr>
      <dsp:spPr>
        <a:xfrm>
          <a:off x="1581183" y="3849914"/>
          <a:ext cx="6324735" cy="0"/>
        </a:xfrm>
        <a:prstGeom prst="line">
          <a:avLst/>
        </a:prstGeom>
        <a:solidFill>
          <a:schemeClr val="accent4">
            <a:hueOff val="0"/>
            <a:satOff val="0"/>
            <a:lumOff val="0"/>
            <a:alphaOff val="0"/>
          </a:schemeClr>
        </a:solidFill>
        <a:ln w="25400" cap="flat" cmpd="sng" algn="ctr">
          <a:solidFill>
            <a:schemeClr val="accent4">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360A78-D12B-4C1C-AF54-96044AEE6197}">
      <dsp:nvSpPr>
        <dsp:cNvPr id="0" name=""/>
        <dsp:cNvSpPr/>
      </dsp:nvSpPr>
      <dsp:spPr>
        <a:xfrm>
          <a:off x="0" y="16546"/>
          <a:ext cx="7905919"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E1A73B-925D-45EA-BA4E-087772D52BAC}">
      <dsp:nvSpPr>
        <dsp:cNvPr id="0" name=""/>
        <dsp:cNvSpPr/>
      </dsp:nvSpPr>
      <dsp:spPr>
        <a:xfrm>
          <a:off x="0" y="2068"/>
          <a:ext cx="1581183" cy="42330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endParaRPr lang="en-IN" sz="1400" kern="1200" dirty="0"/>
        </a:p>
      </dsp:txBody>
      <dsp:txXfrm>
        <a:off x="0" y="2068"/>
        <a:ext cx="1581183" cy="4233079"/>
      </dsp:txXfrm>
    </dsp:sp>
    <dsp:sp modelId="{96A7D83D-B017-4190-9E89-7BD45FCBA8F5}">
      <dsp:nvSpPr>
        <dsp:cNvPr id="0" name=""/>
        <dsp:cNvSpPr/>
      </dsp:nvSpPr>
      <dsp:spPr>
        <a:xfrm>
          <a:off x="5483225" y="150861"/>
          <a:ext cx="2422693" cy="22737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just" defTabSz="355600">
            <a:lnSpc>
              <a:spcPct val="90000"/>
            </a:lnSpc>
            <a:spcBef>
              <a:spcPct val="0"/>
            </a:spcBef>
            <a:spcAft>
              <a:spcPct val="35000"/>
            </a:spcAft>
            <a:buNone/>
          </a:pPr>
          <a:r>
            <a:rPr lang="en-IN" sz="800" b="1" i="0" kern="1200" dirty="0"/>
            <a:t>Validation Metrics:</a:t>
          </a:r>
        </a:p>
        <a:p>
          <a:pPr marL="0" lvl="0" indent="0" defTabSz="355600">
            <a:lnSpc>
              <a:spcPct val="90000"/>
            </a:lnSpc>
            <a:spcBef>
              <a:spcPct val="0"/>
            </a:spcBef>
            <a:spcAft>
              <a:spcPct val="35000"/>
            </a:spcAft>
            <a:buNone/>
          </a:pPr>
          <a:r>
            <a:rPr lang="en-IN" sz="800" b="0" i="0" kern="1200" dirty="0"/>
            <a:t>ROC-AUC Score: 0.7477</a:t>
          </a:r>
        </a:p>
        <a:p>
          <a:pPr marL="0" lvl="0" indent="0" defTabSz="355600">
            <a:lnSpc>
              <a:spcPct val="90000"/>
            </a:lnSpc>
            <a:spcBef>
              <a:spcPct val="0"/>
            </a:spcBef>
            <a:spcAft>
              <a:spcPct val="35000"/>
            </a:spcAft>
            <a:buNone/>
          </a:pPr>
          <a:r>
            <a:rPr lang="en-US" sz="800" b="0" i="0" kern="1200" dirty="0"/>
            <a:t>The score is slightly lower than the training set but is still reasonably good.</a:t>
          </a:r>
          <a:endParaRPr lang="en-IN" sz="800" b="0" i="0" kern="1200" dirty="0"/>
        </a:p>
        <a:p>
          <a:pPr marL="0" lvl="0" indent="0" defTabSz="355600">
            <a:lnSpc>
              <a:spcPct val="90000"/>
            </a:lnSpc>
            <a:spcBef>
              <a:spcPct val="0"/>
            </a:spcBef>
            <a:spcAft>
              <a:spcPct val="35000"/>
            </a:spcAft>
            <a:buNone/>
          </a:pPr>
          <a:r>
            <a:rPr lang="en-IN" sz="800" b="0" i="0" kern="1200" dirty="0"/>
            <a:t>Recall: 0.7436</a:t>
          </a:r>
        </a:p>
        <a:p>
          <a:pPr marL="0" lvl="0" indent="0" defTabSz="355600">
            <a:lnSpc>
              <a:spcPct val="90000"/>
            </a:lnSpc>
            <a:spcBef>
              <a:spcPct val="0"/>
            </a:spcBef>
            <a:spcAft>
              <a:spcPct val="35000"/>
            </a:spcAft>
            <a:buNone/>
          </a:pPr>
          <a:r>
            <a:rPr lang="en-US" sz="800" b="0" i="0" kern="1200" dirty="0"/>
            <a:t>The recall on the validation set is consistent with the training set.</a:t>
          </a:r>
          <a:endParaRPr lang="en-IN" sz="800" b="0" i="0" kern="1200" dirty="0"/>
        </a:p>
        <a:p>
          <a:pPr marL="0" lvl="0" indent="0" defTabSz="355600">
            <a:lnSpc>
              <a:spcPct val="90000"/>
            </a:lnSpc>
            <a:spcBef>
              <a:spcPct val="0"/>
            </a:spcBef>
            <a:spcAft>
              <a:spcPct val="35000"/>
            </a:spcAft>
            <a:buNone/>
          </a:pPr>
          <a:r>
            <a:rPr lang="en-IN" sz="800" b="1" i="0" kern="1200" dirty="0"/>
            <a:t>Confusion Matrix:</a:t>
          </a:r>
        </a:p>
        <a:p>
          <a:pPr marL="0" lvl="0" indent="0" defTabSz="355600">
            <a:lnSpc>
              <a:spcPct val="90000"/>
            </a:lnSpc>
            <a:spcBef>
              <a:spcPct val="0"/>
            </a:spcBef>
            <a:spcAft>
              <a:spcPct val="35000"/>
            </a:spcAft>
            <a:buNone/>
          </a:pPr>
          <a:r>
            <a:rPr lang="en-IN" sz="800" b="0" i="0" kern="1200" dirty="0"/>
            <a:t>True Negative (TN): 633</a:t>
          </a:r>
        </a:p>
        <a:p>
          <a:pPr marL="0" lvl="0" indent="0" defTabSz="355600">
            <a:lnSpc>
              <a:spcPct val="90000"/>
            </a:lnSpc>
            <a:spcBef>
              <a:spcPct val="0"/>
            </a:spcBef>
            <a:spcAft>
              <a:spcPct val="35000"/>
            </a:spcAft>
            <a:buNone/>
          </a:pPr>
          <a:r>
            <a:rPr lang="en-IN" sz="800" b="0" i="0" kern="1200" dirty="0"/>
            <a:t>False Positive (FP): 209</a:t>
          </a:r>
        </a:p>
        <a:p>
          <a:pPr marL="0" lvl="0" indent="0" defTabSz="355600">
            <a:lnSpc>
              <a:spcPct val="90000"/>
            </a:lnSpc>
            <a:spcBef>
              <a:spcPct val="0"/>
            </a:spcBef>
            <a:spcAft>
              <a:spcPct val="35000"/>
            </a:spcAft>
            <a:buNone/>
          </a:pPr>
          <a:r>
            <a:rPr lang="en-IN" sz="800" b="0" i="0" kern="1200" dirty="0"/>
            <a:t>False Negative (FN): 61</a:t>
          </a:r>
        </a:p>
        <a:p>
          <a:pPr marL="0" lvl="0" indent="0" defTabSz="355600">
            <a:lnSpc>
              <a:spcPct val="90000"/>
            </a:lnSpc>
            <a:spcBef>
              <a:spcPct val="0"/>
            </a:spcBef>
            <a:spcAft>
              <a:spcPct val="35000"/>
            </a:spcAft>
            <a:buNone/>
          </a:pPr>
          <a:r>
            <a:rPr lang="en-IN" sz="800" b="0" i="0" kern="1200" dirty="0"/>
            <a:t>True Positive (TP): 177</a:t>
          </a:r>
        </a:p>
        <a:p>
          <a:pPr marL="0" lvl="0" indent="0" defTabSz="355600">
            <a:lnSpc>
              <a:spcPct val="90000"/>
            </a:lnSpc>
            <a:spcBef>
              <a:spcPct val="0"/>
            </a:spcBef>
            <a:spcAft>
              <a:spcPct val="35000"/>
            </a:spcAft>
            <a:buNone/>
          </a:pPr>
          <a:r>
            <a:rPr lang="en-IN" sz="800" b="1" i="0" kern="1200" dirty="0"/>
            <a:t>Classification Report:</a:t>
          </a:r>
        </a:p>
        <a:p>
          <a:pPr marL="0" lvl="0" indent="0" defTabSz="355600">
            <a:lnSpc>
              <a:spcPct val="90000"/>
            </a:lnSpc>
            <a:spcBef>
              <a:spcPct val="0"/>
            </a:spcBef>
            <a:spcAft>
              <a:spcPct val="35000"/>
            </a:spcAft>
            <a:buNone/>
          </a:pPr>
          <a:r>
            <a:rPr lang="en-US" sz="800" b="0" i="0" kern="1200" dirty="0"/>
            <a:t>The performance metrics on the validation set are consistent with the training set. The model seems to generalize well without overfitting.</a:t>
          </a:r>
          <a:endParaRPr lang="en-IN" sz="800" b="0" i="0" kern="1200" dirty="0"/>
        </a:p>
      </dsp:txBody>
      <dsp:txXfrm>
        <a:off x="5483225" y="150861"/>
        <a:ext cx="2422693" cy="2273798"/>
      </dsp:txXfrm>
    </dsp:sp>
    <dsp:sp modelId="{680AB0F2-5B42-4777-9AA6-8A870E7CCB1C}">
      <dsp:nvSpPr>
        <dsp:cNvPr id="0" name=""/>
        <dsp:cNvSpPr/>
      </dsp:nvSpPr>
      <dsp:spPr>
        <a:xfrm>
          <a:off x="1298151" y="4237217"/>
          <a:ext cx="6324735" cy="0"/>
        </a:xfrm>
        <a:prstGeom prst="line">
          <a:avLst/>
        </a:prstGeom>
        <a:solidFill>
          <a:schemeClr val="accent4">
            <a:hueOff val="0"/>
            <a:satOff val="0"/>
            <a:lumOff val="0"/>
            <a:alphaOff val="0"/>
          </a:schemeClr>
        </a:solidFill>
        <a:ln w="25400" cap="flat" cmpd="sng" algn="ctr">
          <a:solidFill>
            <a:schemeClr val="accent4">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360A78-D12B-4C1C-AF54-96044AEE6197}">
      <dsp:nvSpPr>
        <dsp:cNvPr id="0" name=""/>
        <dsp:cNvSpPr/>
      </dsp:nvSpPr>
      <dsp:spPr>
        <a:xfrm>
          <a:off x="0" y="13166"/>
          <a:ext cx="7905919"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E1A73B-925D-45EA-BA4E-087772D52BAC}">
      <dsp:nvSpPr>
        <dsp:cNvPr id="0" name=""/>
        <dsp:cNvSpPr/>
      </dsp:nvSpPr>
      <dsp:spPr>
        <a:xfrm>
          <a:off x="0" y="0"/>
          <a:ext cx="7905919" cy="3849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endParaRPr lang="en-IN" sz="1400" kern="1200" dirty="0"/>
        </a:p>
      </dsp:txBody>
      <dsp:txXfrm>
        <a:off x="0" y="0"/>
        <a:ext cx="7905919" cy="3849914"/>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360A78-D12B-4C1C-AF54-96044AEE6197}">
      <dsp:nvSpPr>
        <dsp:cNvPr id="0" name=""/>
        <dsp:cNvSpPr/>
      </dsp:nvSpPr>
      <dsp:spPr>
        <a:xfrm>
          <a:off x="0" y="14491"/>
          <a:ext cx="7905919"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E1A73B-925D-45EA-BA4E-087772D52BAC}">
      <dsp:nvSpPr>
        <dsp:cNvPr id="0" name=""/>
        <dsp:cNvSpPr/>
      </dsp:nvSpPr>
      <dsp:spPr>
        <a:xfrm>
          <a:off x="0" y="0"/>
          <a:ext cx="1581183" cy="42372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endParaRPr lang="en-IN" sz="1400" kern="1200" dirty="0"/>
        </a:p>
      </dsp:txBody>
      <dsp:txXfrm>
        <a:off x="0" y="0"/>
        <a:ext cx="1581183" cy="4237217"/>
      </dsp:txXfrm>
    </dsp:sp>
    <dsp:sp modelId="{96A7D83D-B017-4190-9E89-7BD45FCBA8F5}">
      <dsp:nvSpPr>
        <dsp:cNvPr id="0" name=""/>
        <dsp:cNvSpPr/>
      </dsp:nvSpPr>
      <dsp:spPr>
        <a:xfrm>
          <a:off x="5483225" y="643379"/>
          <a:ext cx="2422693" cy="22760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IN" sz="1400" b="0" i="0" kern="1200" dirty="0"/>
            <a:t>Models used are : RF, LGBM, XGB, Extra Trees Classifier, </a:t>
          </a:r>
          <a:r>
            <a:rPr lang="en-IN" sz="1400" b="0" i="0" kern="1200" dirty="0" err="1"/>
            <a:t>kNN</a:t>
          </a:r>
          <a:r>
            <a:rPr lang="en-IN" sz="1400" b="0" i="0" kern="1200" dirty="0"/>
            <a:t>, Naive Bayes models</a:t>
          </a:r>
        </a:p>
      </dsp:txBody>
      <dsp:txXfrm>
        <a:off x="5483225" y="643379"/>
        <a:ext cx="2422693" cy="2276021"/>
      </dsp:txXfrm>
    </dsp:sp>
    <dsp:sp modelId="{680AB0F2-5B42-4777-9AA6-8A870E7CCB1C}">
      <dsp:nvSpPr>
        <dsp:cNvPr id="0" name=""/>
        <dsp:cNvSpPr/>
      </dsp:nvSpPr>
      <dsp:spPr>
        <a:xfrm>
          <a:off x="1298151" y="4237217"/>
          <a:ext cx="6324735" cy="0"/>
        </a:xfrm>
        <a:prstGeom prst="line">
          <a:avLst/>
        </a:prstGeom>
        <a:solidFill>
          <a:schemeClr val="accent4">
            <a:hueOff val="0"/>
            <a:satOff val="0"/>
            <a:lumOff val="0"/>
            <a:alphaOff val="0"/>
          </a:schemeClr>
        </a:solidFill>
        <a:ln w="25400" cap="flat" cmpd="sng" algn="ctr">
          <a:solidFill>
            <a:schemeClr val="accent4">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360A78-D12B-4C1C-AF54-96044AEE6197}">
      <dsp:nvSpPr>
        <dsp:cNvPr id="0" name=""/>
        <dsp:cNvSpPr/>
      </dsp:nvSpPr>
      <dsp:spPr>
        <a:xfrm>
          <a:off x="0" y="1984"/>
          <a:ext cx="7835538"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E1A73B-925D-45EA-BA4E-087772D52BAC}">
      <dsp:nvSpPr>
        <dsp:cNvPr id="0" name=""/>
        <dsp:cNvSpPr/>
      </dsp:nvSpPr>
      <dsp:spPr>
        <a:xfrm>
          <a:off x="0" y="1984"/>
          <a:ext cx="1567107" cy="4060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1" i="0" kern="1200" dirty="0"/>
            <a:t>From a Biz team/Product Manager's perspective</a:t>
          </a:r>
          <a:endParaRPr lang="en-IN" sz="1400" kern="1200" dirty="0"/>
        </a:p>
      </dsp:txBody>
      <dsp:txXfrm>
        <a:off x="0" y="1984"/>
        <a:ext cx="1567107" cy="4060031"/>
      </dsp:txXfrm>
    </dsp:sp>
    <dsp:sp modelId="{8A7EEF66-170F-49EF-82CA-EC3DB569AC53}">
      <dsp:nvSpPr>
        <dsp:cNvPr id="0" name=""/>
        <dsp:cNvSpPr/>
      </dsp:nvSpPr>
      <dsp:spPr>
        <a:xfrm>
          <a:off x="1684640" y="33951"/>
          <a:ext cx="6150897" cy="6393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b="0" i="0" kern="1200" dirty="0"/>
            <a:t>Business goal : Arrest slide in revenues or loss of active bank customers</a:t>
          </a:r>
          <a:endParaRPr lang="en-IN" sz="1000" kern="1200" dirty="0"/>
        </a:p>
      </dsp:txBody>
      <dsp:txXfrm>
        <a:off x="1684640" y="33951"/>
        <a:ext cx="6150897" cy="639335"/>
      </dsp:txXfrm>
    </dsp:sp>
    <dsp:sp modelId="{8945E535-3C0C-4713-865A-82BC1A61787B}">
      <dsp:nvSpPr>
        <dsp:cNvPr id="0" name=""/>
        <dsp:cNvSpPr/>
      </dsp:nvSpPr>
      <dsp:spPr>
        <a:xfrm>
          <a:off x="1567107" y="673287"/>
          <a:ext cx="6268430" cy="0"/>
        </a:xfrm>
        <a:prstGeom prst="line">
          <a:avLst/>
        </a:prstGeom>
        <a:solidFill>
          <a:schemeClr val="accent4">
            <a:hueOff val="0"/>
            <a:satOff val="0"/>
            <a:lumOff val="0"/>
            <a:alphaOff val="0"/>
          </a:schemeClr>
        </a:solidFill>
        <a:ln w="25400" cap="flat" cmpd="sng" algn="ctr">
          <a:solidFill>
            <a:schemeClr val="accent4">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31C8831-A22B-4048-827B-220C024A02AC}">
      <dsp:nvSpPr>
        <dsp:cNvPr id="0" name=""/>
        <dsp:cNvSpPr/>
      </dsp:nvSpPr>
      <dsp:spPr>
        <a:xfrm>
          <a:off x="1684640" y="705253"/>
          <a:ext cx="6150897" cy="6393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IN" sz="1000" b="0" i="0" kern="1200" dirty="0"/>
            <a:t>Identify data source : Transactional systems, event-based logs, Data warehouse (MySQL DBs, Redshift/AWS), Data Lakes, NoSQL </a:t>
          </a:r>
          <a:r>
            <a:rPr lang="en-IN" sz="1000" b="0" i="0" kern="1200" dirty="0" err="1"/>
            <a:t>DBs.</a:t>
          </a:r>
          <a:endParaRPr lang="en-IN" sz="1000" b="0" i="0" kern="1200" dirty="0"/>
        </a:p>
        <a:p>
          <a:pPr marL="0" lvl="0" indent="0" algn="l" defTabSz="444500">
            <a:lnSpc>
              <a:spcPct val="90000"/>
            </a:lnSpc>
            <a:spcBef>
              <a:spcPct val="0"/>
            </a:spcBef>
            <a:spcAft>
              <a:spcPct val="35000"/>
            </a:spcAft>
            <a:buNone/>
          </a:pPr>
          <a:r>
            <a:rPr lang="en-US" sz="1000" b="0" i="0" kern="1200" dirty="0"/>
            <a:t>Audit for data quality : De-duplication of events/transactions, Complete or partial absence of data for chunks of time in between, Obscuring PII (personal identifiable information) data</a:t>
          </a:r>
          <a:endParaRPr lang="en-IN" sz="1000" kern="1200" dirty="0"/>
        </a:p>
      </dsp:txBody>
      <dsp:txXfrm>
        <a:off x="1684640" y="705253"/>
        <a:ext cx="6150897" cy="639335"/>
      </dsp:txXfrm>
    </dsp:sp>
    <dsp:sp modelId="{11DF4F59-378E-4E3D-8EFF-C15F79B572A6}">
      <dsp:nvSpPr>
        <dsp:cNvPr id="0" name=""/>
        <dsp:cNvSpPr/>
      </dsp:nvSpPr>
      <dsp:spPr>
        <a:xfrm>
          <a:off x="1567107" y="1344589"/>
          <a:ext cx="6268430" cy="0"/>
        </a:xfrm>
        <a:prstGeom prst="line">
          <a:avLst/>
        </a:prstGeom>
        <a:solidFill>
          <a:schemeClr val="accent4">
            <a:hueOff val="0"/>
            <a:satOff val="0"/>
            <a:lumOff val="0"/>
            <a:alphaOff val="0"/>
          </a:schemeClr>
        </a:solidFill>
        <a:ln w="25400" cap="flat" cmpd="sng" algn="ctr">
          <a:solidFill>
            <a:schemeClr val="accent4">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75459F8-E9D1-4C19-ADFB-968573106798}">
      <dsp:nvSpPr>
        <dsp:cNvPr id="0" name=""/>
        <dsp:cNvSpPr/>
      </dsp:nvSpPr>
      <dsp:spPr>
        <a:xfrm>
          <a:off x="1684640" y="1376556"/>
          <a:ext cx="6150897" cy="6393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22275">
            <a:lnSpc>
              <a:spcPct val="90000"/>
            </a:lnSpc>
            <a:spcBef>
              <a:spcPct val="0"/>
            </a:spcBef>
            <a:spcAft>
              <a:spcPct val="35000"/>
            </a:spcAft>
            <a:buNone/>
          </a:pPr>
          <a:r>
            <a:rPr lang="en-US" sz="950" b="0" i="0" kern="1200" dirty="0"/>
            <a:t>Define business and data-related metrics : Tracking of these metrics over time, probably through some intuitive visualizations</a:t>
          </a:r>
        </a:p>
        <a:p>
          <a:pPr marL="0" lvl="0" indent="0" algn="l" defTabSz="422275">
            <a:lnSpc>
              <a:spcPct val="90000"/>
            </a:lnSpc>
            <a:spcBef>
              <a:spcPct val="0"/>
            </a:spcBef>
            <a:spcAft>
              <a:spcPct val="35000"/>
            </a:spcAft>
            <a:buNone/>
          </a:pPr>
          <a:r>
            <a:rPr lang="en-IN" sz="950" kern="1200" dirty="0"/>
            <a:t>Business metrics : Churn rate (month-on-month, weekly/quarterly), Trend of avg. number of products per customer, %age of dormant customers, Other such descriptive metrics</a:t>
          </a:r>
        </a:p>
      </dsp:txBody>
      <dsp:txXfrm>
        <a:off x="1684640" y="1376556"/>
        <a:ext cx="6150897" cy="639335"/>
      </dsp:txXfrm>
    </dsp:sp>
    <dsp:sp modelId="{E277BC6A-CEAE-4D9D-ABE2-38864037FB82}">
      <dsp:nvSpPr>
        <dsp:cNvPr id="0" name=""/>
        <dsp:cNvSpPr/>
      </dsp:nvSpPr>
      <dsp:spPr>
        <a:xfrm>
          <a:off x="1567107" y="2015892"/>
          <a:ext cx="6268430" cy="0"/>
        </a:xfrm>
        <a:prstGeom prst="line">
          <a:avLst/>
        </a:prstGeom>
        <a:solidFill>
          <a:schemeClr val="accent4">
            <a:hueOff val="0"/>
            <a:satOff val="0"/>
            <a:lumOff val="0"/>
            <a:alphaOff val="0"/>
          </a:schemeClr>
        </a:solidFill>
        <a:ln w="25400" cap="flat" cmpd="sng" algn="ctr">
          <a:solidFill>
            <a:schemeClr val="accent4">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E37393D-C313-493D-A342-1C3A096A804E}">
      <dsp:nvSpPr>
        <dsp:cNvPr id="0" name=""/>
        <dsp:cNvSpPr/>
      </dsp:nvSpPr>
      <dsp:spPr>
        <a:xfrm>
          <a:off x="1684640" y="2047859"/>
          <a:ext cx="6150897" cy="6393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IN" sz="1000" kern="1200" dirty="0"/>
            <a:t>Data-related metrics : F1-score, Recall, Precision</a:t>
          </a:r>
        </a:p>
        <a:p>
          <a:pPr marL="0" lvl="0" indent="0" algn="l" defTabSz="444500">
            <a:lnSpc>
              <a:spcPct val="90000"/>
            </a:lnSpc>
            <a:spcBef>
              <a:spcPct val="0"/>
            </a:spcBef>
            <a:spcAft>
              <a:spcPct val="35000"/>
            </a:spcAft>
            <a:buNone/>
          </a:pPr>
          <a:r>
            <a:rPr lang="en-IN" sz="1000" kern="1200" dirty="0"/>
            <a:t>Recall = TP/(TP + FN) ;Precision = TP/(TP + FP); F1-score = Harmonic mean of Recall and Precision</a:t>
          </a:r>
        </a:p>
        <a:p>
          <a:pPr marL="0" lvl="0" indent="0" algn="l" defTabSz="444500">
            <a:lnSpc>
              <a:spcPct val="90000"/>
            </a:lnSpc>
            <a:spcBef>
              <a:spcPct val="0"/>
            </a:spcBef>
            <a:spcAft>
              <a:spcPct val="35000"/>
            </a:spcAft>
            <a:buNone/>
          </a:pPr>
          <a:r>
            <a:rPr lang="en-IN" sz="1000" kern="1200" dirty="0"/>
            <a:t>where, TP = True Positive, FP = False Positive and FN = False Negative</a:t>
          </a:r>
        </a:p>
      </dsp:txBody>
      <dsp:txXfrm>
        <a:off x="1684640" y="2047859"/>
        <a:ext cx="6150897" cy="639335"/>
      </dsp:txXfrm>
    </dsp:sp>
    <dsp:sp modelId="{15058A23-1306-4FEF-ABB5-23386E0219D8}">
      <dsp:nvSpPr>
        <dsp:cNvPr id="0" name=""/>
        <dsp:cNvSpPr/>
      </dsp:nvSpPr>
      <dsp:spPr>
        <a:xfrm>
          <a:off x="1567107" y="2687195"/>
          <a:ext cx="6268430" cy="0"/>
        </a:xfrm>
        <a:prstGeom prst="line">
          <a:avLst/>
        </a:prstGeom>
        <a:solidFill>
          <a:schemeClr val="accent4">
            <a:hueOff val="0"/>
            <a:satOff val="0"/>
            <a:lumOff val="0"/>
            <a:alphaOff val="0"/>
          </a:schemeClr>
        </a:solidFill>
        <a:ln w="25400" cap="flat" cmpd="sng" algn="ctr">
          <a:solidFill>
            <a:schemeClr val="accent4">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E3AA0A4-8726-4A03-B4CA-EAD2C84CB4DA}">
      <dsp:nvSpPr>
        <dsp:cNvPr id="0" name=""/>
        <dsp:cNvSpPr/>
      </dsp:nvSpPr>
      <dsp:spPr>
        <a:xfrm>
          <a:off x="1684640" y="2719162"/>
          <a:ext cx="6150897" cy="6393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b="0" i="0" kern="1200" dirty="0"/>
            <a:t>Prediction model output format : Since this is not going to be an online model, it doesn't require deployment. Instead, periodic (monthly/quarterly) model runs could be made and the list of customers, along with their propensity to churn shared with the business (Sales/Marketing) or Product team</a:t>
          </a:r>
          <a:endParaRPr lang="en-IN" sz="2000" kern="1200" dirty="0"/>
        </a:p>
      </dsp:txBody>
      <dsp:txXfrm>
        <a:off x="1684640" y="2719162"/>
        <a:ext cx="6150897" cy="639335"/>
      </dsp:txXfrm>
    </dsp:sp>
    <dsp:sp modelId="{8C23FBEE-2657-40A8-81A4-717ADA39CEEB}">
      <dsp:nvSpPr>
        <dsp:cNvPr id="0" name=""/>
        <dsp:cNvSpPr/>
      </dsp:nvSpPr>
      <dsp:spPr>
        <a:xfrm>
          <a:off x="1567107" y="3358498"/>
          <a:ext cx="6268430" cy="0"/>
        </a:xfrm>
        <a:prstGeom prst="line">
          <a:avLst/>
        </a:prstGeom>
        <a:solidFill>
          <a:schemeClr val="accent4">
            <a:hueOff val="0"/>
            <a:satOff val="0"/>
            <a:lumOff val="0"/>
            <a:alphaOff val="0"/>
          </a:schemeClr>
        </a:solidFill>
        <a:ln w="25400" cap="flat" cmpd="sng" algn="ctr">
          <a:solidFill>
            <a:schemeClr val="accent4">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F091790-5243-4EE9-AB19-4855156406FE}">
      <dsp:nvSpPr>
        <dsp:cNvPr id="0" name=""/>
        <dsp:cNvSpPr/>
      </dsp:nvSpPr>
      <dsp:spPr>
        <a:xfrm>
          <a:off x="1684640" y="3390465"/>
          <a:ext cx="6150897" cy="6393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b="0" i="0" kern="1200" dirty="0"/>
            <a:t>Action to be taken based on model's output/insights : Based on the output obtained from Data Science team as above, various business interventions can be made to save the customer from getting churned. Customer-centric bank offers, getting in touch with customers to address grievances etc. Here, also Data Science team can help with basic EDA to highlight different customer groups/segments and the appropriate intervention to be applied against them</a:t>
          </a:r>
          <a:endParaRPr lang="en-IN" sz="900" kern="1200" dirty="0"/>
        </a:p>
      </dsp:txBody>
      <dsp:txXfrm>
        <a:off x="1684640" y="3390465"/>
        <a:ext cx="6150897" cy="639335"/>
      </dsp:txXfrm>
    </dsp:sp>
    <dsp:sp modelId="{D252B90C-7121-45F9-8CE7-3F38D6179DF5}">
      <dsp:nvSpPr>
        <dsp:cNvPr id="0" name=""/>
        <dsp:cNvSpPr/>
      </dsp:nvSpPr>
      <dsp:spPr>
        <a:xfrm>
          <a:off x="1567107" y="4029801"/>
          <a:ext cx="6268430" cy="0"/>
        </a:xfrm>
        <a:prstGeom prst="line">
          <a:avLst/>
        </a:prstGeom>
        <a:solidFill>
          <a:schemeClr val="accent4">
            <a:hueOff val="0"/>
            <a:satOff val="0"/>
            <a:lumOff val="0"/>
            <a:alphaOff val="0"/>
          </a:schemeClr>
        </a:solidFill>
        <a:ln w="25400" cap="flat" cmpd="sng" algn="ctr">
          <a:solidFill>
            <a:schemeClr val="accent4">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360A78-D12B-4C1C-AF54-96044AEE6197}">
      <dsp:nvSpPr>
        <dsp:cNvPr id="0" name=""/>
        <dsp:cNvSpPr/>
      </dsp:nvSpPr>
      <dsp:spPr>
        <a:xfrm>
          <a:off x="0" y="13166"/>
          <a:ext cx="7905919"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E1A73B-925D-45EA-BA4E-087772D52BAC}">
      <dsp:nvSpPr>
        <dsp:cNvPr id="0" name=""/>
        <dsp:cNvSpPr/>
      </dsp:nvSpPr>
      <dsp:spPr>
        <a:xfrm>
          <a:off x="0" y="0"/>
          <a:ext cx="7905919" cy="3849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endParaRPr lang="en-IN" sz="1400" kern="1200" dirty="0"/>
        </a:p>
      </dsp:txBody>
      <dsp:txXfrm>
        <a:off x="0" y="0"/>
        <a:ext cx="7905919" cy="3849914"/>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360A78-D12B-4C1C-AF54-96044AEE6197}">
      <dsp:nvSpPr>
        <dsp:cNvPr id="0" name=""/>
        <dsp:cNvSpPr/>
      </dsp:nvSpPr>
      <dsp:spPr>
        <a:xfrm>
          <a:off x="0" y="13166"/>
          <a:ext cx="7905919"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E1A73B-925D-45EA-BA4E-087772D52BAC}">
      <dsp:nvSpPr>
        <dsp:cNvPr id="0" name=""/>
        <dsp:cNvSpPr/>
      </dsp:nvSpPr>
      <dsp:spPr>
        <a:xfrm>
          <a:off x="0" y="0"/>
          <a:ext cx="1581183" cy="3849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endParaRPr lang="en-IN" sz="1400" kern="1200" dirty="0"/>
        </a:p>
      </dsp:txBody>
      <dsp:txXfrm>
        <a:off x="0" y="0"/>
        <a:ext cx="1581183" cy="3849914"/>
      </dsp:txXfrm>
    </dsp:sp>
    <dsp:sp modelId="{96A7D83D-B017-4190-9E89-7BD45FCBA8F5}">
      <dsp:nvSpPr>
        <dsp:cNvPr id="0" name=""/>
        <dsp:cNvSpPr/>
      </dsp:nvSpPr>
      <dsp:spPr>
        <a:xfrm>
          <a:off x="5964450" y="84181"/>
          <a:ext cx="1941468" cy="36077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just" defTabSz="400050">
            <a:lnSpc>
              <a:spcPct val="90000"/>
            </a:lnSpc>
            <a:spcBef>
              <a:spcPct val="0"/>
            </a:spcBef>
            <a:spcAft>
              <a:spcPct val="35000"/>
            </a:spcAft>
            <a:buNone/>
          </a:pPr>
          <a:endParaRPr lang="en-IN" sz="900" b="1" i="0" kern="1200" dirty="0"/>
        </a:p>
      </dsp:txBody>
      <dsp:txXfrm>
        <a:off x="5964450" y="84181"/>
        <a:ext cx="1941468" cy="3607775"/>
      </dsp:txXfrm>
    </dsp:sp>
    <dsp:sp modelId="{680AB0F2-5B42-4777-9AA6-8A870E7CCB1C}">
      <dsp:nvSpPr>
        <dsp:cNvPr id="0" name=""/>
        <dsp:cNvSpPr/>
      </dsp:nvSpPr>
      <dsp:spPr>
        <a:xfrm>
          <a:off x="1581183" y="3849914"/>
          <a:ext cx="6324735" cy="0"/>
        </a:xfrm>
        <a:prstGeom prst="line">
          <a:avLst/>
        </a:prstGeom>
        <a:solidFill>
          <a:schemeClr val="accent4">
            <a:hueOff val="0"/>
            <a:satOff val="0"/>
            <a:lumOff val="0"/>
            <a:alphaOff val="0"/>
          </a:schemeClr>
        </a:solidFill>
        <a:ln w="25400" cap="flat" cmpd="sng" algn="ctr">
          <a:solidFill>
            <a:schemeClr val="accent4">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360A78-D12B-4C1C-AF54-96044AEE6197}">
      <dsp:nvSpPr>
        <dsp:cNvPr id="0" name=""/>
        <dsp:cNvSpPr/>
      </dsp:nvSpPr>
      <dsp:spPr>
        <a:xfrm>
          <a:off x="0" y="0"/>
          <a:ext cx="7835538"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E1A73B-925D-45EA-BA4E-087772D52BAC}">
      <dsp:nvSpPr>
        <dsp:cNvPr id="0" name=""/>
        <dsp:cNvSpPr/>
      </dsp:nvSpPr>
      <dsp:spPr>
        <a:xfrm>
          <a:off x="0" y="0"/>
          <a:ext cx="1567107" cy="406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1" i="0" kern="1200" dirty="0"/>
            <a:t>How to set the target/goal for the metrics?</a:t>
          </a:r>
          <a:endParaRPr lang="en-IN" sz="1400" kern="1200" dirty="0"/>
        </a:p>
      </dsp:txBody>
      <dsp:txXfrm>
        <a:off x="0" y="0"/>
        <a:ext cx="1567107" cy="4064000"/>
      </dsp:txXfrm>
    </dsp:sp>
    <dsp:sp modelId="{8A7EEF66-170F-49EF-82CA-EC3DB569AC53}">
      <dsp:nvSpPr>
        <dsp:cNvPr id="0" name=""/>
        <dsp:cNvSpPr/>
      </dsp:nvSpPr>
      <dsp:spPr>
        <a:xfrm>
          <a:off x="1684640" y="94456"/>
          <a:ext cx="6150897" cy="1889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IN" sz="1200" b="0" i="0" kern="1200" dirty="0"/>
            <a:t>Data science-related metrics :</a:t>
          </a:r>
        </a:p>
        <a:p>
          <a:pPr marL="0" lvl="0" indent="0" algn="l" defTabSz="533400">
            <a:lnSpc>
              <a:spcPct val="90000"/>
            </a:lnSpc>
            <a:spcBef>
              <a:spcPct val="0"/>
            </a:spcBef>
            <a:spcAft>
              <a:spcPct val="35000"/>
            </a:spcAft>
            <a:buFont typeface="Arial" panose="020B0604020202020204" pitchFamily="34" charset="0"/>
            <a:buNone/>
          </a:pPr>
          <a:r>
            <a:rPr lang="en-IN" sz="1200" b="0" i="0" kern="1200" dirty="0"/>
            <a:t>Recall : &gt;70%</a:t>
          </a:r>
        </a:p>
        <a:p>
          <a:pPr marL="0" lvl="0" indent="0" algn="l" defTabSz="533400">
            <a:lnSpc>
              <a:spcPct val="90000"/>
            </a:lnSpc>
            <a:spcBef>
              <a:spcPct val="0"/>
            </a:spcBef>
            <a:spcAft>
              <a:spcPct val="35000"/>
            </a:spcAft>
            <a:buFont typeface="Arial" panose="020B0604020202020204" pitchFamily="34" charset="0"/>
            <a:buNone/>
          </a:pPr>
          <a:r>
            <a:rPr lang="en-IN" sz="1200" b="0" i="0" kern="1200" dirty="0"/>
            <a:t>Precision : &gt;70%</a:t>
          </a:r>
        </a:p>
        <a:p>
          <a:pPr marL="0" lvl="0" indent="0" algn="l" defTabSz="533400">
            <a:lnSpc>
              <a:spcPct val="90000"/>
            </a:lnSpc>
            <a:spcBef>
              <a:spcPct val="0"/>
            </a:spcBef>
            <a:spcAft>
              <a:spcPct val="35000"/>
            </a:spcAft>
            <a:buFont typeface="Arial" panose="020B0604020202020204" pitchFamily="34" charset="0"/>
            <a:buNone/>
          </a:pPr>
          <a:r>
            <a:rPr lang="en-IN" sz="1200" b="0" i="0" kern="1200" dirty="0"/>
            <a:t>F1-score : &gt;70%</a:t>
          </a:r>
          <a:endParaRPr lang="en-IN" sz="1200" kern="1200" dirty="0"/>
        </a:p>
      </dsp:txBody>
      <dsp:txXfrm>
        <a:off x="1684640" y="94456"/>
        <a:ext cx="6150897" cy="1889124"/>
      </dsp:txXfrm>
    </dsp:sp>
    <dsp:sp modelId="{8945E535-3C0C-4713-865A-82BC1A61787B}">
      <dsp:nvSpPr>
        <dsp:cNvPr id="0" name=""/>
        <dsp:cNvSpPr/>
      </dsp:nvSpPr>
      <dsp:spPr>
        <a:xfrm>
          <a:off x="1567107" y="1983581"/>
          <a:ext cx="6268430" cy="0"/>
        </a:xfrm>
        <a:prstGeom prst="line">
          <a:avLst/>
        </a:prstGeom>
        <a:solidFill>
          <a:schemeClr val="accent4">
            <a:hueOff val="0"/>
            <a:satOff val="0"/>
            <a:lumOff val="0"/>
            <a:alphaOff val="0"/>
          </a:schemeClr>
        </a:solidFill>
        <a:ln w="25400" cap="flat" cmpd="sng" algn="ctr">
          <a:solidFill>
            <a:schemeClr val="accent4">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F091790-5243-4EE9-AB19-4855156406FE}">
      <dsp:nvSpPr>
        <dsp:cNvPr id="0" name=""/>
        <dsp:cNvSpPr/>
      </dsp:nvSpPr>
      <dsp:spPr>
        <a:xfrm>
          <a:off x="1684640" y="2078037"/>
          <a:ext cx="6150897" cy="1889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0" i="0" kern="1200" dirty="0"/>
            <a:t>Business metrics : Usually, it's top down. But a good practice is to consider it to make at least half the impact of the data science metric. For e.g., If we take Recall target as </a:t>
          </a:r>
          <a:r>
            <a:rPr lang="en-US" sz="1200" b="1" i="0" kern="1200" dirty="0"/>
            <a:t>70%</a:t>
          </a:r>
          <a:r>
            <a:rPr lang="en-US" sz="1200" b="0" i="0" kern="1200" dirty="0"/>
            <a:t> which means correctly identifying 70% of customers who's going to churn in the near future, we can expect that due to business intervention (offers, getting in touch with customers etc.), 50% of the customers can be saved from being churned, which means at least a </a:t>
          </a:r>
          <a:r>
            <a:rPr lang="en-US" sz="1200" b="1" i="0" kern="1200" dirty="0"/>
            <a:t>35%</a:t>
          </a:r>
          <a:r>
            <a:rPr lang="en-US" sz="1200" b="0" i="0" kern="1200" dirty="0"/>
            <a:t> improvement in Churn Rate</a:t>
          </a:r>
          <a:endParaRPr lang="en-IN" sz="1200" kern="1200" dirty="0"/>
        </a:p>
      </dsp:txBody>
      <dsp:txXfrm>
        <a:off x="1684640" y="2078037"/>
        <a:ext cx="6150897" cy="1889124"/>
      </dsp:txXfrm>
    </dsp:sp>
    <dsp:sp modelId="{D252B90C-7121-45F9-8CE7-3F38D6179DF5}">
      <dsp:nvSpPr>
        <dsp:cNvPr id="0" name=""/>
        <dsp:cNvSpPr/>
      </dsp:nvSpPr>
      <dsp:spPr>
        <a:xfrm>
          <a:off x="1567107" y="3967162"/>
          <a:ext cx="6268430" cy="0"/>
        </a:xfrm>
        <a:prstGeom prst="line">
          <a:avLst/>
        </a:prstGeom>
        <a:solidFill>
          <a:schemeClr val="accent4">
            <a:hueOff val="0"/>
            <a:satOff val="0"/>
            <a:lumOff val="0"/>
            <a:alphaOff val="0"/>
          </a:schemeClr>
        </a:solidFill>
        <a:ln w="25400" cap="flat" cmpd="sng" algn="ctr">
          <a:solidFill>
            <a:schemeClr val="accent4">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360A78-D12B-4C1C-AF54-96044AEE6197}">
      <dsp:nvSpPr>
        <dsp:cNvPr id="0" name=""/>
        <dsp:cNvSpPr/>
      </dsp:nvSpPr>
      <dsp:spPr>
        <a:xfrm>
          <a:off x="0" y="14170"/>
          <a:ext cx="7905919"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E1A73B-925D-45EA-BA4E-087772D52BAC}">
      <dsp:nvSpPr>
        <dsp:cNvPr id="0" name=""/>
        <dsp:cNvSpPr/>
      </dsp:nvSpPr>
      <dsp:spPr>
        <a:xfrm>
          <a:off x="0" y="0"/>
          <a:ext cx="1581183" cy="4143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IN" sz="1400" b="1" i="0" kern="1200" dirty="0"/>
            <a:t>Questioning the data</a:t>
          </a:r>
          <a:endParaRPr lang="en-IN" sz="1400" kern="1200" dirty="0"/>
        </a:p>
      </dsp:txBody>
      <dsp:txXfrm>
        <a:off x="0" y="0"/>
        <a:ext cx="1581183" cy="4143284"/>
      </dsp:txXfrm>
    </dsp:sp>
    <dsp:sp modelId="{3F091790-5243-4EE9-AB19-4855156406FE}">
      <dsp:nvSpPr>
        <dsp:cNvPr id="0" name=""/>
        <dsp:cNvSpPr/>
      </dsp:nvSpPr>
      <dsp:spPr>
        <a:xfrm>
          <a:off x="1699772" y="24504"/>
          <a:ext cx="6206146" cy="490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Font typeface="Arial" panose="020B0604020202020204" pitchFamily="34" charset="0"/>
            <a:buNone/>
          </a:pPr>
          <a:r>
            <a:rPr lang="en-US" sz="900" b="0" i="0" kern="1200" dirty="0"/>
            <a:t>No date/time column. A lot of useful features can be built using date/time columns</a:t>
          </a:r>
          <a:endParaRPr lang="en-IN" sz="900" kern="1200" dirty="0"/>
        </a:p>
      </dsp:txBody>
      <dsp:txXfrm>
        <a:off x="1699772" y="24504"/>
        <a:ext cx="6206146" cy="490093"/>
      </dsp:txXfrm>
    </dsp:sp>
    <dsp:sp modelId="{D252B90C-7121-45F9-8CE7-3F38D6179DF5}">
      <dsp:nvSpPr>
        <dsp:cNvPr id="0" name=""/>
        <dsp:cNvSpPr/>
      </dsp:nvSpPr>
      <dsp:spPr>
        <a:xfrm>
          <a:off x="1581183" y="514597"/>
          <a:ext cx="6324735" cy="0"/>
        </a:xfrm>
        <a:prstGeom prst="line">
          <a:avLst/>
        </a:prstGeom>
        <a:solidFill>
          <a:schemeClr val="accent4">
            <a:hueOff val="0"/>
            <a:satOff val="0"/>
            <a:lumOff val="0"/>
            <a:alphaOff val="0"/>
          </a:schemeClr>
        </a:solidFill>
        <a:ln w="25400" cap="flat" cmpd="sng" algn="ctr">
          <a:solidFill>
            <a:schemeClr val="accent4">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E9555CE-7A57-4188-9707-A294422E5B3F}">
      <dsp:nvSpPr>
        <dsp:cNvPr id="0" name=""/>
        <dsp:cNvSpPr/>
      </dsp:nvSpPr>
      <dsp:spPr>
        <a:xfrm>
          <a:off x="1699772" y="539102"/>
          <a:ext cx="6206146" cy="490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Font typeface="Arial" panose="020B0604020202020204" pitchFamily="34" charset="0"/>
            <a:buNone/>
          </a:pPr>
          <a:r>
            <a:rPr lang="en-US" sz="900" b="0" i="0" kern="1200" dirty="0"/>
            <a:t>When was the data snapshot taken? There are certain customer features like : Balance, Tenure, </a:t>
          </a:r>
          <a:r>
            <a:rPr lang="en-US" sz="900" b="0" i="0" kern="1200" dirty="0" err="1"/>
            <a:t>NumOfProducts</a:t>
          </a:r>
          <a:r>
            <a:rPr lang="en-US" sz="900" b="0" i="0" kern="1200" dirty="0"/>
            <a:t>, </a:t>
          </a:r>
          <a:r>
            <a:rPr lang="en-US" sz="900" b="0" i="0" kern="1200" dirty="0" err="1"/>
            <a:t>EstimatedSalary</a:t>
          </a:r>
          <a:r>
            <a:rPr lang="en-US" sz="900" b="0" i="0" kern="1200" dirty="0"/>
            <a:t>, which will have different values across time</a:t>
          </a:r>
        </a:p>
      </dsp:txBody>
      <dsp:txXfrm>
        <a:off x="1699772" y="539102"/>
        <a:ext cx="6206146" cy="490093"/>
      </dsp:txXfrm>
    </dsp:sp>
    <dsp:sp modelId="{2B4363BE-6230-4101-B22A-BA745C65664E}">
      <dsp:nvSpPr>
        <dsp:cNvPr id="0" name=""/>
        <dsp:cNvSpPr/>
      </dsp:nvSpPr>
      <dsp:spPr>
        <a:xfrm>
          <a:off x="1581183" y="1029195"/>
          <a:ext cx="6324735" cy="0"/>
        </a:xfrm>
        <a:prstGeom prst="line">
          <a:avLst/>
        </a:prstGeom>
        <a:solidFill>
          <a:schemeClr val="accent4">
            <a:hueOff val="0"/>
            <a:satOff val="0"/>
            <a:lumOff val="0"/>
            <a:alphaOff val="0"/>
          </a:schemeClr>
        </a:solidFill>
        <a:ln w="25400" cap="flat" cmpd="sng" algn="ctr">
          <a:solidFill>
            <a:schemeClr val="accent4">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1471323-4F3E-4C82-B89C-AC5487135F29}">
      <dsp:nvSpPr>
        <dsp:cNvPr id="0" name=""/>
        <dsp:cNvSpPr/>
      </dsp:nvSpPr>
      <dsp:spPr>
        <a:xfrm>
          <a:off x="1699772" y="1053700"/>
          <a:ext cx="6206146" cy="490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Font typeface="Arial" panose="020B0604020202020204" pitchFamily="34" charset="0"/>
            <a:buNone/>
          </a:pPr>
          <a:r>
            <a:rPr lang="en-US" sz="900" b="0" i="0" kern="1200" dirty="0"/>
            <a:t>Are all these values/features pertaining to the same single date or spread across multiple dates?</a:t>
          </a:r>
        </a:p>
      </dsp:txBody>
      <dsp:txXfrm>
        <a:off x="1699772" y="1053700"/>
        <a:ext cx="6206146" cy="490093"/>
      </dsp:txXfrm>
    </dsp:sp>
    <dsp:sp modelId="{F0C987C8-D8E5-42E7-9DA8-B5FF9D3DCF8A}">
      <dsp:nvSpPr>
        <dsp:cNvPr id="0" name=""/>
        <dsp:cNvSpPr/>
      </dsp:nvSpPr>
      <dsp:spPr>
        <a:xfrm>
          <a:off x="1581183" y="1543793"/>
          <a:ext cx="6324735" cy="0"/>
        </a:xfrm>
        <a:prstGeom prst="line">
          <a:avLst/>
        </a:prstGeom>
        <a:solidFill>
          <a:schemeClr val="accent4">
            <a:hueOff val="0"/>
            <a:satOff val="0"/>
            <a:lumOff val="0"/>
            <a:alphaOff val="0"/>
          </a:schemeClr>
        </a:solidFill>
        <a:ln w="25400" cap="flat" cmpd="sng" algn="ctr">
          <a:solidFill>
            <a:schemeClr val="accent4">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53C2B21-9A69-41CA-8C5A-C59FDEF626FC}">
      <dsp:nvSpPr>
        <dsp:cNvPr id="0" name=""/>
        <dsp:cNvSpPr/>
      </dsp:nvSpPr>
      <dsp:spPr>
        <a:xfrm>
          <a:off x="1699772" y="1568297"/>
          <a:ext cx="6206146" cy="490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Font typeface="Arial" panose="020B0604020202020204" pitchFamily="34" charset="0"/>
            <a:buNone/>
          </a:pPr>
          <a:r>
            <a:rPr lang="en-US" sz="900" b="0" i="0" kern="1200" dirty="0"/>
            <a:t>How frequently are customer features updated?</a:t>
          </a:r>
        </a:p>
        <a:p>
          <a:pPr marL="0" lvl="0" indent="0" algn="l" defTabSz="400050">
            <a:lnSpc>
              <a:spcPct val="90000"/>
            </a:lnSpc>
            <a:spcBef>
              <a:spcPct val="0"/>
            </a:spcBef>
            <a:spcAft>
              <a:spcPct val="35000"/>
            </a:spcAft>
            <a:buFont typeface="Arial" panose="020B0604020202020204" pitchFamily="34" charset="0"/>
            <a:buNone/>
          </a:pPr>
          <a:r>
            <a:rPr lang="en-US" sz="900" b="0" i="0" kern="1200" dirty="0"/>
            <a:t>Will it be possible to have the values of these features over a period of time as opposed to a single, snapshot date?</a:t>
          </a:r>
        </a:p>
      </dsp:txBody>
      <dsp:txXfrm>
        <a:off x="1699772" y="1568297"/>
        <a:ext cx="6206146" cy="490093"/>
      </dsp:txXfrm>
    </dsp:sp>
    <dsp:sp modelId="{38271BA9-70F0-4CCC-AB78-9C447CB300D7}">
      <dsp:nvSpPr>
        <dsp:cNvPr id="0" name=""/>
        <dsp:cNvSpPr/>
      </dsp:nvSpPr>
      <dsp:spPr>
        <a:xfrm>
          <a:off x="1581183" y="2058390"/>
          <a:ext cx="6324735" cy="0"/>
        </a:xfrm>
        <a:prstGeom prst="line">
          <a:avLst/>
        </a:prstGeom>
        <a:solidFill>
          <a:schemeClr val="accent4">
            <a:hueOff val="0"/>
            <a:satOff val="0"/>
            <a:lumOff val="0"/>
            <a:alphaOff val="0"/>
          </a:schemeClr>
        </a:solidFill>
        <a:ln w="25400" cap="flat" cmpd="sng" algn="ctr">
          <a:solidFill>
            <a:schemeClr val="accent4">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0874A67-8210-4A78-BD25-60671F66AD8C}">
      <dsp:nvSpPr>
        <dsp:cNvPr id="0" name=""/>
        <dsp:cNvSpPr/>
      </dsp:nvSpPr>
      <dsp:spPr>
        <a:xfrm>
          <a:off x="1699772" y="2082895"/>
          <a:ext cx="6206146" cy="490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Font typeface="Arial" panose="020B0604020202020204" pitchFamily="34" charset="0"/>
            <a:buNone/>
          </a:pPr>
          <a:r>
            <a:rPr lang="en-US" sz="900" b="0" i="0" kern="1200" dirty="0"/>
            <a:t>Some customers who have exited still have balance in their account, or a non-zero </a:t>
          </a:r>
          <a:r>
            <a:rPr lang="en-US" sz="900" b="0" i="0" kern="1200" dirty="0" err="1"/>
            <a:t>NumOfProducts</a:t>
          </a:r>
          <a:r>
            <a:rPr lang="en-US" sz="900" b="0" i="0" kern="1200" dirty="0"/>
            <a:t>. Does this mean they have churned only from a specific product and not the entire bank, or are these snapshots of just before they churned?</a:t>
          </a:r>
        </a:p>
      </dsp:txBody>
      <dsp:txXfrm>
        <a:off x="1699772" y="2082895"/>
        <a:ext cx="6206146" cy="490093"/>
      </dsp:txXfrm>
    </dsp:sp>
    <dsp:sp modelId="{A37CEDA0-024F-4D29-849B-82B3E805B07B}">
      <dsp:nvSpPr>
        <dsp:cNvPr id="0" name=""/>
        <dsp:cNvSpPr/>
      </dsp:nvSpPr>
      <dsp:spPr>
        <a:xfrm>
          <a:off x="1581183" y="2572988"/>
          <a:ext cx="6324735" cy="0"/>
        </a:xfrm>
        <a:prstGeom prst="line">
          <a:avLst/>
        </a:prstGeom>
        <a:solidFill>
          <a:schemeClr val="accent4">
            <a:hueOff val="0"/>
            <a:satOff val="0"/>
            <a:lumOff val="0"/>
            <a:alphaOff val="0"/>
          </a:schemeClr>
        </a:solidFill>
        <a:ln w="25400" cap="flat" cmpd="sng" algn="ctr">
          <a:solidFill>
            <a:schemeClr val="accent4">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85E9EC5-4F50-4CFB-8CC1-1B9E4DFEB941}">
      <dsp:nvSpPr>
        <dsp:cNvPr id="0" name=""/>
        <dsp:cNvSpPr/>
      </dsp:nvSpPr>
      <dsp:spPr>
        <a:xfrm>
          <a:off x="1699772" y="2597493"/>
          <a:ext cx="6206146" cy="490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Font typeface="Arial" panose="020B0604020202020204" pitchFamily="34" charset="0"/>
            <a:buNone/>
          </a:pPr>
          <a:r>
            <a:rPr lang="en-US" sz="900" b="0" i="0" kern="1200" dirty="0"/>
            <a:t>Some features like, number and kind of transactions, can help us estimate the degree of activity of the customer, instead of trusting the binary variable </a:t>
          </a:r>
          <a:r>
            <a:rPr lang="en-US" sz="900" b="0" i="0" kern="1200" dirty="0" err="1"/>
            <a:t>IsActiveMember</a:t>
          </a:r>
          <a:endParaRPr lang="en-US" sz="900" b="0" i="0" kern="1200" dirty="0"/>
        </a:p>
      </dsp:txBody>
      <dsp:txXfrm>
        <a:off x="1699772" y="2597493"/>
        <a:ext cx="6206146" cy="490093"/>
      </dsp:txXfrm>
    </dsp:sp>
    <dsp:sp modelId="{661CA7B0-0E2E-47B1-9CA8-4A70BCE84E98}">
      <dsp:nvSpPr>
        <dsp:cNvPr id="0" name=""/>
        <dsp:cNvSpPr/>
      </dsp:nvSpPr>
      <dsp:spPr>
        <a:xfrm>
          <a:off x="1581183" y="3087586"/>
          <a:ext cx="6324735" cy="0"/>
        </a:xfrm>
        <a:prstGeom prst="line">
          <a:avLst/>
        </a:prstGeom>
        <a:solidFill>
          <a:schemeClr val="accent4">
            <a:hueOff val="0"/>
            <a:satOff val="0"/>
            <a:lumOff val="0"/>
            <a:alphaOff val="0"/>
          </a:schemeClr>
        </a:solidFill>
        <a:ln w="25400" cap="flat" cmpd="sng" algn="ctr">
          <a:solidFill>
            <a:schemeClr val="accent4">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99C9575-1359-4D02-82FC-48F4EB4952A5}">
      <dsp:nvSpPr>
        <dsp:cNvPr id="0" name=""/>
        <dsp:cNvSpPr/>
      </dsp:nvSpPr>
      <dsp:spPr>
        <a:xfrm>
          <a:off x="1699772" y="3112090"/>
          <a:ext cx="6206146" cy="490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Font typeface="Arial" panose="020B0604020202020204" pitchFamily="34" charset="0"/>
            <a:buNone/>
          </a:pPr>
          <a:r>
            <a:rPr lang="en-US" sz="900" b="0" i="0" kern="1200" dirty="0"/>
            <a:t>Customer transaction patterns can also help us ascertain whether the customer has actually churned or not. For example, a customer might transact daily/weekly vs a customer who transacts </a:t>
          </a:r>
          <a:r>
            <a:rPr lang="en-US" sz="900" b="0" i="0" kern="1200" dirty="0" err="1"/>
            <a:t>annuallly</a:t>
          </a:r>
          <a:endParaRPr lang="en-US" sz="900" b="0" i="0" kern="1200" dirty="0"/>
        </a:p>
      </dsp:txBody>
      <dsp:txXfrm>
        <a:off x="1699772" y="3112090"/>
        <a:ext cx="6206146" cy="490093"/>
      </dsp:txXfrm>
    </dsp:sp>
    <dsp:sp modelId="{9EDEDF33-9E09-4613-A715-01854011F9CE}">
      <dsp:nvSpPr>
        <dsp:cNvPr id="0" name=""/>
        <dsp:cNvSpPr/>
      </dsp:nvSpPr>
      <dsp:spPr>
        <a:xfrm>
          <a:off x="1581183" y="3602183"/>
          <a:ext cx="6324735" cy="0"/>
        </a:xfrm>
        <a:prstGeom prst="line">
          <a:avLst/>
        </a:prstGeom>
        <a:solidFill>
          <a:schemeClr val="accent4">
            <a:hueOff val="0"/>
            <a:satOff val="0"/>
            <a:lumOff val="0"/>
            <a:alphaOff val="0"/>
          </a:schemeClr>
        </a:solidFill>
        <a:ln w="25400" cap="flat" cmpd="sng" algn="ctr">
          <a:solidFill>
            <a:schemeClr val="accent4">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7C742AF-2CBB-4721-9470-0FF6B96018E8}">
      <dsp:nvSpPr>
        <dsp:cNvPr id="0" name=""/>
        <dsp:cNvSpPr/>
      </dsp:nvSpPr>
      <dsp:spPr>
        <a:xfrm>
          <a:off x="1699772" y="3626688"/>
          <a:ext cx="6206146" cy="490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Font typeface="Arial" panose="020B0604020202020204" pitchFamily="34" charset="0"/>
            <a:buNone/>
          </a:pPr>
          <a:r>
            <a:rPr lang="en-US" sz="900" b="0" i="0" kern="1200" dirty="0"/>
            <a:t>Here, the objective is to understand the data and distill the problem statement and the stated goal further. In the process, if more data/context can be obtained, that adds to the end result of the model performance</a:t>
          </a:r>
        </a:p>
      </dsp:txBody>
      <dsp:txXfrm>
        <a:off x="1699772" y="3626688"/>
        <a:ext cx="6206146" cy="490093"/>
      </dsp:txXfrm>
    </dsp:sp>
    <dsp:sp modelId="{C9F5F120-48BF-4D7C-855C-1E424B7F86A6}">
      <dsp:nvSpPr>
        <dsp:cNvPr id="0" name=""/>
        <dsp:cNvSpPr/>
      </dsp:nvSpPr>
      <dsp:spPr>
        <a:xfrm>
          <a:off x="1581183" y="4116781"/>
          <a:ext cx="6324735" cy="0"/>
        </a:xfrm>
        <a:prstGeom prst="line">
          <a:avLst/>
        </a:prstGeom>
        <a:solidFill>
          <a:schemeClr val="accent4">
            <a:hueOff val="0"/>
            <a:satOff val="0"/>
            <a:lumOff val="0"/>
            <a:alphaOff val="0"/>
          </a:schemeClr>
        </a:solidFill>
        <a:ln w="25400" cap="flat" cmpd="sng" algn="ctr">
          <a:solidFill>
            <a:schemeClr val="accent4">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360A78-D12B-4C1C-AF54-96044AEE6197}">
      <dsp:nvSpPr>
        <dsp:cNvPr id="0" name=""/>
        <dsp:cNvSpPr/>
      </dsp:nvSpPr>
      <dsp:spPr>
        <a:xfrm>
          <a:off x="0" y="14170"/>
          <a:ext cx="7905919"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E1A73B-925D-45EA-BA4E-087772D52BAC}">
      <dsp:nvSpPr>
        <dsp:cNvPr id="0" name=""/>
        <dsp:cNvSpPr/>
      </dsp:nvSpPr>
      <dsp:spPr>
        <a:xfrm>
          <a:off x="0" y="0"/>
          <a:ext cx="1581183" cy="4143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1" i="0" kern="1200" dirty="0"/>
            <a:t>Missing values and outlier treatment</a:t>
          </a:r>
          <a:endParaRPr lang="en-IN" sz="1400" kern="1200" dirty="0"/>
        </a:p>
      </dsp:txBody>
      <dsp:txXfrm>
        <a:off x="0" y="0"/>
        <a:ext cx="1581183" cy="4143284"/>
      </dsp:txXfrm>
    </dsp:sp>
    <dsp:sp modelId="{3F091790-5243-4EE9-AB19-4855156406FE}">
      <dsp:nvSpPr>
        <dsp:cNvPr id="0" name=""/>
        <dsp:cNvSpPr/>
      </dsp:nvSpPr>
      <dsp:spPr>
        <a:xfrm>
          <a:off x="1699772" y="96298"/>
          <a:ext cx="6206146" cy="19259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Font typeface="Arial" panose="020B0604020202020204" pitchFamily="34" charset="0"/>
            <a:buNone/>
          </a:pPr>
          <a:r>
            <a:rPr lang="en-US" sz="900" b="0" i="0" kern="1200" dirty="0"/>
            <a:t>Can be observed from univariate plots of different features</a:t>
          </a:r>
        </a:p>
        <a:p>
          <a:pPr marL="0" lvl="0" indent="0" algn="l" defTabSz="400050">
            <a:lnSpc>
              <a:spcPct val="90000"/>
            </a:lnSpc>
            <a:spcBef>
              <a:spcPct val="0"/>
            </a:spcBef>
            <a:spcAft>
              <a:spcPct val="35000"/>
            </a:spcAft>
            <a:buFont typeface="Arial" panose="020B0604020202020204" pitchFamily="34" charset="0"/>
            <a:buNone/>
          </a:pPr>
          <a:r>
            <a:rPr lang="en-US" sz="900" b="0" i="0" kern="1200" dirty="0"/>
            <a:t>Outliers can either be logically improbable (as per the feature definition) or just an extreme value as compared to the feature distribution</a:t>
          </a:r>
        </a:p>
        <a:p>
          <a:pPr marL="0" lvl="0" indent="0" algn="l" defTabSz="400050">
            <a:lnSpc>
              <a:spcPct val="90000"/>
            </a:lnSpc>
            <a:spcBef>
              <a:spcPct val="0"/>
            </a:spcBef>
            <a:spcAft>
              <a:spcPct val="35000"/>
            </a:spcAft>
            <a:buFont typeface="Arial" panose="020B0604020202020204" pitchFamily="34" charset="0"/>
            <a:buNone/>
          </a:pPr>
          <a:r>
            <a:rPr lang="en-US" sz="900" b="0" i="0" kern="1200" dirty="0"/>
            <a:t>As part of outlier treatment, the particular row containing the outlier can be removed from the training set, provided they do not form a significant chunk of the dataset (&lt; 0.5-1%)</a:t>
          </a:r>
        </a:p>
        <a:p>
          <a:pPr marL="0" lvl="0" indent="0" algn="l" defTabSz="400050">
            <a:lnSpc>
              <a:spcPct val="90000"/>
            </a:lnSpc>
            <a:spcBef>
              <a:spcPct val="0"/>
            </a:spcBef>
            <a:spcAft>
              <a:spcPct val="35000"/>
            </a:spcAft>
            <a:buFont typeface="Arial" panose="020B0604020202020204" pitchFamily="34" charset="0"/>
            <a:buNone/>
          </a:pPr>
          <a:r>
            <a:rPr lang="en-US" sz="900" b="0" i="0" kern="1200" dirty="0"/>
            <a:t>In cases where the value of outlier is logically faulty, e.g. negative Age or </a:t>
          </a:r>
          <a:r>
            <a:rPr lang="en-US" sz="900" b="0" i="0" kern="1200" dirty="0" err="1"/>
            <a:t>CreditScore</a:t>
          </a:r>
          <a:r>
            <a:rPr lang="en-US" sz="900" b="0" i="0" kern="1200" dirty="0"/>
            <a:t> &gt; 900, the particular record can be replaced with mean of the feature or the nearest among min/max logical value of the feature</a:t>
          </a:r>
        </a:p>
        <a:p>
          <a:pPr marL="0" lvl="0" indent="0" algn="l" defTabSz="400050">
            <a:lnSpc>
              <a:spcPct val="90000"/>
            </a:lnSpc>
            <a:spcBef>
              <a:spcPct val="0"/>
            </a:spcBef>
            <a:spcAft>
              <a:spcPct val="35000"/>
            </a:spcAft>
            <a:buFont typeface="Arial" panose="020B0604020202020204" pitchFamily="34" charset="0"/>
            <a:buNone/>
          </a:pPr>
          <a:r>
            <a:rPr lang="en-US" sz="900" b="0" i="0" kern="1200" dirty="0"/>
            <a:t>Outliers in numerical features can be of a very high/low value, lying in the top 1% or bottom 1% of the distribution or values which are not possible as per the feature definition.</a:t>
          </a:r>
        </a:p>
        <a:p>
          <a:pPr marL="0" lvl="0" indent="0" algn="l" defTabSz="400050">
            <a:lnSpc>
              <a:spcPct val="90000"/>
            </a:lnSpc>
            <a:spcBef>
              <a:spcPct val="0"/>
            </a:spcBef>
            <a:spcAft>
              <a:spcPct val="35000"/>
            </a:spcAft>
            <a:buNone/>
          </a:pPr>
          <a:r>
            <a:rPr lang="en-US" sz="900" b="0" i="0" kern="1200" dirty="0"/>
            <a:t>Outliers in categorical features are usually levels with a very low frequency/no. of samples as compared to other categorical levels.</a:t>
          </a:r>
        </a:p>
        <a:p>
          <a:pPr marL="0" lvl="0" indent="0" algn="l" defTabSz="400050">
            <a:lnSpc>
              <a:spcPct val="90000"/>
            </a:lnSpc>
            <a:spcBef>
              <a:spcPct val="0"/>
            </a:spcBef>
            <a:spcAft>
              <a:spcPct val="35000"/>
            </a:spcAft>
            <a:buNone/>
          </a:pPr>
          <a:r>
            <a:rPr lang="en-US" sz="900" b="1" i="0" kern="1200" dirty="0"/>
            <a:t>No outliers observed in any feature of this dataset</a:t>
          </a:r>
          <a:endParaRPr lang="en-IN" sz="900" kern="1200" dirty="0"/>
        </a:p>
      </dsp:txBody>
      <dsp:txXfrm>
        <a:off x="1699772" y="96298"/>
        <a:ext cx="6206146" cy="1925979"/>
      </dsp:txXfrm>
    </dsp:sp>
    <dsp:sp modelId="{D252B90C-7121-45F9-8CE7-3F38D6179DF5}">
      <dsp:nvSpPr>
        <dsp:cNvPr id="0" name=""/>
        <dsp:cNvSpPr/>
      </dsp:nvSpPr>
      <dsp:spPr>
        <a:xfrm>
          <a:off x="1581183" y="2022278"/>
          <a:ext cx="6324735" cy="0"/>
        </a:xfrm>
        <a:prstGeom prst="line">
          <a:avLst/>
        </a:prstGeom>
        <a:solidFill>
          <a:schemeClr val="accent4">
            <a:hueOff val="0"/>
            <a:satOff val="0"/>
            <a:lumOff val="0"/>
            <a:alphaOff val="0"/>
          </a:schemeClr>
        </a:solidFill>
        <a:ln w="25400" cap="flat" cmpd="sng" algn="ctr">
          <a:solidFill>
            <a:schemeClr val="accent4">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7C742AF-2CBB-4721-9470-0FF6B96018E8}">
      <dsp:nvSpPr>
        <dsp:cNvPr id="0" name=""/>
        <dsp:cNvSpPr/>
      </dsp:nvSpPr>
      <dsp:spPr>
        <a:xfrm>
          <a:off x="1699772" y="2118577"/>
          <a:ext cx="6206146" cy="19259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Font typeface="Arial" panose="020B0604020202020204" pitchFamily="34" charset="0"/>
            <a:buNone/>
          </a:pPr>
          <a:r>
            <a:rPr lang="en-US" sz="900" b="1" i="0" kern="1200" dirty="0"/>
            <a:t>No missing values present in this dataset. </a:t>
          </a:r>
          <a:r>
            <a:rPr lang="en-US" sz="900" b="0" i="0" kern="1200" dirty="0"/>
            <a:t>Can also be observed from </a:t>
          </a:r>
          <a:r>
            <a:rPr lang="en-US" sz="900" b="0" i="0" kern="1200" dirty="0" err="1"/>
            <a:t>df.describe</a:t>
          </a:r>
          <a:r>
            <a:rPr lang="en-US" sz="900" b="0" i="0" kern="1200" dirty="0"/>
            <a:t>() commands. However, most real-world datasets might have missing values. A couple of things which can be done in such cases :</a:t>
          </a:r>
        </a:p>
        <a:p>
          <a:pPr marL="0" lvl="0" indent="0" algn="l" defTabSz="400050">
            <a:lnSpc>
              <a:spcPct val="90000"/>
            </a:lnSpc>
            <a:spcBef>
              <a:spcPct val="0"/>
            </a:spcBef>
            <a:spcAft>
              <a:spcPct val="35000"/>
            </a:spcAft>
            <a:buFont typeface="Arial" panose="020B0604020202020204" pitchFamily="34" charset="0"/>
            <a:buNone/>
          </a:pPr>
          <a:r>
            <a:rPr lang="en-US" sz="900" b="0" i="0" kern="1200" dirty="0"/>
            <a:t>If the column/feature has too many missing values, it can be dropped as it might not add much relevance to the data</a:t>
          </a:r>
        </a:p>
        <a:p>
          <a:pPr marL="0" lvl="0" indent="0" algn="l" defTabSz="400050">
            <a:lnSpc>
              <a:spcPct val="90000"/>
            </a:lnSpc>
            <a:spcBef>
              <a:spcPct val="0"/>
            </a:spcBef>
            <a:spcAft>
              <a:spcPct val="35000"/>
            </a:spcAft>
            <a:buFont typeface="Arial" panose="020B0604020202020204" pitchFamily="34" charset="0"/>
            <a:buNone/>
          </a:pPr>
          <a:r>
            <a:rPr lang="en-US" sz="900" b="0" i="0" kern="1200" dirty="0"/>
            <a:t>If there a few missing values, the column/feature can be imputed with its summary statistics (mean/median/mode) and/or numbers like 0, -1 etc. which add value depending on the data and context. For example, say, </a:t>
          </a:r>
          <a:r>
            <a:rPr lang="en-US" sz="900" b="0" i="0" kern="1200" dirty="0" err="1"/>
            <a:t>BalanceInAccount</a:t>
          </a:r>
          <a:r>
            <a:rPr lang="en-US" sz="900" b="0" i="0" kern="1200" dirty="0"/>
            <a:t>.</a:t>
          </a:r>
        </a:p>
      </dsp:txBody>
      <dsp:txXfrm>
        <a:off x="1699772" y="2118577"/>
        <a:ext cx="6206146" cy="1925979"/>
      </dsp:txXfrm>
    </dsp:sp>
    <dsp:sp modelId="{C9F5F120-48BF-4D7C-855C-1E424B7F86A6}">
      <dsp:nvSpPr>
        <dsp:cNvPr id="0" name=""/>
        <dsp:cNvSpPr/>
      </dsp:nvSpPr>
      <dsp:spPr>
        <a:xfrm>
          <a:off x="1581183" y="4044557"/>
          <a:ext cx="6324735" cy="0"/>
        </a:xfrm>
        <a:prstGeom prst="line">
          <a:avLst/>
        </a:prstGeom>
        <a:solidFill>
          <a:schemeClr val="accent4">
            <a:hueOff val="0"/>
            <a:satOff val="0"/>
            <a:lumOff val="0"/>
            <a:alphaOff val="0"/>
          </a:schemeClr>
        </a:solidFill>
        <a:ln w="25400" cap="flat" cmpd="sng" algn="ctr">
          <a:solidFill>
            <a:schemeClr val="accent4">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360A78-D12B-4C1C-AF54-96044AEE6197}">
      <dsp:nvSpPr>
        <dsp:cNvPr id="0" name=""/>
        <dsp:cNvSpPr/>
      </dsp:nvSpPr>
      <dsp:spPr>
        <a:xfrm>
          <a:off x="0" y="14170"/>
          <a:ext cx="7905919"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E1A73B-925D-45EA-BA4E-087772D52BAC}">
      <dsp:nvSpPr>
        <dsp:cNvPr id="0" name=""/>
        <dsp:cNvSpPr/>
      </dsp:nvSpPr>
      <dsp:spPr>
        <a:xfrm>
          <a:off x="0" y="0"/>
          <a:ext cx="1581183" cy="4143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IN" sz="1400" b="1" i="0" kern="1200" dirty="0"/>
            <a:t>Categorical variable encoding</a:t>
          </a:r>
          <a:endParaRPr lang="en-IN" sz="1400" kern="1200" dirty="0"/>
        </a:p>
      </dsp:txBody>
      <dsp:txXfrm>
        <a:off x="0" y="0"/>
        <a:ext cx="1581183" cy="4143284"/>
      </dsp:txXfrm>
    </dsp:sp>
    <dsp:sp modelId="{3F091790-5243-4EE9-AB19-4855156406FE}">
      <dsp:nvSpPr>
        <dsp:cNvPr id="0" name=""/>
        <dsp:cNvSpPr/>
      </dsp:nvSpPr>
      <dsp:spPr>
        <a:xfrm>
          <a:off x="1699772" y="48705"/>
          <a:ext cx="6206146" cy="9741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Font typeface="Arial" panose="020B0604020202020204" pitchFamily="34" charset="0"/>
            <a:buNone/>
          </a:pPr>
          <a:r>
            <a:rPr lang="en-US" sz="800" b="0" i="0" kern="1200" dirty="0"/>
            <a:t>As a rule of thumb, we can consider using :Label Encoding ---&gt; Binary categorical variables and Ordinal variables</a:t>
          </a:r>
        </a:p>
        <a:p>
          <a:pPr marL="0" lvl="0" indent="0" algn="l" defTabSz="355600">
            <a:lnSpc>
              <a:spcPct val="90000"/>
            </a:lnSpc>
            <a:spcBef>
              <a:spcPct val="0"/>
            </a:spcBef>
            <a:spcAft>
              <a:spcPct val="35000"/>
            </a:spcAft>
            <a:buFont typeface="+mj-lt"/>
            <a:buNone/>
          </a:pPr>
          <a:r>
            <a:rPr lang="en-US" sz="800" b="0" i="0" kern="1200" dirty="0"/>
            <a:t>One-Hot Encoding ---&gt; Non-ordinal categorical variables with low to mid cardinality (&lt; 5-10 levels)</a:t>
          </a:r>
        </a:p>
        <a:p>
          <a:pPr marL="0" lvl="0" indent="0" algn="l" defTabSz="355600">
            <a:lnSpc>
              <a:spcPct val="90000"/>
            </a:lnSpc>
            <a:spcBef>
              <a:spcPct val="0"/>
            </a:spcBef>
            <a:spcAft>
              <a:spcPct val="35000"/>
            </a:spcAft>
            <a:buFont typeface="+mj-lt"/>
            <a:buNone/>
          </a:pPr>
          <a:r>
            <a:rPr lang="en-US" sz="800" b="0" i="0" kern="1200" dirty="0"/>
            <a:t>Target encoding ---&gt; Categorical variables with &gt; 10 levels</a:t>
          </a:r>
        </a:p>
        <a:p>
          <a:pPr marL="0" lvl="0" indent="0" algn="l" defTabSz="355600">
            <a:lnSpc>
              <a:spcPct val="90000"/>
            </a:lnSpc>
            <a:spcBef>
              <a:spcPct val="0"/>
            </a:spcBef>
            <a:spcAft>
              <a:spcPct val="35000"/>
            </a:spcAft>
            <a:buFont typeface="Arial" panose="020B0604020202020204" pitchFamily="34" charset="0"/>
            <a:buNone/>
          </a:pPr>
          <a:r>
            <a:rPr lang="en-US" sz="800" b="0" i="0" kern="1200" dirty="0" err="1"/>
            <a:t>HasCrCard</a:t>
          </a:r>
          <a:r>
            <a:rPr lang="en-US" sz="800" b="0" i="0" kern="1200" dirty="0"/>
            <a:t> and </a:t>
          </a:r>
          <a:r>
            <a:rPr lang="en-US" sz="800" b="0" i="0" kern="1200" dirty="0" err="1"/>
            <a:t>IsActiveMember</a:t>
          </a:r>
          <a:r>
            <a:rPr lang="en-US" sz="800" b="0" i="0" kern="1200" dirty="0"/>
            <a:t> are already label encoded; For Gender a simple Label encoding should be fine. For Geography, since there are 3 levels, </a:t>
          </a:r>
          <a:r>
            <a:rPr lang="en-US" sz="800" b="0" i="0" kern="1200" dirty="0" err="1"/>
            <a:t>OneHotEncoding</a:t>
          </a:r>
          <a:r>
            <a:rPr lang="en-US" sz="800" b="0" i="0" kern="1200" dirty="0"/>
            <a:t> should do the trick, For Surname, we'll try Target/Frequency Encoding</a:t>
          </a:r>
          <a:endParaRPr lang="en-IN" sz="800" kern="1200" dirty="0"/>
        </a:p>
      </dsp:txBody>
      <dsp:txXfrm>
        <a:off x="1699772" y="48705"/>
        <a:ext cx="6206146" cy="974116"/>
      </dsp:txXfrm>
    </dsp:sp>
    <dsp:sp modelId="{D252B90C-7121-45F9-8CE7-3F38D6179DF5}">
      <dsp:nvSpPr>
        <dsp:cNvPr id="0" name=""/>
        <dsp:cNvSpPr/>
      </dsp:nvSpPr>
      <dsp:spPr>
        <a:xfrm>
          <a:off x="1581183" y="1022822"/>
          <a:ext cx="6324735" cy="0"/>
        </a:xfrm>
        <a:prstGeom prst="line">
          <a:avLst/>
        </a:prstGeom>
        <a:solidFill>
          <a:schemeClr val="accent4">
            <a:hueOff val="0"/>
            <a:satOff val="0"/>
            <a:lumOff val="0"/>
            <a:alphaOff val="0"/>
          </a:schemeClr>
        </a:solidFill>
        <a:ln w="25400" cap="flat" cmpd="sng" algn="ctr">
          <a:solidFill>
            <a:schemeClr val="accent4">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7C742AF-2CBB-4721-9470-0FF6B96018E8}">
      <dsp:nvSpPr>
        <dsp:cNvPr id="0" name=""/>
        <dsp:cNvSpPr/>
      </dsp:nvSpPr>
      <dsp:spPr>
        <a:xfrm>
          <a:off x="1699772" y="1071528"/>
          <a:ext cx="6206146" cy="9741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IN" sz="800" b="1" i="0" kern="1200" dirty="0"/>
            <a:t>Label Encoding for binary variables</a:t>
          </a:r>
        </a:p>
        <a:p>
          <a:pPr marL="0" lvl="0" indent="0" algn="l" defTabSz="355600">
            <a:lnSpc>
              <a:spcPct val="90000"/>
            </a:lnSpc>
            <a:spcBef>
              <a:spcPct val="0"/>
            </a:spcBef>
            <a:spcAft>
              <a:spcPct val="35000"/>
            </a:spcAft>
            <a:buNone/>
          </a:pPr>
          <a:r>
            <a:rPr lang="en-US" sz="800" b="1" i="0" kern="1200" dirty="0"/>
            <a:t>One-Hot encoding for categorical variables with multiple levels; Adding the one-hot encoded columns to the data frame and removing the original feature</a:t>
          </a:r>
          <a:endParaRPr lang="en-US" sz="800" b="0" i="0" kern="1200" dirty="0"/>
        </a:p>
      </dsp:txBody>
      <dsp:txXfrm>
        <a:off x="1699772" y="1071528"/>
        <a:ext cx="6206146" cy="974116"/>
      </dsp:txXfrm>
    </dsp:sp>
    <dsp:sp modelId="{C9F5F120-48BF-4D7C-855C-1E424B7F86A6}">
      <dsp:nvSpPr>
        <dsp:cNvPr id="0" name=""/>
        <dsp:cNvSpPr/>
      </dsp:nvSpPr>
      <dsp:spPr>
        <a:xfrm>
          <a:off x="1581183" y="2045645"/>
          <a:ext cx="6324735" cy="0"/>
        </a:xfrm>
        <a:prstGeom prst="line">
          <a:avLst/>
        </a:prstGeom>
        <a:solidFill>
          <a:schemeClr val="accent4">
            <a:hueOff val="0"/>
            <a:satOff val="0"/>
            <a:lumOff val="0"/>
            <a:alphaOff val="0"/>
          </a:schemeClr>
        </a:solidFill>
        <a:ln w="25400" cap="flat" cmpd="sng" algn="ctr">
          <a:solidFill>
            <a:schemeClr val="accent4">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6A7D83D-B017-4190-9E89-7BD45FCBA8F5}">
      <dsp:nvSpPr>
        <dsp:cNvPr id="0" name=""/>
        <dsp:cNvSpPr/>
      </dsp:nvSpPr>
      <dsp:spPr>
        <a:xfrm>
          <a:off x="1699772" y="2094351"/>
          <a:ext cx="6206146" cy="9741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IN" sz="800" b="1" i="0" kern="1200" dirty="0"/>
            <a:t>Target encoding</a:t>
          </a:r>
        </a:p>
        <a:p>
          <a:pPr marL="0" lvl="0" indent="0" algn="l" defTabSz="355600">
            <a:lnSpc>
              <a:spcPct val="90000"/>
            </a:lnSpc>
            <a:spcBef>
              <a:spcPct val="0"/>
            </a:spcBef>
            <a:spcAft>
              <a:spcPct val="35000"/>
            </a:spcAft>
            <a:buNone/>
          </a:pPr>
          <a:r>
            <a:rPr lang="en-US" sz="800" b="0" i="0" kern="1200" dirty="0"/>
            <a:t>Target encoding is generally useful when dealing with categorical variables of high cardinality (high number of levels).</a:t>
          </a:r>
        </a:p>
        <a:p>
          <a:pPr marL="0" lvl="0" indent="0" algn="l" defTabSz="355600">
            <a:lnSpc>
              <a:spcPct val="90000"/>
            </a:lnSpc>
            <a:spcBef>
              <a:spcPct val="0"/>
            </a:spcBef>
            <a:spcAft>
              <a:spcPct val="35000"/>
            </a:spcAft>
            <a:buNone/>
          </a:pPr>
          <a:r>
            <a:rPr lang="en-US" sz="800" b="0" i="0" kern="1200" dirty="0"/>
            <a:t>Here, we'll encode the column 'Surname' (which has 2932 different values!) with the mean of target variable for that level</a:t>
          </a:r>
        </a:p>
        <a:p>
          <a:pPr marL="0" lvl="0" indent="0" algn="l" defTabSz="355600">
            <a:lnSpc>
              <a:spcPct val="90000"/>
            </a:lnSpc>
            <a:spcBef>
              <a:spcPct val="0"/>
            </a:spcBef>
            <a:spcAft>
              <a:spcPct val="35000"/>
            </a:spcAft>
            <a:buNone/>
          </a:pPr>
          <a:r>
            <a:rPr lang="en-US" sz="800" b="0" i="0" kern="1200" dirty="0"/>
            <a:t>But, the problem with Target encoding is that it might cause data leakage, as we are considering feedback from the target variable while computing any summary </a:t>
          </a:r>
          <a:r>
            <a:rPr lang="en-US" sz="800" b="0" i="0" kern="1200" dirty="0" err="1"/>
            <a:t>statistic.A</a:t>
          </a:r>
          <a:r>
            <a:rPr lang="en-US" sz="800" b="0" i="0" kern="1200" dirty="0"/>
            <a:t> solution is to use a modified version : Leave-one-out Target </a:t>
          </a:r>
          <a:r>
            <a:rPr lang="en-US" sz="800" b="0" i="0" kern="1200" dirty="0" err="1"/>
            <a:t>encoding.In</a:t>
          </a:r>
          <a:r>
            <a:rPr lang="en-US" sz="800" b="0" i="0" kern="1200" dirty="0"/>
            <a:t> this, for a particular data point or row, the mean of the target is calculated by considering all rows in the same categorical level except itself. This mitigates data leakage and overfitting to some extent.</a:t>
          </a:r>
        </a:p>
      </dsp:txBody>
      <dsp:txXfrm>
        <a:off x="1699772" y="2094351"/>
        <a:ext cx="6206146" cy="974116"/>
      </dsp:txXfrm>
    </dsp:sp>
    <dsp:sp modelId="{680AB0F2-5B42-4777-9AA6-8A870E7CCB1C}">
      <dsp:nvSpPr>
        <dsp:cNvPr id="0" name=""/>
        <dsp:cNvSpPr/>
      </dsp:nvSpPr>
      <dsp:spPr>
        <a:xfrm>
          <a:off x="1581183" y="3068467"/>
          <a:ext cx="6324735" cy="0"/>
        </a:xfrm>
        <a:prstGeom prst="line">
          <a:avLst/>
        </a:prstGeom>
        <a:solidFill>
          <a:schemeClr val="accent4">
            <a:hueOff val="0"/>
            <a:satOff val="0"/>
            <a:lumOff val="0"/>
            <a:alphaOff val="0"/>
          </a:schemeClr>
        </a:solidFill>
        <a:ln w="25400" cap="flat" cmpd="sng" algn="ctr">
          <a:solidFill>
            <a:schemeClr val="accent4">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A377F21-33D1-4ED2-A679-17A6E2DF592C}">
      <dsp:nvSpPr>
        <dsp:cNvPr id="0" name=""/>
        <dsp:cNvSpPr/>
      </dsp:nvSpPr>
      <dsp:spPr>
        <a:xfrm>
          <a:off x="1699772" y="3117173"/>
          <a:ext cx="6206146" cy="9741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Font typeface="Arial" panose="020B0604020202020204" pitchFamily="34" charset="0"/>
            <a:buNone/>
          </a:pPr>
          <a:r>
            <a:rPr lang="en-US" sz="800" b="1" i="1" kern="1200" dirty="0"/>
            <a:t>Summarize</a:t>
          </a:r>
          <a:r>
            <a:rPr lang="en-US" sz="800" b="1" i="0" kern="1200" dirty="0"/>
            <a:t> : How to handle unknown categorical levels/values in unseen data in production?</a:t>
          </a:r>
        </a:p>
        <a:p>
          <a:pPr marL="0" lvl="0" indent="0" algn="l" defTabSz="355600">
            <a:lnSpc>
              <a:spcPct val="90000"/>
            </a:lnSpc>
            <a:spcBef>
              <a:spcPct val="0"/>
            </a:spcBef>
            <a:spcAft>
              <a:spcPct val="35000"/>
            </a:spcAft>
            <a:buFont typeface="Arial" panose="020B0604020202020204" pitchFamily="34" charset="0"/>
            <a:buNone/>
          </a:pPr>
          <a:r>
            <a:rPr lang="en-US" sz="800" b="0" i="0" kern="1200" dirty="0"/>
            <a:t>Use </a:t>
          </a:r>
          <a:r>
            <a:rPr lang="en-US" sz="800" b="0" i="0" kern="1200" dirty="0" err="1"/>
            <a:t>LabelEncoding</a:t>
          </a:r>
          <a:r>
            <a:rPr lang="en-US" sz="800" b="0" i="0" kern="1200" dirty="0"/>
            <a:t>, </a:t>
          </a:r>
          <a:r>
            <a:rPr lang="en-US" sz="800" b="0" i="0" kern="1200" dirty="0" err="1"/>
            <a:t>OneHotEncoding</a:t>
          </a:r>
          <a:r>
            <a:rPr lang="en-US" sz="800" b="0" i="0" kern="1200" dirty="0"/>
            <a:t> on training set and then save the mapping and apply on the test set. For missing values, use 0, -1 etc.</a:t>
          </a:r>
        </a:p>
        <a:p>
          <a:pPr marL="0" lvl="0" indent="0" algn="l" defTabSz="355600">
            <a:lnSpc>
              <a:spcPct val="90000"/>
            </a:lnSpc>
            <a:spcBef>
              <a:spcPct val="0"/>
            </a:spcBef>
            <a:spcAft>
              <a:spcPct val="35000"/>
            </a:spcAft>
            <a:buFont typeface="Arial" panose="020B0604020202020204" pitchFamily="34" charset="0"/>
            <a:buNone/>
          </a:pPr>
          <a:r>
            <a:rPr lang="en-US" sz="800" b="0" i="0" kern="1200" dirty="0"/>
            <a:t>Target/Frequency encoding : Create a mapping between each level and a statistical measure (mean, median, sum etc.) of the target from the training dataset. For the new categorical levels, impute the missing values suitably (can be 0, -1, or mean/mode/median)</a:t>
          </a:r>
        </a:p>
        <a:p>
          <a:pPr marL="0" lvl="0" indent="0" algn="l" defTabSz="355600">
            <a:lnSpc>
              <a:spcPct val="90000"/>
            </a:lnSpc>
            <a:spcBef>
              <a:spcPct val="0"/>
            </a:spcBef>
            <a:spcAft>
              <a:spcPct val="35000"/>
            </a:spcAft>
            <a:buFont typeface="Arial" panose="020B0604020202020204" pitchFamily="34" charset="0"/>
            <a:buNone/>
          </a:pPr>
          <a:r>
            <a:rPr lang="en-US" sz="800" b="0" i="0" kern="1200" dirty="0"/>
            <a:t>Leave-one-out or Cross fold Target encoding avoid data leakage and help in generalization of the model</a:t>
          </a:r>
        </a:p>
      </dsp:txBody>
      <dsp:txXfrm>
        <a:off x="1699772" y="3117173"/>
        <a:ext cx="6206146" cy="974116"/>
      </dsp:txXfrm>
    </dsp:sp>
    <dsp:sp modelId="{4671AB0D-C2A7-47C4-9E76-CBCEB27F83FC}">
      <dsp:nvSpPr>
        <dsp:cNvPr id="0" name=""/>
        <dsp:cNvSpPr/>
      </dsp:nvSpPr>
      <dsp:spPr>
        <a:xfrm>
          <a:off x="1581183" y="4091290"/>
          <a:ext cx="6324735" cy="0"/>
        </a:xfrm>
        <a:prstGeom prst="line">
          <a:avLst/>
        </a:prstGeom>
        <a:solidFill>
          <a:schemeClr val="accent4">
            <a:hueOff val="0"/>
            <a:satOff val="0"/>
            <a:lumOff val="0"/>
            <a:alphaOff val="0"/>
          </a:schemeClr>
        </a:solidFill>
        <a:ln w="25400" cap="flat" cmpd="sng" algn="ctr">
          <a:solidFill>
            <a:schemeClr val="accent4">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360A78-D12B-4C1C-AF54-96044AEE6197}">
      <dsp:nvSpPr>
        <dsp:cNvPr id="0" name=""/>
        <dsp:cNvSpPr/>
      </dsp:nvSpPr>
      <dsp:spPr>
        <a:xfrm>
          <a:off x="0" y="13166"/>
          <a:ext cx="7905919"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E1A73B-925D-45EA-BA4E-087772D52BAC}">
      <dsp:nvSpPr>
        <dsp:cNvPr id="0" name=""/>
        <dsp:cNvSpPr/>
      </dsp:nvSpPr>
      <dsp:spPr>
        <a:xfrm>
          <a:off x="0" y="0"/>
          <a:ext cx="1581183" cy="3849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endParaRPr lang="en-IN" sz="1400" kern="1200" dirty="0"/>
        </a:p>
      </dsp:txBody>
      <dsp:txXfrm>
        <a:off x="0" y="0"/>
        <a:ext cx="1581183" cy="3849914"/>
      </dsp:txXfrm>
    </dsp:sp>
    <dsp:sp modelId="{3F091790-5243-4EE9-AB19-4855156406FE}">
      <dsp:nvSpPr>
        <dsp:cNvPr id="0" name=""/>
        <dsp:cNvSpPr/>
      </dsp:nvSpPr>
      <dsp:spPr>
        <a:xfrm>
          <a:off x="6090062" y="121888"/>
          <a:ext cx="1815856" cy="34965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just" defTabSz="444500">
            <a:lnSpc>
              <a:spcPct val="90000"/>
            </a:lnSpc>
            <a:spcBef>
              <a:spcPct val="0"/>
            </a:spcBef>
            <a:spcAft>
              <a:spcPct val="35000"/>
            </a:spcAft>
            <a:buFont typeface="Arial" panose="020B0604020202020204" pitchFamily="34" charset="0"/>
            <a:buNone/>
          </a:pPr>
          <a:r>
            <a:rPr lang="en-US" sz="1000" kern="1200" dirty="0"/>
            <a:t>Age is the most positively correlated feature with customer churn (Exited). This suggests that older customers are more likely to leave the bank. A customer's Balance also shows a positive correlation, meaning those with higher balances might be at a higher risk of churning. Other features such as </a:t>
          </a:r>
          <a:r>
            <a:rPr lang="en-US" sz="1000" kern="1200" dirty="0" err="1"/>
            <a:t>CreditScore</a:t>
          </a:r>
          <a:r>
            <a:rPr lang="en-US" sz="1000" kern="1200" dirty="0"/>
            <a:t>, Tenure, </a:t>
          </a:r>
          <a:r>
            <a:rPr lang="en-US" sz="1000" kern="1200" dirty="0" err="1"/>
            <a:t>NumOfProducts</a:t>
          </a:r>
          <a:r>
            <a:rPr lang="en-US" sz="1000" kern="1200" dirty="0"/>
            <a:t>, </a:t>
          </a:r>
          <a:r>
            <a:rPr lang="en-US" sz="1000" kern="1200" dirty="0" err="1"/>
            <a:t>HasCrCard</a:t>
          </a:r>
          <a:r>
            <a:rPr lang="en-US" sz="1000" kern="1200" dirty="0"/>
            <a:t>, and </a:t>
          </a:r>
          <a:r>
            <a:rPr lang="en-US" sz="1000" kern="1200" dirty="0" err="1"/>
            <a:t>EstimatedSalary</a:t>
          </a:r>
          <a:r>
            <a:rPr lang="en-US" sz="1000" kern="1200" dirty="0"/>
            <a:t> seem to have a weak linear relationship with customer churn.</a:t>
          </a:r>
          <a:endParaRPr lang="en-IN" sz="1000" kern="1200" dirty="0"/>
        </a:p>
      </dsp:txBody>
      <dsp:txXfrm>
        <a:off x="6090062" y="121888"/>
        <a:ext cx="1815856" cy="3496503"/>
      </dsp:txXfrm>
    </dsp:sp>
    <dsp:sp modelId="{D252B90C-7121-45F9-8CE7-3F38D6179DF5}">
      <dsp:nvSpPr>
        <dsp:cNvPr id="0" name=""/>
        <dsp:cNvSpPr/>
      </dsp:nvSpPr>
      <dsp:spPr>
        <a:xfrm>
          <a:off x="1581183" y="3580156"/>
          <a:ext cx="6324735" cy="0"/>
        </a:xfrm>
        <a:prstGeom prst="line">
          <a:avLst/>
        </a:prstGeom>
        <a:solidFill>
          <a:schemeClr val="accent4">
            <a:hueOff val="0"/>
            <a:satOff val="0"/>
            <a:lumOff val="0"/>
            <a:alphaOff val="0"/>
          </a:schemeClr>
        </a:solidFill>
        <a:ln w="25400" cap="flat" cmpd="sng" algn="ctr">
          <a:solidFill>
            <a:schemeClr val="accent4">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360A78-D12B-4C1C-AF54-96044AEE6197}">
      <dsp:nvSpPr>
        <dsp:cNvPr id="0" name=""/>
        <dsp:cNvSpPr/>
      </dsp:nvSpPr>
      <dsp:spPr>
        <a:xfrm>
          <a:off x="0" y="14359"/>
          <a:ext cx="7905919"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E1A73B-925D-45EA-BA4E-087772D52BAC}">
      <dsp:nvSpPr>
        <dsp:cNvPr id="0" name=""/>
        <dsp:cNvSpPr/>
      </dsp:nvSpPr>
      <dsp:spPr>
        <a:xfrm>
          <a:off x="0" y="0"/>
          <a:ext cx="7905919" cy="41985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endParaRPr lang="en-IN" sz="1400" kern="1200" dirty="0"/>
        </a:p>
      </dsp:txBody>
      <dsp:txXfrm>
        <a:off x="0" y="0"/>
        <a:ext cx="7905919" cy="419855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360A78-D12B-4C1C-AF54-96044AEE6197}">
      <dsp:nvSpPr>
        <dsp:cNvPr id="0" name=""/>
        <dsp:cNvSpPr/>
      </dsp:nvSpPr>
      <dsp:spPr>
        <a:xfrm>
          <a:off x="0" y="13166"/>
          <a:ext cx="7905919"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E1A73B-925D-45EA-BA4E-087772D52BAC}">
      <dsp:nvSpPr>
        <dsp:cNvPr id="0" name=""/>
        <dsp:cNvSpPr/>
      </dsp:nvSpPr>
      <dsp:spPr>
        <a:xfrm>
          <a:off x="0" y="0"/>
          <a:ext cx="1581183" cy="3849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endParaRPr lang="en-IN" sz="1400" kern="1200" dirty="0"/>
        </a:p>
      </dsp:txBody>
      <dsp:txXfrm>
        <a:off x="0" y="0"/>
        <a:ext cx="1581183" cy="3849914"/>
      </dsp:txXfrm>
    </dsp:sp>
    <dsp:sp modelId="{3F091790-5243-4EE9-AB19-4855156406FE}">
      <dsp:nvSpPr>
        <dsp:cNvPr id="0" name=""/>
        <dsp:cNvSpPr/>
      </dsp:nvSpPr>
      <dsp:spPr>
        <a:xfrm>
          <a:off x="5731905" y="195999"/>
          <a:ext cx="2061185" cy="31131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just" defTabSz="488950">
            <a:lnSpc>
              <a:spcPct val="90000"/>
            </a:lnSpc>
            <a:spcBef>
              <a:spcPct val="0"/>
            </a:spcBef>
            <a:spcAft>
              <a:spcPct val="35000"/>
            </a:spcAft>
            <a:buFont typeface="Arial" panose="020B0604020202020204" pitchFamily="34" charset="0"/>
            <a:buNone/>
          </a:pPr>
          <a:r>
            <a:rPr lang="en-US" sz="1100" kern="1200" dirty="0"/>
            <a:t>Out of the new features, </a:t>
          </a:r>
          <a:r>
            <a:rPr lang="en-US" sz="1100" kern="1200" dirty="0" err="1"/>
            <a:t>bal_per_product</a:t>
          </a:r>
          <a:r>
            <a:rPr lang="en-US" sz="1100" kern="1200" dirty="0"/>
            <a:t> and </a:t>
          </a:r>
          <a:r>
            <a:rPr lang="en-US" sz="1100" kern="1200" dirty="0" err="1"/>
            <a:t>tenure_age_ratio</a:t>
          </a:r>
          <a:r>
            <a:rPr lang="en-US" sz="1100" kern="1200" dirty="0"/>
            <a:t> seem to have the most significant correlations with the target variable and could be pivotal in a predictive model. The other features might still be valuable, especially when combined with other predictors or when used in more complex models.</a:t>
          </a:r>
          <a:endParaRPr lang="en-IN" sz="1100" kern="1200" dirty="0"/>
        </a:p>
      </dsp:txBody>
      <dsp:txXfrm>
        <a:off x="5731905" y="195999"/>
        <a:ext cx="2061185" cy="3113117"/>
      </dsp:txXfrm>
    </dsp:sp>
    <dsp:sp modelId="{D252B90C-7121-45F9-8CE7-3F38D6179DF5}">
      <dsp:nvSpPr>
        <dsp:cNvPr id="0" name=""/>
        <dsp:cNvSpPr/>
      </dsp:nvSpPr>
      <dsp:spPr>
        <a:xfrm>
          <a:off x="1298151" y="3849914"/>
          <a:ext cx="6324735" cy="0"/>
        </a:xfrm>
        <a:prstGeom prst="line">
          <a:avLst/>
        </a:prstGeom>
        <a:solidFill>
          <a:schemeClr val="accent4">
            <a:hueOff val="0"/>
            <a:satOff val="0"/>
            <a:lumOff val="0"/>
            <a:alphaOff val="0"/>
          </a:schemeClr>
        </a:solidFill>
        <a:ln w="25400" cap="flat" cmpd="sng" algn="ctr">
          <a:solidFill>
            <a:schemeClr val="accent4">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6D1952-4C8C-594A-8D47-CC3EBD31CD69}" type="datetimeFigureOut">
              <a:rPr lang="en-US" smtClean="0"/>
              <a:t>8/24/2023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632E9FD-FA40-FC48-8917-175ED0BCC748}" type="slidenum">
              <a:rPr lang="en-US" smtClean="0"/>
              <a:t>‹#›</a:t>
            </a:fld>
            <a:endParaRPr lang="en-US"/>
          </a:p>
        </p:txBody>
      </p:sp>
    </p:spTree>
    <p:extLst>
      <p:ext uri="{BB962C8B-B14F-4D97-AF65-F5344CB8AC3E}">
        <p14:creationId xmlns:p14="http://schemas.microsoft.com/office/powerpoint/2010/main" val="418720482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E82BA9-193E-D440-8A2C-9653656F2AE3}" type="datetimeFigureOut">
              <a:rPr lang="en-US" smtClean="0"/>
              <a:t>8/24/2023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63C63D-0C1A-0E4C-A0BD-8D65A9542426}" type="slidenum">
              <a:rPr lang="en-US" smtClean="0"/>
              <a:t>‹#›</a:t>
            </a:fld>
            <a:endParaRPr lang="en-US"/>
          </a:p>
        </p:txBody>
      </p:sp>
    </p:spTree>
    <p:extLst>
      <p:ext uri="{BB962C8B-B14F-4D97-AF65-F5344CB8AC3E}">
        <p14:creationId xmlns:p14="http://schemas.microsoft.com/office/powerpoint/2010/main" val="421070561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Separator Pag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542060"/>
            <a:ext cx="9144000" cy="2054160"/>
          </a:xfrm>
        </p:spPr>
        <p:txBody>
          <a:bodyPr/>
          <a:lstStyle>
            <a:lvl1pPr algn="ctr">
              <a:defRPr>
                <a:solidFill>
                  <a:schemeClr val="bg1"/>
                </a:solidFill>
                <a:latin typeface="Arial"/>
              </a:defRPr>
            </a:lvl1pPr>
          </a:lstStyle>
          <a:p>
            <a:r>
              <a:rPr lang="en-US" dirty="0"/>
              <a:t>Separator</a:t>
            </a:r>
          </a:p>
        </p:txBody>
      </p:sp>
      <p:pic>
        <p:nvPicPr>
          <p:cNvPr id="6" name="Picture 5" descr="NWU PPT Wide Opt 1_Separator.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3999" cy="5143500"/>
          </a:xfrm>
          <a:prstGeom prst="rect">
            <a:avLst/>
          </a:prstGeom>
        </p:spPr>
      </p:pic>
      <p:sp>
        <p:nvSpPr>
          <p:cNvPr id="8" name="TextBox 7"/>
          <p:cNvSpPr txBox="1"/>
          <p:nvPr userDrawn="1"/>
        </p:nvSpPr>
        <p:spPr>
          <a:xfrm>
            <a:off x="952500" y="-1342571"/>
            <a:ext cx="184666" cy="369332"/>
          </a:xfrm>
          <a:prstGeom prst="rect">
            <a:avLst/>
          </a:prstGeom>
          <a:noFill/>
        </p:spPr>
        <p:txBody>
          <a:bodyPr wrap="none" rtlCol="0">
            <a:spAutoFit/>
          </a:bodyPr>
          <a:lstStyle/>
          <a:p>
            <a:endParaRPr lang="en-US" dirty="0"/>
          </a:p>
        </p:txBody>
      </p:sp>
      <p:sp>
        <p:nvSpPr>
          <p:cNvPr id="9" name="TextBox 8"/>
          <p:cNvSpPr txBox="1"/>
          <p:nvPr userDrawn="1"/>
        </p:nvSpPr>
        <p:spPr>
          <a:xfrm>
            <a:off x="8608786" y="5669643"/>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611773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atin typeface="Arial"/>
              </a:defRPr>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atin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atin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atin typeface="Arial"/>
              </a:defRPr>
            </a:lvl1pPr>
          </a:lstStyle>
          <a:p>
            <a:fld id="{B362BA78-8688-C546-A03A-2A39F84C0B58}" type="datetime1">
              <a:rPr lang="en-US" smtClean="0"/>
              <a:pPr/>
              <a:t>8/24/2023</a:t>
            </a:fld>
            <a:endParaRPr lang="en-US"/>
          </a:p>
        </p:txBody>
      </p:sp>
      <p:sp>
        <p:nvSpPr>
          <p:cNvPr id="6" name="Footer Placeholder 5"/>
          <p:cNvSpPr>
            <a:spLocks noGrp="1"/>
          </p:cNvSpPr>
          <p:nvPr>
            <p:ph type="ftr" sz="quarter" idx="11"/>
          </p:nvPr>
        </p:nvSpPr>
        <p:spPr/>
        <p:txBody>
          <a:bodyPr/>
          <a:lstStyle>
            <a:lvl1pPr>
              <a:defRPr>
                <a:latin typeface="Arial"/>
              </a:defRPr>
            </a:lvl1pPr>
          </a:lstStyle>
          <a:p>
            <a:endParaRPr lang="en-US"/>
          </a:p>
        </p:txBody>
      </p:sp>
      <p:sp>
        <p:nvSpPr>
          <p:cNvPr id="7" name="Slide Number Placeholder 6"/>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a:p>
        </p:txBody>
      </p:sp>
    </p:spTree>
    <p:extLst>
      <p:ext uri="{BB962C8B-B14F-4D97-AF65-F5344CB8AC3E}">
        <p14:creationId xmlns:p14="http://schemas.microsoft.com/office/powerpoint/2010/main" val="770278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Arial"/>
              </a:defRPr>
            </a:lvl1pPr>
            <a:lvl2pPr>
              <a:defRPr>
                <a:latin typeface="Arial"/>
              </a:defRPr>
            </a:lvl2pPr>
            <a:lvl3pPr>
              <a:defRPr>
                <a:latin typeface="Arial"/>
              </a:defRPr>
            </a:lvl3pPr>
            <a:lvl4pPr>
              <a:defRPr>
                <a:latin typeface="Arial"/>
              </a:defRPr>
            </a:lvl4pPr>
            <a:lvl5pPr>
              <a:defRPr>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atin typeface="Arial"/>
              </a:defRPr>
            </a:lvl1pPr>
          </a:lstStyle>
          <a:p>
            <a:fld id="{EF5B9135-15EF-DE46-84CC-16626B0FAF7F}" type="datetime1">
              <a:rPr lang="en-US" smtClean="0"/>
              <a:pPr/>
              <a:t>8/24/2023</a:t>
            </a:fld>
            <a:endParaRPr lang="en-US"/>
          </a:p>
        </p:txBody>
      </p:sp>
      <p:sp>
        <p:nvSpPr>
          <p:cNvPr id="6" name="Slide Number Placeholder 5"/>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a:p>
        </p:txBody>
      </p:sp>
      <p:sp>
        <p:nvSpPr>
          <p:cNvPr id="7" name="TextBox 6"/>
          <p:cNvSpPr txBox="1"/>
          <p:nvPr userDrawn="1"/>
        </p:nvSpPr>
        <p:spPr>
          <a:xfrm>
            <a:off x="3136197" y="-304560"/>
            <a:ext cx="184666" cy="369332"/>
          </a:xfrm>
          <a:prstGeom prst="rect">
            <a:avLst/>
          </a:prstGeom>
          <a:noFill/>
        </p:spPr>
        <p:txBody>
          <a:bodyPr wrap="none" rtlCol="0">
            <a:spAutoFit/>
          </a:bodyPr>
          <a:lstStyle/>
          <a:p>
            <a:endParaRPr lang="en-US" dirty="0"/>
          </a:p>
        </p:txBody>
      </p:sp>
      <p:sp>
        <p:nvSpPr>
          <p:cNvPr id="8" name="Footer Placeholder 5"/>
          <p:cNvSpPr>
            <a:spLocks noGrp="1"/>
          </p:cNvSpPr>
          <p:nvPr>
            <p:ph type="ftr" sz="quarter" idx="11"/>
          </p:nvPr>
        </p:nvSpPr>
        <p:spPr>
          <a:xfrm>
            <a:off x="3124200" y="4767263"/>
            <a:ext cx="2895600" cy="273844"/>
          </a:xfrm>
        </p:spPr>
        <p:txBody>
          <a:bodyPr/>
          <a:lstStyle/>
          <a:p>
            <a:endParaRPr lang="en-US"/>
          </a:p>
        </p:txBody>
      </p:sp>
    </p:spTree>
    <p:extLst>
      <p:ext uri="{BB962C8B-B14F-4D97-AF65-F5344CB8AC3E}">
        <p14:creationId xmlns:p14="http://schemas.microsoft.com/office/powerpoint/2010/main" val="37850293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lvl1pPr>
              <a:defRPr>
                <a:latin typeface="Arial"/>
              </a:defRPr>
            </a:lvl1pPr>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lvl1pPr>
              <a:defRPr>
                <a:latin typeface="Arial"/>
              </a:defRPr>
            </a:lvl1pPr>
            <a:lvl2pPr>
              <a:defRPr>
                <a:latin typeface="Arial"/>
              </a:defRPr>
            </a:lvl2pPr>
            <a:lvl3pPr>
              <a:defRPr>
                <a:latin typeface="Arial"/>
              </a:defRPr>
            </a:lvl3pPr>
            <a:lvl4pPr>
              <a:defRPr>
                <a:latin typeface="Arial"/>
              </a:defRPr>
            </a:lvl4pPr>
            <a:lvl5pPr>
              <a:defRPr>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477ADD-011F-3541-9724-9C7FC92455D5}" type="datetime1">
              <a:rPr lang="en-US" smtClean="0"/>
              <a:t>8/24/2023</a:t>
            </a:fld>
            <a:endParaRPr lang="en-US"/>
          </a:p>
        </p:txBody>
      </p:sp>
      <p:sp>
        <p:nvSpPr>
          <p:cNvPr id="6" name="Slide Number Placeholder 5"/>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a:p>
        </p:txBody>
      </p:sp>
      <p:sp>
        <p:nvSpPr>
          <p:cNvPr id="7" name="Footer Placeholder 5"/>
          <p:cNvSpPr>
            <a:spLocks noGrp="1"/>
          </p:cNvSpPr>
          <p:nvPr>
            <p:ph type="ftr" sz="quarter" idx="11"/>
          </p:nvPr>
        </p:nvSpPr>
        <p:spPr>
          <a:xfrm>
            <a:off x="3124200" y="4767263"/>
            <a:ext cx="2895600" cy="273844"/>
          </a:xfrm>
        </p:spPr>
        <p:txBody>
          <a:bodyPr/>
          <a:lstStyle/>
          <a:p>
            <a:endParaRPr lang="en-US"/>
          </a:p>
        </p:txBody>
      </p:sp>
    </p:spTree>
    <p:extLst>
      <p:ext uri="{BB962C8B-B14F-4D97-AF65-F5344CB8AC3E}">
        <p14:creationId xmlns:p14="http://schemas.microsoft.com/office/powerpoint/2010/main" val="3349232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Arial"/>
              </a:defRPr>
            </a:lvl1pPr>
          </a:lstStyle>
          <a:p>
            <a:fld id="{D3421027-4EC0-9C48-8CFB-B8A3104CB056}" type="datetime1">
              <a:rPr lang="en-US" smtClean="0"/>
              <a:pPr/>
              <a:t>8/24/2023</a:t>
            </a:fld>
            <a:endParaRPr lang="en-US"/>
          </a:p>
        </p:txBody>
      </p:sp>
      <p:sp>
        <p:nvSpPr>
          <p:cNvPr id="3" name="Footer Placeholder 2"/>
          <p:cNvSpPr>
            <a:spLocks noGrp="1"/>
          </p:cNvSpPr>
          <p:nvPr>
            <p:ph type="ftr" sz="quarter" idx="11"/>
          </p:nvPr>
        </p:nvSpPr>
        <p:spPr/>
        <p:txBody>
          <a:bodyPr/>
          <a:lstStyle>
            <a:lvl1pPr>
              <a:defRPr>
                <a:latin typeface="Arial"/>
              </a:defRPr>
            </a:lvl1pPr>
          </a:lstStyle>
          <a:p>
            <a:endParaRPr lang="en-US"/>
          </a:p>
        </p:txBody>
      </p:sp>
      <p:sp>
        <p:nvSpPr>
          <p:cNvPr id="4" name="Slide Number Placeholder 3"/>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a:p>
        </p:txBody>
      </p:sp>
    </p:spTree>
    <p:extLst>
      <p:ext uri="{BB962C8B-B14F-4D97-AF65-F5344CB8AC3E}">
        <p14:creationId xmlns:p14="http://schemas.microsoft.com/office/powerpoint/2010/main" val="4053200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a:latin typeface="Arial"/>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atin typeface="Arial"/>
              </a:defRPr>
            </a:lvl1pPr>
          </a:lstStyle>
          <a:p>
            <a:fld id="{FA5DAB8B-8178-D047-869E-5A62AF236443}" type="datetime1">
              <a:rPr lang="en-US" smtClean="0"/>
              <a:t>8/24/2023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dirty="0"/>
          </a:p>
        </p:txBody>
      </p:sp>
    </p:spTree>
    <p:extLst>
      <p:ext uri="{BB962C8B-B14F-4D97-AF65-F5344CB8AC3E}">
        <p14:creationId xmlns:p14="http://schemas.microsoft.com/office/powerpoint/2010/main" val="3441408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Arial"/>
              </a:defRPr>
            </a:lvl1pPr>
            <a:lvl2pPr>
              <a:defRPr>
                <a:latin typeface="Arial"/>
              </a:defRPr>
            </a:lvl2pPr>
            <a:lvl3pPr>
              <a:defRPr>
                <a:latin typeface="Arial"/>
              </a:defRPr>
            </a:lvl3pPr>
            <a:lvl4pPr>
              <a:defRPr>
                <a:latin typeface="Arial"/>
              </a:defRPr>
            </a:lvl4pPr>
            <a:lvl5pPr>
              <a:defRPr>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atin typeface="Arial"/>
              </a:defRPr>
            </a:lvl1pPr>
          </a:lstStyle>
          <a:p>
            <a:fld id="{B9AB8213-A564-3C44-8CA0-968996562138}" type="datetime1">
              <a:rPr lang="en-US" smtClean="0"/>
              <a:pPr/>
              <a:t>8/24/2023</a:t>
            </a:fld>
            <a:endParaRPr lang="en-US"/>
          </a:p>
        </p:txBody>
      </p:sp>
      <p:sp>
        <p:nvSpPr>
          <p:cNvPr id="5" name="Footer Placeholder 4"/>
          <p:cNvSpPr>
            <a:spLocks noGrp="1"/>
          </p:cNvSpPr>
          <p:nvPr>
            <p:ph type="ftr" sz="quarter" idx="11"/>
          </p:nvPr>
        </p:nvSpPr>
        <p:spPr/>
        <p:txBody>
          <a:bodyPr/>
          <a:lstStyle>
            <a:lvl1pPr>
              <a:defRPr>
                <a:latin typeface="Arial"/>
              </a:defRPr>
            </a:lvl1pPr>
          </a:lstStyle>
          <a:p>
            <a:endParaRPr lang="en-US"/>
          </a:p>
        </p:txBody>
      </p:sp>
      <p:sp>
        <p:nvSpPr>
          <p:cNvPr id="6" name="Slide Number Placeholder 5"/>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a:p>
        </p:txBody>
      </p:sp>
    </p:spTree>
    <p:extLst>
      <p:ext uri="{BB962C8B-B14F-4D97-AF65-F5344CB8AC3E}">
        <p14:creationId xmlns:p14="http://schemas.microsoft.com/office/powerpoint/2010/main" val="4096566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3200" b="1" cap="all">
                <a:latin typeface="Arial"/>
              </a:defRPr>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latin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latin typeface="Arial"/>
              </a:defRPr>
            </a:lvl1pPr>
          </a:lstStyle>
          <a:p>
            <a:fld id="{0A83DA12-03A5-114A-ABAE-78CD6BB6AC19}" type="datetime1">
              <a:rPr lang="en-US" smtClean="0"/>
              <a:pPr/>
              <a:t>8/24/2023</a:t>
            </a:fld>
            <a:endParaRPr lang="en-US"/>
          </a:p>
        </p:txBody>
      </p:sp>
      <p:sp>
        <p:nvSpPr>
          <p:cNvPr id="5" name="Footer Placeholder 4"/>
          <p:cNvSpPr>
            <a:spLocks noGrp="1"/>
          </p:cNvSpPr>
          <p:nvPr>
            <p:ph type="ftr" sz="quarter" idx="11"/>
          </p:nvPr>
        </p:nvSpPr>
        <p:spPr/>
        <p:txBody>
          <a:bodyPr/>
          <a:lstStyle>
            <a:lvl1pPr>
              <a:defRPr>
                <a:latin typeface="Arial"/>
              </a:defRPr>
            </a:lvl1pPr>
          </a:lstStyle>
          <a:p>
            <a:endParaRPr lang="en-US"/>
          </a:p>
        </p:txBody>
      </p:sp>
      <p:sp>
        <p:nvSpPr>
          <p:cNvPr id="6" name="Slide Number Placeholder 5"/>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a:p>
        </p:txBody>
      </p:sp>
    </p:spTree>
    <p:extLst>
      <p:ext uri="{BB962C8B-B14F-4D97-AF65-F5344CB8AC3E}">
        <p14:creationId xmlns:p14="http://schemas.microsoft.com/office/powerpoint/2010/main" val="2404636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a:defRPr>
            </a:lvl1pPr>
          </a:lstStyle>
          <a:p>
            <a:r>
              <a:rPr lang="en-US" dirty="0"/>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atin typeface="Arial"/>
              </a:defRPr>
            </a:lvl1pPr>
            <a:lvl2pPr>
              <a:defRPr sz="2400">
                <a:latin typeface="Arial"/>
              </a:defRPr>
            </a:lvl2pPr>
            <a:lvl3pPr>
              <a:defRPr sz="2000">
                <a:latin typeface="Arial"/>
              </a:defRPr>
            </a:lvl3pPr>
            <a:lvl4pPr>
              <a:defRPr sz="1800">
                <a:latin typeface="Arial"/>
              </a:defRPr>
            </a:lvl4pPr>
            <a:lvl5pPr>
              <a:defRPr sz="1800">
                <a:latin typeface="Aria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atin typeface="Arial"/>
              </a:defRPr>
            </a:lvl1pPr>
            <a:lvl2pPr>
              <a:defRPr sz="2400">
                <a:latin typeface="Arial"/>
              </a:defRPr>
            </a:lvl2pPr>
            <a:lvl3pPr>
              <a:defRPr sz="2000">
                <a:latin typeface="Arial"/>
              </a:defRPr>
            </a:lvl3pPr>
            <a:lvl4pPr>
              <a:defRPr sz="1800">
                <a:latin typeface="Arial"/>
              </a:defRPr>
            </a:lvl4pPr>
            <a:lvl5pPr>
              <a:defRPr sz="1800">
                <a:latin typeface="Aria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atin typeface="Arial"/>
              </a:defRPr>
            </a:lvl1pPr>
          </a:lstStyle>
          <a:p>
            <a:fld id="{1FFF386F-14E4-954A-9EC2-E277FFD66D49}" type="datetime1">
              <a:rPr lang="en-US" smtClean="0"/>
              <a:pPr/>
              <a:t>8/24/2023</a:t>
            </a:fld>
            <a:endParaRPr lang="en-US"/>
          </a:p>
        </p:txBody>
      </p:sp>
      <p:sp>
        <p:nvSpPr>
          <p:cNvPr id="6" name="Footer Placeholder 5"/>
          <p:cNvSpPr>
            <a:spLocks noGrp="1"/>
          </p:cNvSpPr>
          <p:nvPr>
            <p:ph type="ftr" sz="quarter" idx="11"/>
          </p:nvPr>
        </p:nvSpPr>
        <p:spPr/>
        <p:txBody>
          <a:bodyPr/>
          <a:lstStyle>
            <a:lvl1pPr>
              <a:defRPr>
                <a:latin typeface="Arial"/>
              </a:defRPr>
            </a:lvl1pPr>
          </a:lstStyle>
          <a:p>
            <a:endParaRPr lang="en-US"/>
          </a:p>
        </p:txBody>
      </p:sp>
      <p:sp>
        <p:nvSpPr>
          <p:cNvPr id="7" name="Slide Number Placeholder 6"/>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a:p>
        </p:txBody>
      </p:sp>
    </p:spTree>
    <p:extLst>
      <p:ext uri="{BB962C8B-B14F-4D97-AF65-F5344CB8AC3E}">
        <p14:creationId xmlns:p14="http://schemas.microsoft.com/office/powerpoint/2010/main" val="2695727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a:defRPr>
            </a:lvl1pPr>
          </a:lstStyle>
          <a:p>
            <a:r>
              <a:rPr lang="en-US" dirty="0"/>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2000" b="1">
                <a:latin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atin typeface="Arial"/>
              </a:defRPr>
            </a:lvl1pPr>
            <a:lvl2pPr>
              <a:defRPr sz="2000">
                <a:latin typeface="Arial"/>
              </a:defRPr>
            </a:lvl2pPr>
            <a:lvl3pPr>
              <a:defRPr sz="1800">
                <a:latin typeface="Arial"/>
              </a:defRPr>
            </a:lvl3pPr>
            <a:lvl4pPr>
              <a:defRPr sz="1600">
                <a:latin typeface="Arial"/>
              </a:defRPr>
            </a:lvl4pPr>
            <a:lvl5pPr>
              <a:defRPr sz="1600">
                <a:latin typeface="Aria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2000" b="1">
                <a:latin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atin typeface="Arial"/>
              </a:defRPr>
            </a:lvl1pPr>
            <a:lvl2pPr>
              <a:defRPr sz="2000">
                <a:latin typeface="Arial"/>
              </a:defRPr>
            </a:lvl2pPr>
            <a:lvl3pPr>
              <a:defRPr sz="1800">
                <a:latin typeface="Arial"/>
              </a:defRPr>
            </a:lvl3pPr>
            <a:lvl4pPr>
              <a:defRPr sz="1600">
                <a:latin typeface="Arial"/>
              </a:defRPr>
            </a:lvl4pPr>
            <a:lvl5pPr>
              <a:defRPr sz="1600">
                <a:latin typeface="Aria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atin typeface="Arial"/>
              </a:defRPr>
            </a:lvl1pPr>
          </a:lstStyle>
          <a:p>
            <a:fld id="{D8FFCF06-3344-8345-BEA6-DDAEFCC6ECCE}" type="datetime1">
              <a:rPr lang="en-US" smtClean="0"/>
              <a:pPr/>
              <a:t>8/24/2023</a:t>
            </a:fld>
            <a:endParaRPr lang="en-US"/>
          </a:p>
        </p:txBody>
      </p:sp>
      <p:sp>
        <p:nvSpPr>
          <p:cNvPr id="8" name="Footer Placeholder 7"/>
          <p:cNvSpPr>
            <a:spLocks noGrp="1"/>
          </p:cNvSpPr>
          <p:nvPr>
            <p:ph type="ftr" sz="quarter" idx="11"/>
          </p:nvPr>
        </p:nvSpPr>
        <p:spPr/>
        <p:txBody>
          <a:bodyPr/>
          <a:lstStyle>
            <a:lvl1pPr>
              <a:defRPr>
                <a:latin typeface="Arial"/>
              </a:defRPr>
            </a:lvl1pPr>
          </a:lstStyle>
          <a:p>
            <a:endParaRPr lang="en-US"/>
          </a:p>
        </p:txBody>
      </p:sp>
      <p:sp>
        <p:nvSpPr>
          <p:cNvPr id="9" name="Slide Number Placeholder 8"/>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a:p>
        </p:txBody>
      </p:sp>
    </p:spTree>
    <p:extLst>
      <p:ext uri="{BB962C8B-B14F-4D97-AF65-F5344CB8AC3E}">
        <p14:creationId xmlns:p14="http://schemas.microsoft.com/office/powerpoint/2010/main" val="1943770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a:defRPr>
            </a:lvl1pPr>
          </a:lstStyle>
          <a:p>
            <a:r>
              <a:rPr lang="en-US"/>
              <a:t>Click to edit Master title style</a:t>
            </a:r>
          </a:p>
        </p:txBody>
      </p:sp>
      <p:sp>
        <p:nvSpPr>
          <p:cNvPr id="3" name="Date Placeholder 2"/>
          <p:cNvSpPr>
            <a:spLocks noGrp="1"/>
          </p:cNvSpPr>
          <p:nvPr>
            <p:ph type="dt" sz="half" idx="10"/>
          </p:nvPr>
        </p:nvSpPr>
        <p:spPr/>
        <p:txBody>
          <a:bodyPr/>
          <a:lstStyle>
            <a:lvl1pPr>
              <a:defRPr>
                <a:latin typeface="Arial"/>
              </a:defRPr>
            </a:lvl1pPr>
          </a:lstStyle>
          <a:p>
            <a:fld id="{84C6D879-35D4-554E-9D6D-93E8130AA922}" type="datetime1">
              <a:rPr lang="en-US" smtClean="0"/>
              <a:pPr/>
              <a:t>8/24/2023</a:t>
            </a:fld>
            <a:endParaRPr lang="en-US"/>
          </a:p>
        </p:txBody>
      </p:sp>
      <p:sp>
        <p:nvSpPr>
          <p:cNvPr id="4" name="Footer Placeholder 3"/>
          <p:cNvSpPr>
            <a:spLocks noGrp="1"/>
          </p:cNvSpPr>
          <p:nvPr>
            <p:ph type="ftr" sz="quarter" idx="11"/>
          </p:nvPr>
        </p:nvSpPr>
        <p:spPr/>
        <p:txBody>
          <a:bodyPr/>
          <a:lstStyle>
            <a:lvl1pPr>
              <a:defRPr>
                <a:latin typeface="Arial"/>
              </a:defRPr>
            </a:lvl1pPr>
          </a:lstStyle>
          <a:p>
            <a:endParaRPr lang="en-US"/>
          </a:p>
        </p:txBody>
      </p:sp>
      <p:sp>
        <p:nvSpPr>
          <p:cNvPr id="5" name="Slide Number Placeholder 4"/>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a:p>
        </p:txBody>
      </p:sp>
    </p:spTree>
    <p:extLst>
      <p:ext uri="{BB962C8B-B14F-4D97-AF65-F5344CB8AC3E}">
        <p14:creationId xmlns:p14="http://schemas.microsoft.com/office/powerpoint/2010/main" val="278320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atin typeface="Arial"/>
              </a:defRPr>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atin typeface="Arial"/>
              </a:defRPr>
            </a:lvl1pPr>
            <a:lvl2pPr>
              <a:defRPr sz="2800">
                <a:latin typeface="Arial"/>
              </a:defRPr>
            </a:lvl2pPr>
            <a:lvl3pPr>
              <a:defRPr sz="2400">
                <a:latin typeface="Arial"/>
              </a:defRPr>
            </a:lvl3pPr>
            <a:lvl4pPr>
              <a:defRPr sz="2000">
                <a:latin typeface="Arial"/>
              </a:defRPr>
            </a:lvl4pPr>
            <a:lvl5pPr>
              <a:defRPr sz="2000">
                <a:latin typeface="Aria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atin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atin typeface="Arial"/>
              </a:defRPr>
            </a:lvl1pPr>
          </a:lstStyle>
          <a:p>
            <a:fld id="{AB182AE3-760A-8E44-AB65-03A533386DFC}" type="datetime1">
              <a:rPr lang="en-US" smtClean="0"/>
              <a:pPr/>
              <a:t>8/24/2023</a:t>
            </a:fld>
            <a:endParaRPr lang="en-US"/>
          </a:p>
        </p:txBody>
      </p:sp>
      <p:sp>
        <p:nvSpPr>
          <p:cNvPr id="6" name="Footer Placeholder 5"/>
          <p:cNvSpPr>
            <a:spLocks noGrp="1"/>
          </p:cNvSpPr>
          <p:nvPr>
            <p:ph type="ftr" sz="quarter" idx="11"/>
          </p:nvPr>
        </p:nvSpPr>
        <p:spPr/>
        <p:txBody>
          <a:bodyPr/>
          <a:lstStyle>
            <a:lvl1pPr>
              <a:defRPr>
                <a:latin typeface="Arial"/>
              </a:defRPr>
            </a:lvl1pPr>
          </a:lstStyle>
          <a:p>
            <a:endParaRPr lang="en-US"/>
          </a:p>
        </p:txBody>
      </p:sp>
      <p:sp>
        <p:nvSpPr>
          <p:cNvPr id="7" name="Slide Number Placeholder 6"/>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a:p>
        </p:txBody>
      </p:sp>
    </p:spTree>
    <p:extLst>
      <p:ext uri="{BB962C8B-B14F-4D97-AF65-F5344CB8AC3E}">
        <p14:creationId xmlns:p14="http://schemas.microsoft.com/office/powerpoint/2010/main" val="4280246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NWU PPT Wide Opt 1_Master.jpg"/>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0"/>
            <a:ext cx="9135879" cy="5143500"/>
          </a:xfrm>
          <a:prstGeom prst="rect">
            <a:avLst/>
          </a:prstGeom>
        </p:spPr>
      </p:pic>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D98C176C-065F-124D-AAA4-94F2B7A2EC7C}" type="datetime1">
              <a:rPr lang="en-US" smtClean="0"/>
              <a:t>8/24/2023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339169" y="4767263"/>
            <a:ext cx="597573" cy="273844"/>
          </a:xfrm>
          <a:prstGeom prst="rect">
            <a:avLst/>
          </a:prstGeom>
        </p:spPr>
        <p:txBody>
          <a:bodyPr vert="horz" lIns="91440" tIns="45720" rIns="91440" bIns="45720" rtlCol="0" anchor="ctr"/>
          <a:lstStyle>
            <a:lvl1pPr algn="r">
              <a:defRPr sz="1200">
                <a:solidFill>
                  <a:srgbClr val="000000"/>
                </a:solidFill>
                <a:latin typeface="Arial"/>
                <a:cs typeface="Arial"/>
              </a:defRPr>
            </a:lvl1pPr>
          </a:lstStyle>
          <a:p>
            <a:fld id="{106E12CD-FCB1-464E-A775-0B83FDDACE03}" type="slidenum">
              <a:rPr lang="en-US" smtClean="0"/>
              <a:pPr/>
              <a:t>‹#›</a:t>
            </a:fld>
            <a:endParaRPr lang="en-US" dirty="0"/>
          </a:p>
        </p:txBody>
      </p:sp>
    </p:spTree>
    <p:extLst>
      <p:ext uri="{BB962C8B-B14F-4D97-AF65-F5344CB8AC3E}">
        <p14:creationId xmlns:p14="http://schemas.microsoft.com/office/powerpoint/2010/main" val="864960203"/>
      </p:ext>
    </p:extLst>
  </p:cSld>
  <p:clrMap bg1="lt1" tx1="dk1" bg2="lt2" tx2="dk2" accent1="accent1" accent2="accent2" accent3="accent3" accent4="accent4" accent5="accent5" accent6="accent6" hlink="hlink" folHlink="folHlink"/>
  <p:sldLayoutIdLst>
    <p:sldLayoutId id="2147483660" r:id="rId1"/>
    <p:sldLayoutId id="2147483655" r:id="rId2"/>
    <p:sldLayoutId id="2147483649" r:id="rId3"/>
    <p:sldLayoutId id="2147483650" r:id="rId4"/>
    <p:sldLayoutId id="2147483651" r:id="rId5"/>
    <p:sldLayoutId id="2147483652" r:id="rId6"/>
    <p:sldLayoutId id="2147483653" r:id="rId7"/>
    <p:sldLayoutId id="2147483654" r:id="rId8"/>
    <p:sldLayoutId id="2147483656" r:id="rId9"/>
    <p:sldLayoutId id="2147483657" r:id="rId10"/>
    <p:sldLayoutId id="2147483658" r:id="rId11"/>
    <p:sldLayoutId id="2147483659" r:id="rId12"/>
  </p:sldLayoutIdLst>
  <p:hf hdr="0" ftr="0" dt="0"/>
  <p:txStyles>
    <p:titleStyle>
      <a:lvl1pPr algn="ctr" defTabSz="457200" rtl="0" eaLnBrk="1" latinLnBrk="0" hangingPunct="1">
        <a:spcBef>
          <a:spcPct val="0"/>
        </a:spcBef>
        <a:buNone/>
        <a:defRPr sz="4400" kern="1200">
          <a:solidFill>
            <a:schemeClr val="tx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Layout" Target="../diagrams/layout7.xml"/><Relationship Id="rId7" Type="http://schemas.openxmlformats.org/officeDocument/2006/relationships/image" Target="../media/image11.png"/><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13.png"/><Relationship Id="rId2" Type="http://schemas.openxmlformats.org/officeDocument/2006/relationships/diagramData" Target="../diagrams/data8.xml"/><Relationship Id="rId1" Type="http://schemas.openxmlformats.org/officeDocument/2006/relationships/slideLayout" Target="../slideLayouts/slideLayout3.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9.xml"/><Relationship Id="rId7" Type="http://schemas.openxmlformats.org/officeDocument/2006/relationships/image" Target="../media/image14.png"/><Relationship Id="rId2" Type="http://schemas.openxmlformats.org/officeDocument/2006/relationships/diagramData" Target="../diagrams/data9.xml"/><Relationship Id="rId1" Type="http://schemas.openxmlformats.org/officeDocument/2006/relationships/slideLayout" Target="../slideLayouts/slideLayout3.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3.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image" Target="../media/image15.png"/><Relationship Id="rId2" Type="http://schemas.openxmlformats.org/officeDocument/2006/relationships/diagramData" Target="../diagrams/data11.xml"/><Relationship Id="rId1" Type="http://schemas.openxmlformats.org/officeDocument/2006/relationships/slideLayout" Target="../slideLayouts/slideLayout3.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2.xml"/><Relationship Id="rId7" Type="http://schemas.openxmlformats.org/officeDocument/2006/relationships/image" Target="../media/image16.png"/><Relationship Id="rId2" Type="http://schemas.openxmlformats.org/officeDocument/2006/relationships/diagramData" Target="../diagrams/data12.xml"/><Relationship Id="rId1" Type="http://schemas.openxmlformats.org/officeDocument/2006/relationships/slideLayout" Target="../slideLayouts/slideLayout3.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3.xml"/><Relationship Id="rId7" Type="http://schemas.openxmlformats.org/officeDocument/2006/relationships/image" Target="../media/image17.png"/><Relationship Id="rId2" Type="http://schemas.openxmlformats.org/officeDocument/2006/relationships/diagramData" Target="../diagrams/data13.xml"/><Relationship Id="rId1" Type="http://schemas.openxmlformats.org/officeDocument/2006/relationships/slideLayout" Target="../slideLayouts/slideLayout3.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4.xml"/><Relationship Id="rId7" Type="http://schemas.openxmlformats.org/officeDocument/2006/relationships/image" Target="../media/image18.png"/><Relationship Id="rId2" Type="http://schemas.openxmlformats.org/officeDocument/2006/relationships/diagramData" Target="../diagrams/data14.xml"/><Relationship Id="rId1" Type="http://schemas.openxmlformats.org/officeDocument/2006/relationships/slideLayout" Target="../slideLayouts/slideLayout3.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5.xml"/><Relationship Id="rId7" Type="http://schemas.openxmlformats.org/officeDocument/2006/relationships/image" Target="../media/image19.png"/><Relationship Id="rId2" Type="http://schemas.openxmlformats.org/officeDocument/2006/relationships/diagramData" Target="../diagrams/data15.xml"/><Relationship Id="rId1" Type="http://schemas.openxmlformats.org/officeDocument/2006/relationships/slideLayout" Target="../slideLayouts/slideLayout3.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6.xml"/><Relationship Id="rId7" Type="http://schemas.openxmlformats.org/officeDocument/2006/relationships/image" Target="../media/image20.png"/><Relationship Id="rId2" Type="http://schemas.openxmlformats.org/officeDocument/2006/relationships/diagramData" Target="../diagrams/data16.xml"/><Relationship Id="rId1" Type="http://schemas.openxmlformats.org/officeDocument/2006/relationships/slideLayout" Target="../slideLayouts/slideLayout3.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7.xml"/><Relationship Id="rId7" Type="http://schemas.openxmlformats.org/officeDocument/2006/relationships/image" Target="../media/image21.png"/><Relationship Id="rId2" Type="http://schemas.openxmlformats.org/officeDocument/2006/relationships/diagramData" Target="../diagrams/data17.xml"/><Relationship Id="rId1" Type="http://schemas.openxmlformats.org/officeDocument/2006/relationships/slideLayout" Target="../slideLayouts/slideLayout3.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8.xml"/><Relationship Id="rId7" Type="http://schemas.openxmlformats.org/officeDocument/2006/relationships/image" Target="../media/image22.png"/><Relationship Id="rId2" Type="http://schemas.openxmlformats.org/officeDocument/2006/relationships/diagramData" Target="../diagrams/data18.xml"/><Relationship Id="rId1" Type="http://schemas.openxmlformats.org/officeDocument/2006/relationships/slideLayout" Target="../slideLayouts/slideLayout3.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9.xml"/><Relationship Id="rId7" Type="http://schemas.openxmlformats.org/officeDocument/2006/relationships/image" Target="../media/image23.png"/><Relationship Id="rId2" Type="http://schemas.openxmlformats.org/officeDocument/2006/relationships/diagramData" Target="../diagrams/data19.xml"/><Relationship Id="rId1" Type="http://schemas.openxmlformats.org/officeDocument/2006/relationships/slideLayout" Target="../slideLayouts/slideLayout3.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20.xml"/><Relationship Id="rId7" Type="http://schemas.openxmlformats.org/officeDocument/2006/relationships/image" Target="../media/image24.png"/><Relationship Id="rId2" Type="http://schemas.openxmlformats.org/officeDocument/2006/relationships/diagramData" Target="../diagrams/data20.xml"/><Relationship Id="rId1" Type="http://schemas.openxmlformats.org/officeDocument/2006/relationships/slideLayout" Target="../slideLayouts/slideLayout3.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21.xml"/><Relationship Id="rId7" Type="http://schemas.openxmlformats.org/officeDocument/2006/relationships/image" Target="../media/image25.png"/><Relationship Id="rId2" Type="http://schemas.openxmlformats.org/officeDocument/2006/relationships/diagramData" Target="../diagrams/data21.xml"/><Relationship Id="rId1" Type="http://schemas.openxmlformats.org/officeDocument/2006/relationships/slideLayout" Target="../slideLayouts/slideLayout3.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NWU PPT Wide Opt 1_Cover.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ctrTitle"/>
          </p:nvPr>
        </p:nvSpPr>
        <p:spPr>
          <a:xfrm>
            <a:off x="1206500" y="1074371"/>
            <a:ext cx="7937499" cy="1102519"/>
          </a:xfrm>
        </p:spPr>
        <p:txBody>
          <a:bodyPr>
            <a:normAutofit fontScale="90000"/>
          </a:bodyPr>
          <a:lstStyle/>
          <a:p>
            <a:pPr algn="l"/>
            <a:r>
              <a:rPr lang="en-US" dirty="0"/>
              <a:t>Customer Churn Prediction Analysis</a:t>
            </a:r>
          </a:p>
        </p:txBody>
      </p:sp>
      <p:sp>
        <p:nvSpPr>
          <p:cNvPr id="3" name="Subtitle 2"/>
          <p:cNvSpPr>
            <a:spLocks noGrp="1"/>
          </p:cNvSpPr>
          <p:nvPr>
            <p:ph type="subTitle" idx="1"/>
          </p:nvPr>
        </p:nvSpPr>
        <p:spPr>
          <a:xfrm>
            <a:off x="1906101" y="2248735"/>
            <a:ext cx="7237900" cy="1314450"/>
          </a:xfrm>
        </p:spPr>
        <p:txBody>
          <a:bodyPr>
            <a:normAutofit fontScale="47500" lnSpcReduction="20000"/>
          </a:bodyPr>
          <a:lstStyle/>
          <a:p>
            <a:pPr algn="l"/>
            <a:r>
              <a:rPr lang="en-US" dirty="0"/>
              <a:t>GROUP 8</a:t>
            </a:r>
          </a:p>
          <a:p>
            <a:pPr algn="l"/>
            <a:r>
              <a:rPr lang="en-IN" dirty="0"/>
              <a:t>Anuj Suchchal</a:t>
            </a:r>
          </a:p>
          <a:p>
            <a:pPr algn="l"/>
            <a:r>
              <a:rPr lang="en-IN" dirty="0"/>
              <a:t>Jagdeep Chawla</a:t>
            </a:r>
          </a:p>
          <a:p>
            <a:pPr algn="l"/>
            <a:r>
              <a:rPr lang="en-IN" dirty="0"/>
              <a:t>Rajeev Sharma</a:t>
            </a:r>
          </a:p>
          <a:p>
            <a:pPr algn="l"/>
            <a:r>
              <a:rPr lang="en-IN" dirty="0"/>
              <a:t>Sourabh Mahapatro</a:t>
            </a:r>
          </a:p>
          <a:p>
            <a:pPr algn="l"/>
            <a:endParaRPr lang="en-US" dirty="0"/>
          </a:p>
        </p:txBody>
      </p:sp>
    </p:spTree>
    <p:extLst>
      <p:ext uri="{BB962C8B-B14F-4D97-AF65-F5344CB8AC3E}">
        <p14:creationId xmlns:p14="http://schemas.microsoft.com/office/powerpoint/2010/main" val="4154333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E542C9F-43CD-7B03-5B4A-ABE7DFE3C604}"/>
              </a:ext>
            </a:extLst>
          </p:cNvPr>
          <p:cNvSpPr>
            <a:spLocks noGrp="1"/>
          </p:cNvSpPr>
          <p:nvPr>
            <p:ph type="sldNum" sz="quarter" idx="12"/>
          </p:nvPr>
        </p:nvSpPr>
        <p:spPr/>
        <p:txBody>
          <a:bodyPr/>
          <a:lstStyle/>
          <a:p>
            <a:fld id="{106E12CD-FCB1-464E-A775-0B83FDDACE03}" type="slidenum">
              <a:rPr lang="en-US" smtClean="0"/>
              <a:pPr/>
              <a:t>9</a:t>
            </a:fld>
            <a:endParaRPr lang="en-US" dirty="0"/>
          </a:p>
        </p:txBody>
      </p:sp>
      <p:graphicFrame>
        <p:nvGraphicFramePr>
          <p:cNvPr id="5" name="Diagram 4">
            <a:extLst>
              <a:ext uri="{FF2B5EF4-FFF2-40B4-BE49-F238E27FC236}">
                <a16:creationId xmlns:a16="http://schemas.microsoft.com/office/drawing/2014/main" id="{3D5148D0-965C-2C9A-1BBB-D38C9A15126F}"/>
              </a:ext>
            </a:extLst>
          </p:cNvPr>
          <p:cNvGraphicFramePr/>
          <p:nvPr>
            <p:extLst>
              <p:ext uri="{D42A27DB-BD31-4B8C-83A1-F6EECF244321}">
                <p14:modId xmlns:p14="http://schemas.microsoft.com/office/powerpoint/2010/main" val="2444827611"/>
              </p:ext>
            </p:extLst>
          </p:nvPr>
        </p:nvGraphicFramePr>
        <p:xfrm>
          <a:off x="433249" y="539750"/>
          <a:ext cx="7905919" cy="41432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81124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E542C9F-43CD-7B03-5B4A-ABE7DFE3C604}"/>
              </a:ext>
            </a:extLst>
          </p:cNvPr>
          <p:cNvSpPr>
            <a:spLocks noGrp="1"/>
          </p:cNvSpPr>
          <p:nvPr>
            <p:ph type="sldNum" sz="quarter" idx="12"/>
          </p:nvPr>
        </p:nvSpPr>
        <p:spPr/>
        <p:txBody>
          <a:bodyPr/>
          <a:lstStyle/>
          <a:p>
            <a:fld id="{106E12CD-FCB1-464E-A775-0B83FDDACE03}" type="slidenum">
              <a:rPr lang="en-US" smtClean="0"/>
              <a:pPr/>
              <a:t>10</a:t>
            </a:fld>
            <a:endParaRPr lang="en-US" dirty="0"/>
          </a:p>
        </p:txBody>
      </p:sp>
      <p:graphicFrame>
        <p:nvGraphicFramePr>
          <p:cNvPr id="5" name="Diagram 4">
            <a:extLst>
              <a:ext uri="{FF2B5EF4-FFF2-40B4-BE49-F238E27FC236}">
                <a16:creationId xmlns:a16="http://schemas.microsoft.com/office/drawing/2014/main" id="{3D5148D0-965C-2C9A-1BBB-D38C9A15126F}"/>
              </a:ext>
            </a:extLst>
          </p:cNvPr>
          <p:cNvGraphicFramePr/>
          <p:nvPr>
            <p:extLst>
              <p:ext uri="{D42A27DB-BD31-4B8C-83A1-F6EECF244321}">
                <p14:modId xmlns:p14="http://schemas.microsoft.com/office/powerpoint/2010/main" val="3049935551"/>
              </p:ext>
            </p:extLst>
          </p:nvPr>
        </p:nvGraphicFramePr>
        <p:xfrm>
          <a:off x="433249" y="539750"/>
          <a:ext cx="7905919" cy="41432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95153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143500"/>
          </a:xfrm>
        </p:spPr>
        <p:txBody>
          <a:bodyPr/>
          <a:lstStyle/>
          <a:p>
            <a:r>
              <a:rPr lang="en-US" dirty="0"/>
              <a:t>BIVARIATE ANALYIS AND BASELINE MODEL</a:t>
            </a:r>
          </a:p>
        </p:txBody>
      </p:sp>
    </p:spTree>
    <p:extLst>
      <p:ext uri="{BB962C8B-B14F-4D97-AF65-F5344CB8AC3E}">
        <p14:creationId xmlns:p14="http://schemas.microsoft.com/office/powerpoint/2010/main" val="4018495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E542C9F-43CD-7B03-5B4A-ABE7DFE3C604}"/>
              </a:ext>
            </a:extLst>
          </p:cNvPr>
          <p:cNvSpPr>
            <a:spLocks noGrp="1"/>
          </p:cNvSpPr>
          <p:nvPr>
            <p:ph type="sldNum" sz="quarter" idx="12"/>
          </p:nvPr>
        </p:nvSpPr>
        <p:spPr/>
        <p:txBody>
          <a:bodyPr/>
          <a:lstStyle/>
          <a:p>
            <a:fld id="{106E12CD-FCB1-464E-A775-0B83FDDACE03}" type="slidenum">
              <a:rPr lang="en-US" smtClean="0"/>
              <a:pPr/>
              <a:t>12</a:t>
            </a:fld>
            <a:endParaRPr lang="en-US" dirty="0"/>
          </a:p>
        </p:txBody>
      </p:sp>
      <p:graphicFrame>
        <p:nvGraphicFramePr>
          <p:cNvPr id="5" name="Diagram 4">
            <a:extLst>
              <a:ext uri="{FF2B5EF4-FFF2-40B4-BE49-F238E27FC236}">
                <a16:creationId xmlns:a16="http://schemas.microsoft.com/office/drawing/2014/main" id="{3D5148D0-965C-2C9A-1BBB-D38C9A15126F}"/>
              </a:ext>
            </a:extLst>
          </p:cNvPr>
          <p:cNvGraphicFramePr/>
          <p:nvPr>
            <p:extLst>
              <p:ext uri="{D42A27DB-BD31-4B8C-83A1-F6EECF244321}">
                <p14:modId xmlns:p14="http://schemas.microsoft.com/office/powerpoint/2010/main" val="2217059407"/>
              </p:ext>
            </p:extLst>
          </p:nvPr>
        </p:nvGraphicFramePr>
        <p:xfrm>
          <a:off x="433249" y="833120"/>
          <a:ext cx="7905919" cy="38499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a:extLst>
              <a:ext uri="{FF2B5EF4-FFF2-40B4-BE49-F238E27FC236}">
                <a16:creationId xmlns:a16="http://schemas.microsoft.com/office/drawing/2014/main" id="{8CAB9619-F906-16C7-5E5B-6CF40B55DACC}"/>
              </a:ext>
            </a:extLst>
          </p:cNvPr>
          <p:cNvSpPr txBox="1"/>
          <p:nvPr/>
        </p:nvSpPr>
        <p:spPr>
          <a:xfrm>
            <a:off x="3705487" y="299813"/>
            <a:ext cx="2478566" cy="369332"/>
          </a:xfrm>
          <a:prstGeom prst="rect">
            <a:avLst/>
          </a:prstGeom>
          <a:noFill/>
        </p:spPr>
        <p:txBody>
          <a:bodyPr wrap="square" rtlCol="0">
            <a:spAutoFit/>
          </a:bodyPr>
          <a:lstStyle/>
          <a:p>
            <a:r>
              <a:rPr lang="en-IN" dirty="0"/>
              <a:t>Bivariate Analysis</a:t>
            </a:r>
          </a:p>
        </p:txBody>
      </p:sp>
      <p:pic>
        <p:nvPicPr>
          <p:cNvPr id="6" name="Picture 5">
            <a:extLst>
              <a:ext uri="{FF2B5EF4-FFF2-40B4-BE49-F238E27FC236}">
                <a16:creationId xmlns:a16="http://schemas.microsoft.com/office/drawing/2014/main" id="{A4AD517C-79D4-4491-F64B-A50E18CA65B5}"/>
              </a:ext>
            </a:extLst>
          </p:cNvPr>
          <p:cNvPicPr>
            <a:picLocks noChangeAspect="1"/>
          </p:cNvPicPr>
          <p:nvPr/>
        </p:nvPicPr>
        <p:blipFill>
          <a:blip r:embed="rId7"/>
          <a:stretch>
            <a:fillRect/>
          </a:stretch>
        </p:blipFill>
        <p:spPr>
          <a:xfrm>
            <a:off x="264160" y="907628"/>
            <a:ext cx="5994400" cy="2126825"/>
          </a:xfrm>
          <a:prstGeom prst="rect">
            <a:avLst/>
          </a:prstGeom>
        </p:spPr>
      </p:pic>
      <p:pic>
        <p:nvPicPr>
          <p:cNvPr id="8" name="Picture 7">
            <a:extLst>
              <a:ext uri="{FF2B5EF4-FFF2-40B4-BE49-F238E27FC236}">
                <a16:creationId xmlns:a16="http://schemas.microsoft.com/office/drawing/2014/main" id="{71980302-8676-6AAC-4F8C-7AEB80195326}"/>
              </a:ext>
            </a:extLst>
          </p:cNvPr>
          <p:cNvPicPr>
            <a:picLocks noChangeAspect="1"/>
          </p:cNvPicPr>
          <p:nvPr/>
        </p:nvPicPr>
        <p:blipFill>
          <a:blip r:embed="rId8"/>
          <a:stretch>
            <a:fillRect/>
          </a:stretch>
        </p:blipFill>
        <p:spPr>
          <a:xfrm>
            <a:off x="506196" y="3034453"/>
            <a:ext cx="6002413" cy="1648581"/>
          </a:xfrm>
          <a:prstGeom prst="rect">
            <a:avLst/>
          </a:prstGeom>
        </p:spPr>
      </p:pic>
    </p:spTree>
    <p:extLst>
      <p:ext uri="{BB962C8B-B14F-4D97-AF65-F5344CB8AC3E}">
        <p14:creationId xmlns:p14="http://schemas.microsoft.com/office/powerpoint/2010/main" val="17537580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E542C9F-43CD-7B03-5B4A-ABE7DFE3C604}"/>
              </a:ext>
            </a:extLst>
          </p:cNvPr>
          <p:cNvSpPr>
            <a:spLocks noGrp="1"/>
          </p:cNvSpPr>
          <p:nvPr>
            <p:ph type="sldNum" sz="quarter" idx="12"/>
          </p:nvPr>
        </p:nvSpPr>
        <p:spPr/>
        <p:txBody>
          <a:bodyPr/>
          <a:lstStyle/>
          <a:p>
            <a:fld id="{106E12CD-FCB1-464E-A775-0B83FDDACE03}" type="slidenum">
              <a:rPr lang="en-US" smtClean="0"/>
              <a:pPr/>
              <a:t>13</a:t>
            </a:fld>
            <a:endParaRPr lang="en-US" dirty="0"/>
          </a:p>
        </p:txBody>
      </p:sp>
      <p:graphicFrame>
        <p:nvGraphicFramePr>
          <p:cNvPr id="5" name="Diagram 4">
            <a:extLst>
              <a:ext uri="{FF2B5EF4-FFF2-40B4-BE49-F238E27FC236}">
                <a16:creationId xmlns:a16="http://schemas.microsoft.com/office/drawing/2014/main" id="{3D5148D0-965C-2C9A-1BBB-D38C9A15126F}"/>
              </a:ext>
            </a:extLst>
          </p:cNvPr>
          <p:cNvGraphicFramePr/>
          <p:nvPr>
            <p:extLst>
              <p:ext uri="{D42A27DB-BD31-4B8C-83A1-F6EECF244321}">
                <p14:modId xmlns:p14="http://schemas.microsoft.com/office/powerpoint/2010/main" val="3566722121"/>
              </p:ext>
            </p:extLst>
          </p:nvPr>
        </p:nvGraphicFramePr>
        <p:xfrm>
          <a:off x="433249" y="484479"/>
          <a:ext cx="7905919" cy="41985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a:extLst>
              <a:ext uri="{FF2B5EF4-FFF2-40B4-BE49-F238E27FC236}">
                <a16:creationId xmlns:a16="http://schemas.microsoft.com/office/drawing/2014/main" id="{8CAB9619-F906-16C7-5E5B-6CF40B55DACC}"/>
              </a:ext>
            </a:extLst>
          </p:cNvPr>
          <p:cNvSpPr txBox="1"/>
          <p:nvPr/>
        </p:nvSpPr>
        <p:spPr>
          <a:xfrm>
            <a:off x="3705487" y="115147"/>
            <a:ext cx="2478566" cy="369332"/>
          </a:xfrm>
          <a:prstGeom prst="rect">
            <a:avLst/>
          </a:prstGeom>
          <a:noFill/>
        </p:spPr>
        <p:txBody>
          <a:bodyPr wrap="square" rtlCol="0">
            <a:spAutoFit/>
          </a:bodyPr>
          <a:lstStyle/>
          <a:p>
            <a:r>
              <a:rPr lang="en-IN" dirty="0"/>
              <a:t>Feature Engineering </a:t>
            </a:r>
          </a:p>
        </p:txBody>
      </p:sp>
      <p:pic>
        <p:nvPicPr>
          <p:cNvPr id="9" name="Picture 8">
            <a:extLst>
              <a:ext uri="{FF2B5EF4-FFF2-40B4-BE49-F238E27FC236}">
                <a16:creationId xmlns:a16="http://schemas.microsoft.com/office/drawing/2014/main" id="{B795DB25-511F-CCAB-423D-21B5D7B22A5B}"/>
              </a:ext>
            </a:extLst>
          </p:cNvPr>
          <p:cNvPicPr>
            <a:picLocks noChangeAspect="1"/>
          </p:cNvPicPr>
          <p:nvPr/>
        </p:nvPicPr>
        <p:blipFill>
          <a:blip r:embed="rId7"/>
          <a:stretch>
            <a:fillRect/>
          </a:stretch>
        </p:blipFill>
        <p:spPr>
          <a:xfrm>
            <a:off x="433249" y="568708"/>
            <a:ext cx="7905920" cy="1688263"/>
          </a:xfrm>
          <a:prstGeom prst="rect">
            <a:avLst/>
          </a:prstGeom>
        </p:spPr>
      </p:pic>
      <p:graphicFrame>
        <p:nvGraphicFramePr>
          <p:cNvPr id="17" name="Table 16">
            <a:extLst>
              <a:ext uri="{FF2B5EF4-FFF2-40B4-BE49-F238E27FC236}">
                <a16:creationId xmlns:a16="http://schemas.microsoft.com/office/drawing/2014/main" id="{4D55AACC-7105-E00E-8939-769039AE8539}"/>
              </a:ext>
            </a:extLst>
          </p:cNvPr>
          <p:cNvGraphicFramePr>
            <a:graphicFrameLocks noGrp="1"/>
          </p:cNvGraphicFramePr>
          <p:nvPr>
            <p:extLst>
              <p:ext uri="{D42A27DB-BD31-4B8C-83A1-F6EECF244321}">
                <p14:modId xmlns:p14="http://schemas.microsoft.com/office/powerpoint/2010/main" val="511869876"/>
              </p:ext>
            </p:extLst>
          </p:nvPr>
        </p:nvGraphicFramePr>
        <p:xfrm>
          <a:off x="188685" y="2532608"/>
          <a:ext cx="8522065" cy="1778674"/>
        </p:xfrm>
        <a:graphic>
          <a:graphicData uri="http://schemas.openxmlformats.org/drawingml/2006/table">
            <a:tbl>
              <a:tblPr>
                <a:tableStyleId>{5C22544A-7EE6-4342-B048-85BDC9FD1C3A}</a:tableStyleId>
              </a:tblPr>
              <a:tblGrid>
                <a:gridCol w="278056">
                  <a:extLst>
                    <a:ext uri="{9D8B030D-6E8A-4147-A177-3AD203B41FA5}">
                      <a16:colId xmlns:a16="http://schemas.microsoft.com/office/drawing/2014/main" val="4029181565"/>
                    </a:ext>
                  </a:extLst>
                </a:gridCol>
                <a:gridCol w="491966">
                  <a:extLst>
                    <a:ext uri="{9D8B030D-6E8A-4147-A177-3AD203B41FA5}">
                      <a16:colId xmlns:a16="http://schemas.microsoft.com/office/drawing/2014/main" val="2039423947"/>
                    </a:ext>
                  </a:extLst>
                </a:gridCol>
                <a:gridCol w="273950">
                  <a:extLst>
                    <a:ext uri="{9D8B030D-6E8A-4147-A177-3AD203B41FA5}">
                      <a16:colId xmlns:a16="http://schemas.microsoft.com/office/drawing/2014/main" val="218333421"/>
                    </a:ext>
                  </a:extLst>
                </a:gridCol>
                <a:gridCol w="162889">
                  <a:extLst>
                    <a:ext uri="{9D8B030D-6E8A-4147-A177-3AD203B41FA5}">
                      <a16:colId xmlns:a16="http://schemas.microsoft.com/office/drawing/2014/main" val="1442480632"/>
                    </a:ext>
                  </a:extLst>
                </a:gridCol>
                <a:gridCol w="355394">
                  <a:extLst>
                    <a:ext uri="{9D8B030D-6E8A-4147-A177-3AD203B41FA5}">
                      <a16:colId xmlns:a16="http://schemas.microsoft.com/office/drawing/2014/main" val="1026972314"/>
                    </a:ext>
                  </a:extLst>
                </a:gridCol>
                <a:gridCol w="355394">
                  <a:extLst>
                    <a:ext uri="{9D8B030D-6E8A-4147-A177-3AD203B41FA5}">
                      <a16:colId xmlns:a16="http://schemas.microsoft.com/office/drawing/2014/main" val="933189711"/>
                    </a:ext>
                  </a:extLst>
                </a:gridCol>
                <a:gridCol w="562709">
                  <a:extLst>
                    <a:ext uri="{9D8B030D-6E8A-4147-A177-3AD203B41FA5}">
                      <a16:colId xmlns:a16="http://schemas.microsoft.com/office/drawing/2014/main" val="107791350"/>
                    </a:ext>
                  </a:extLst>
                </a:gridCol>
                <a:gridCol w="385011">
                  <a:extLst>
                    <a:ext uri="{9D8B030D-6E8A-4147-A177-3AD203B41FA5}">
                      <a16:colId xmlns:a16="http://schemas.microsoft.com/office/drawing/2014/main" val="17243423"/>
                    </a:ext>
                  </a:extLst>
                </a:gridCol>
                <a:gridCol w="570112">
                  <a:extLst>
                    <a:ext uri="{9D8B030D-6E8A-4147-A177-3AD203B41FA5}">
                      <a16:colId xmlns:a16="http://schemas.microsoft.com/office/drawing/2014/main" val="4196796085"/>
                    </a:ext>
                  </a:extLst>
                </a:gridCol>
                <a:gridCol w="562709">
                  <a:extLst>
                    <a:ext uri="{9D8B030D-6E8A-4147-A177-3AD203B41FA5}">
                      <a16:colId xmlns:a16="http://schemas.microsoft.com/office/drawing/2014/main" val="3239712737"/>
                    </a:ext>
                  </a:extLst>
                </a:gridCol>
                <a:gridCol w="236930">
                  <a:extLst>
                    <a:ext uri="{9D8B030D-6E8A-4147-A177-3AD203B41FA5}">
                      <a16:colId xmlns:a16="http://schemas.microsoft.com/office/drawing/2014/main" val="1937606790"/>
                    </a:ext>
                  </a:extLst>
                </a:gridCol>
                <a:gridCol w="547900">
                  <a:extLst>
                    <a:ext uri="{9D8B030D-6E8A-4147-A177-3AD203B41FA5}">
                      <a16:colId xmlns:a16="http://schemas.microsoft.com/office/drawing/2014/main" val="239462808"/>
                    </a:ext>
                  </a:extLst>
                </a:gridCol>
                <a:gridCol w="629344">
                  <a:extLst>
                    <a:ext uri="{9D8B030D-6E8A-4147-A177-3AD203B41FA5}">
                      <a16:colId xmlns:a16="http://schemas.microsoft.com/office/drawing/2014/main" val="2078652618"/>
                    </a:ext>
                  </a:extLst>
                </a:gridCol>
                <a:gridCol w="503476">
                  <a:extLst>
                    <a:ext uri="{9D8B030D-6E8A-4147-A177-3AD203B41FA5}">
                      <a16:colId xmlns:a16="http://schemas.microsoft.com/office/drawing/2014/main" val="2319852740"/>
                    </a:ext>
                  </a:extLst>
                </a:gridCol>
                <a:gridCol w="355394">
                  <a:extLst>
                    <a:ext uri="{9D8B030D-6E8A-4147-A177-3AD203B41FA5}">
                      <a16:colId xmlns:a16="http://schemas.microsoft.com/office/drawing/2014/main" val="1586245326"/>
                    </a:ext>
                  </a:extLst>
                </a:gridCol>
                <a:gridCol w="355394">
                  <a:extLst>
                    <a:ext uri="{9D8B030D-6E8A-4147-A177-3AD203B41FA5}">
                      <a16:colId xmlns:a16="http://schemas.microsoft.com/office/drawing/2014/main" val="750854045"/>
                    </a:ext>
                  </a:extLst>
                </a:gridCol>
                <a:gridCol w="355394">
                  <a:extLst>
                    <a:ext uri="{9D8B030D-6E8A-4147-A177-3AD203B41FA5}">
                      <a16:colId xmlns:a16="http://schemas.microsoft.com/office/drawing/2014/main" val="687819851"/>
                    </a:ext>
                  </a:extLst>
                </a:gridCol>
                <a:gridCol w="607132">
                  <a:extLst>
                    <a:ext uri="{9D8B030D-6E8A-4147-A177-3AD203B41FA5}">
                      <a16:colId xmlns:a16="http://schemas.microsoft.com/office/drawing/2014/main" val="3794600360"/>
                    </a:ext>
                  </a:extLst>
                </a:gridCol>
                <a:gridCol w="932911">
                  <a:extLst>
                    <a:ext uri="{9D8B030D-6E8A-4147-A177-3AD203B41FA5}">
                      <a16:colId xmlns:a16="http://schemas.microsoft.com/office/drawing/2014/main" val="2786159781"/>
                    </a:ext>
                  </a:extLst>
                </a:gridCol>
              </a:tblGrid>
              <a:tr h="494843">
                <a:tc>
                  <a:txBody>
                    <a:bodyPr/>
                    <a:lstStyle/>
                    <a:p>
                      <a:pPr algn="l" fontAlgn="b"/>
                      <a:r>
                        <a:rPr lang="en-IN" sz="900" b="1" u="none" strike="noStrike" dirty="0" err="1">
                          <a:effectLst/>
                        </a:rPr>
                        <a:t>S.No</a:t>
                      </a:r>
                      <a:endParaRPr lang="en-IN" sz="900" b="1" i="0" u="none" strike="noStrike" dirty="0">
                        <a:solidFill>
                          <a:srgbClr val="000000"/>
                        </a:solidFill>
                        <a:effectLst/>
                        <a:latin typeface="Calibri" panose="020F0502020204030204" pitchFamily="34" charset="0"/>
                      </a:endParaRPr>
                    </a:p>
                  </a:txBody>
                  <a:tcPr marL="4290" marR="4290" marT="4290" marB="0" anchor="b"/>
                </a:tc>
                <a:tc>
                  <a:txBody>
                    <a:bodyPr/>
                    <a:lstStyle/>
                    <a:p>
                      <a:pPr algn="l" fontAlgn="b"/>
                      <a:r>
                        <a:rPr lang="en-IN" sz="900" b="1" u="none" strike="noStrike" dirty="0" err="1">
                          <a:effectLst/>
                        </a:rPr>
                        <a:t>CreditScore</a:t>
                      </a:r>
                      <a:endParaRPr lang="en-IN" sz="900" b="1" i="0" u="none" strike="noStrike" dirty="0">
                        <a:solidFill>
                          <a:srgbClr val="000000"/>
                        </a:solidFill>
                        <a:effectLst/>
                        <a:latin typeface="Calibri" panose="020F0502020204030204" pitchFamily="34" charset="0"/>
                      </a:endParaRPr>
                    </a:p>
                  </a:txBody>
                  <a:tcPr marL="4290" marR="4290" marT="4290" marB="0" anchor="b"/>
                </a:tc>
                <a:tc>
                  <a:txBody>
                    <a:bodyPr/>
                    <a:lstStyle/>
                    <a:p>
                      <a:pPr algn="l" fontAlgn="b"/>
                      <a:r>
                        <a:rPr lang="en-IN" sz="900" b="1" u="none" strike="noStrike">
                          <a:effectLst/>
                        </a:rPr>
                        <a:t>Gender</a:t>
                      </a:r>
                      <a:endParaRPr lang="en-IN" sz="900" b="1" i="0" u="none" strike="noStrike">
                        <a:solidFill>
                          <a:srgbClr val="000000"/>
                        </a:solidFill>
                        <a:effectLst/>
                        <a:latin typeface="Calibri" panose="020F0502020204030204" pitchFamily="34" charset="0"/>
                      </a:endParaRPr>
                    </a:p>
                  </a:txBody>
                  <a:tcPr marL="4290" marR="4290" marT="4290" marB="0" anchor="b"/>
                </a:tc>
                <a:tc>
                  <a:txBody>
                    <a:bodyPr/>
                    <a:lstStyle/>
                    <a:p>
                      <a:pPr algn="l" fontAlgn="b"/>
                      <a:r>
                        <a:rPr lang="en-IN" sz="900" b="1" u="none" strike="noStrike">
                          <a:effectLst/>
                        </a:rPr>
                        <a:t>Age</a:t>
                      </a:r>
                      <a:endParaRPr lang="en-IN" sz="900" b="1" i="0" u="none" strike="noStrike">
                        <a:solidFill>
                          <a:srgbClr val="000000"/>
                        </a:solidFill>
                        <a:effectLst/>
                        <a:latin typeface="Calibri" panose="020F0502020204030204" pitchFamily="34" charset="0"/>
                      </a:endParaRPr>
                    </a:p>
                  </a:txBody>
                  <a:tcPr marL="4290" marR="4290" marT="4290" marB="0" anchor="b"/>
                </a:tc>
                <a:tc>
                  <a:txBody>
                    <a:bodyPr/>
                    <a:lstStyle/>
                    <a:p>
                      <a:pPr algn="l" fontAlgn="b"/>
                      <a:r>
                        <a:rPr lang="en-IN" sz="900" b="1" u="none" strike="noStrike">
                          <a:effectLst/>
                        </a:rPr>
                        <a:t>Tenure</a:t>
                      </a:r>
                      <a:endParaRPr lang="en-IN" sz="900" b="1" i="0" u="none" strike="noStrike">
                        <a:solidFill>
                          <a:srgbClr val="000000"/>
                        </a:solidFill>
                        <a:effectLst/>
                        <a:latin typeface="Calibri" panose="020F0502020204030204" pitchFamily="34" charset="0"/>
                      </a:endParaRPr>
                    </a:p>
                  </a:txBody>
                  <a:tcPr marL="4290" marR="4290" marT="4290" marB="0" anchor="b"/>
                </a:tc>
                <a:tc>
                  <a:txBody>
                    <a:bodyPr/>
                    <a:lstStyle/>
                    <a:p>
                      <a:pPr algn="l" fontAlgn="b"/>
                      <a:r>
                        <a:rPr lang="en-IN" sz="900" b="1" u="none" strike="noStrike">
                          <a:effectLst/>
                        </a:rPr>
                        <a:t>Balance</a:t>
                      </a:r>
                      <a:endParaRPr lang="en-IN" sz="900" b="1" i="0" u="none" strike="noStrike">
                        <a:solidFill>
                          <a:srgbClr val="000000"/>
                        </a:solidFill>
                        <a:effectLst/>
                        <a:latin typeface="Calibri" panose="020F0502020204030204" pitchFamily="34" charset="0"/>
                      </a:endParaRPr>
                    </a:p>
                  </a:txBody>
                  <a:tcPr marL="4290" marR="4290" marT="4290" marB="0" anchor="b"/>
                </a:tc>
                <a:tc>
                  <a:txBody>
                    <a:bodyPr/>
                    <a:lstStyle/>
                    <a:p>
                      <a:pPr algn="l" fontAlgn="b"/>
                      <a:r>
                        <a:rPr lang="en-IN" sz="900" b="1" u="none" strike="noStrike">
                          <a:effectLst/>
                        </a:rPr>
                        <a:t>NumOfProducts</a:t>
                      </a:r>
                      <a:endParaRPr lang="en-IN" sz="900" b="1" i="0" u="none" strike="noStrike">
                        <a:solidFill>
                          <a:srgbClr val="000000"/>
                        </a:solidFill>
                        <a:effectLst/>
                        <a:latin typeface="Calibri" panose="020F0502020204030204" pitchFamily="34" charset="0"/>
                      </a:endParaRPr>
                    </a:p>
                  </a:txBody>
                  <a:tcPr marL="4290" marR="4290" marT="4290" marB="0" anchor="b"/>
                </a:tc>
                <a:tc>
                  <a:txBody>
                    <a:bodyPr/>
                    <a:lstStyle/>
                    <a:p>
                      <a:pPr algn="l" fontAlgn="b"/>
                      <a:r>
                        <a:rPr lang="en-IN" sz="900" b="1" u="none" strike="noStrike">
                          <a:effectLst/>
                        </a:rPr>
                        <a:t>HasCrCard</a:t>
                      </a:r>
                      <a:endParaRPr lang="en-IN" sz="900" b="1" i="0" u="none" strike="noStrike">
                        <a:solidFill>
                          <a:srgbClr val="000000"/>
                        </a:solidFill>
                        <a:effectLst/>
                        <a:latin typeface="Calibri" panose="020F0502020204030204" pitchFamily="34" charset="0"/>
                      </a:endParaRPr>
                    </a:p>
                  </a:txBody>
                  <a:tcPr marL="4290" marR="4290" marT="4290" marB="0" anchor="b"/>
                </a:tc>
                <a:tc>
                  <a:txBody>
                    <a:bodyPr/>
                    <a:lstStyle/>
                    <a:p>
                      <a:pPr algn="l" fontAlgn="b"/>
                      <a:r>
                        <a:rPr lang="en-IN" sz="900" b="1" u="none" strike="noStrike">
                          <a:effectLst/>
                        </a:rPr>
                        <a:t>IsActiveMember</a:t>
                      </a:r>
                      <a:endParaRPr lang="en-IN" sz="900" b="1" i="0" u="none" strike="noStrike">
                        <a:solidFill>
                          <a:srgbClr val="000000"/>
                        </a:solidFill>
                        <a:effectLst/>
                        <a:latin typeface="Calibri" panose="020F0502020204030204" pitchFamily="34" charset="0"/>
                      </a:endParaRPr>
                    </a:p>
                  </a:txBody>
                  <a:tcPr marL="4290" marR="4290" marT="4290" marB="0" anchor="b"/>
                </a:tc>
                <a:tc>
                  <a:txBody>
                    <a:bodyPr/>
                    <a:lstStyle/>
                    <a:p>
                      <a:pPr algn="l" fontAlgn="b"/>
                      <a:r>
                        <a:rPr lang="en-IN" sz="900" b="1" u="none" strike="noStrike">
                          <a:effectLst/>
                        </a:rPr>
                        <a:t>EstimatedSalary</a:t>
                      </a:r>
                      <a:endParaRPr lang="en-IN" sz="900" b="1" i="0" u="none" strike="noStrike">
                        <a:solidFill>
                          <a:srgbClr val="000000"/>
                        </a:solidFill>
                        <a:effectLst/>
                        <a:latin typeface="Calibri" panose="020F0502020204030204" pitchFamily="34" charset="0"/>
                      </a:endParaRPr>
                    </a:p>
                  </a:txBody>
                  <a:tcPr marL="4290" marR="4290" marT="4290" marB="0" anchor="b"/>
                </a:tc>
                <a:tc>
                  <a:txBody>
                    <a:bodyPr/>
                    <a:lstStyle/>
                    <a:p>
                      <a:pPr algn="l" fontAlgn="b"/>
                      <a:r>
                        <a:rPr lang="en-IN" sz="900" b="1" u="none" strike="noStrike">
                          <a:effectLst/>
                        </a:rPr>
                        <a:t>Exited</a:t>
                      </a:r>
                      <a:endParaRPr lang="en-IN" sz="900" b="1" i="0" u="none" strike="noStrike">
                        <a:solidFill>
                          <a:srgbClr val="000000"/>
                        </a:solidFill>
                        <a:effectLst/>
                        <a:latin typeface="Calibri" panose="020F0502020204030204" pitchFamily="34" charset="0"/>
                      </a:endParaRPr>
                    </a:p>
                  </a:txBody>
                  <a:tcPr marL="4290" marR="4290" marT="4290" marB="0" anchor="b"/>
                </a:tc>
                <a:tc>
                  <a:txBody>
                    <a:bodyPr/>
                    <a:lstStyle/>
                    <a:p>
                      <a:pPr algn="l" fontAlgn="b"/>
                      <a:r>
                        <a:rPr lang="en-IN" sz="900" b="1" u="none" strike="noStrike">
                          <a:effectLst/>
                        </a:rPr>
                        <a:t>country_France</a:t>
                      </a:r>
                      <a:endParaRPr lang="en-IN" sz="900" b="1" i="0" u="none" strike="noStrike">
                        <a:solidFill>
                          <a:srgbClr val="000000"/>
                        </a:solidFill>
                        <a:effectLst/>
                        <a:latin typeface="Calibri" panose="020F0502020204030204" pitchFamily="34" charset="0"/>
                      </a:endParaRPr>
                    </a:p>
                  </a:txBody>
                  <a:tcPr marL="4290" marR="4290" marT="4290" marB="0" anchor="b"/>
                </a:tc>
                <a:tc>
                  <a:txBody>
                    <a:bodyPr/>
                    <a:lstStyle/>
                    <a:p>
                      <a:pPr algn="l" fontAlgn="b"/>
                      <a:r>
                        <a:rPr lang="en-IN" sz="900" b="1" u="none" strike="noStrike">
                          <a:effectLst/>
                        </a:rPr>
                        <a:t>country_Germany</a:t>
                      </a:r>
                      <a:endParaRPr lang="en-IN" sz="900" b="1" i="0" u="none" strike="noStrike">
                        <a:solidFill>
                          <a:srgbClr val="000000"/>
                        </a:solidFill>
                        <a:effectLst/>
                        <a:latin typeface="Calibri" panose="020F0502020204030204" pitchFamily="34" charset="0"/>
                      </a:endParaRPr>
                    </a:p>
                  </a:txBody>
                  <a:tcPr marL="4290" marR="4290" marT="4290" marB="0" anchor="b"/>
                </a:tc>
                <a:tc>
                  <a:txBody>
                    <a:bodyPr/>
                    <a:lstStyle/>
                    <a:p>
                      <a:pPr algn="l" fontAlgn="b"/>
                      <a:r>
                        <a:rPr lang="en-IN" sz="900" b="1" u="none" strike="noStrike" dirty="0" err="1">
                          <a:effectLst/>
                        </a:rPr>
                        <a:t>country_Spain</a:t>
                      </a:r>
                      <a:endParaRPr lang="en-IN" sz="900" b="1" i="0" u="none" strike="noStrike" dirty="0">
                        <a:solidFill>
                          <a:srgbClr val="000000"/>
                        </a:solidFill>
                        <a:effectLst/>
                        <a:latin typeface="Calibri" panose="020F0502020204030204" pitchFamily="34" charset="0"/>
                      </a:endParaRPr>
                    </a:p>
                  </a:txBody>
                  <a:tcPr marL="4290" marR="4290" marT="4290" marB="0" anchor="b"/>
                </a:tc>
                <a:tc>
                  <a:txBody>
                    <a:bodyPr/>
                    <a:lstStyle/>
                    <a:p>
                      <a:pPr algn="l" fontAlgn="b"/>
                      <a:r>
                        <a:rPr lang="en-IN" sz="900" b="1" u="none" strike="noStrike">
                          <a:effectLst/>
                        </a:rPr>
                        <a:t>Surname_enc</a:t>
                      </a:r>
                      <a:endParaRPr lang="en-IN" sz="900" b="1" i="0" u="none" strike="noStrike">
                        <a:solidFill>
                          <a:srgbClr val="000000"/>
                        </a:solidFill>
                        <a:effectLst/>
                        <a:latin typeface="Calibri" panose="020F0502020204030204" pitchFamily="34" charset="0"/>
                      </a:endParaRPr>
                    </a:p>
                  </a:txBody>
                  <a:tcPr marL="4290" marR="4290" marT="4290" marB="0" anchor="b"/>
                </a:tc>
                <a:tc>
                  <a:txBody>
                    <a:bodyPr/>
                    <a:lstStyle/>
                    <a:p>
                      <a:pPr algn="l" fontAlgn="b"/>
                      <a:r>
                        <a:rPr lang="en-IN" sz="900" b="1" u="none" strike="noStrike">
                          <a:effectLst/>
                        </a:rPr>
                        <a:t>bal_per_product</a:t>
                      </a:r>
                      <a:endParaRPr lang="en-IN" sz="900" b="1" i="0" u="none" strike="noStrike">
                        <a:solidFill>
                          <a:srgbClr val="000000"/>
                        </a:solidFill>
                        <a:effectLst/>
                        <a:latin typeface="Calibri" panose="020F0502020204030204" pitchFamily="34" charset="0"/>
                      </a:endParaRPr>
                    </a:p>
                  </a:txBody>
                  <a:tcPr marL="4290" marR="4290" marT="4290" marB="0" anchor="b"/>
                </a:tc>
                <a:tc>
                  <a:txBody>
                    <a:bodyPr/>
                    <a:lstStyle/>
                    <a:p>
                      <a:pPr algn="l" fontAlgn="b"/>
                      <a:r>
                        <a:rPr lang="en-IN" sz="900" b="1" u="none" strike="noStrike">
                          <a:effectLst/>
                        </a:rPr>
                        <a:t>bal_by_est_salary</a:t>
                      </a:r>
                      <a:endParaRPr lang="en-IN" sz="900" b="1" i="0" u="none" strike="noStrike">
                        <a:solidFill>
                          <a:srgbClr val="000000"/>
                        </a:solidFill>
                        <a:effectLst/>
                        <a:latin typeface="Calibri" panose="020F0502020204030204" pitchFamily="34" charset="0"/>
                      </a:endParaRPr>
                    </a:p>
                  </a:txBody>
                  <a:tcPr marL="4290" marR="4290" marT="4290" marB="0" anchor="b"/>
                </a:tc>
                <a:tc>
                  <a:txBody>
                    <a:bodyPr/>
                    <a:lstStyle/>
                    <a:p>
                      <a:pPr algn="l" fontAlgn="b"/>
                      <a:r>
                        <a:rPr lang="en-IN" sz="900" b="1" u="none" strike="noStrike">
                          <a:effectLst/>
                        </a:rPr>
                        <a:t>tenure_age_ratio</a:t>
                      </a:r>
                      <a:endParaRPr lang="en-IN" sz="900" b="1" i="0" u="none" strike="noStrike">
                        <a:solidFill>
                          <a:srgbClr val="000000"/>
                        </a:solidFill>
                        <a:effectLst/>
                        <a:latin typeface="Calibri" panose="020F0502020204030204" pitchFamily="34" charset="0"/>
                      </a:endParaRPr>
                    </a:p>
                  </a:txBody>
                  <a:tcPr marL="4290" marR="4290" marT="4290" marB="0" anchor="b"/>
                </a:tc>
                <a:tc>
                  <a:txBody>
                    <a:bodyPr/>
                    <a:lstStyle/>
                    <a:p>
                      <a:pPr algn="l" fontAlgn="b"/>
                      <a:r>
                        <a:rPr lang="en-IN" sz="900" b="1" u="none" strike="noStrike" dirty="0" err="1">
                          <a:effectLst/>
                        </a:rPr>
                        <a:t>age_surname_mean_churn</a:t>
                      </a:r>
                      <a:endParaRPr lang="en-IN" sz="900" b="1" i="0" u="none" strike="noStrike" dirty="0">
                        <a:solidFill>
                          <a:srgbClr val="000000"/>
                        </a:solidFill>
                        <a:effectLst/>
                        <a:latin typeface="Calibri" panose="020F0502020204030204" pitchFamily="34" charset="0"/>
                      </a:endParaRPr>
                    </a:p>
                  </a:txBody>
                  <a:tcPr marL="4290" marR="4290" marT="4290" marB="0" anchor="b"/>
                </a:tc>
                <a:extLst>
                  <a:ext uri="{0D108BD9-81ED-4DB2-BD59-A6C34878D82A}">
                    <a16:rowId xmlns:a16="http://schemas.microsoft.com/office/drawing/2014/main" val="1943755869"/>
                  </a:ext>
                </a:extLst>
              </a:tr>
              <a:tr h="263916">
                <a:tc>
                  <a:txBody>
                    <a:bodyPr/>
                    <a:lstStyle/>
                    <a:p>
                      <a:pPr algn="r" fontAlgn="b"/>
                      <a:r>
                        <a:rPr lang="en-IN" sz="900" u="none" strike="noStrike">
                          <a:effectLst/>
                        </a:rPr>
                        <a:t>0</a:t>
                      </a:r>
                      <a:endParaRPr lang="en-IN" sz="900" b="0" i="0" u="none" strike="noStrike">
                        <a:solidFill>
                          <a:srgbClr val="000000"/>
                        </a:solidFill>
                        <a:effectLst/>
                        <a:latin typeface="Calibri" panose="020F0502020204030204" pitchFamily="34" charset="0"/>
                      </a:endParaRPr>
                    </a:p>
                  </a:txBody>
                  <a:tcPr marL="4290" marR="4290" marT="4290" marB="0" anchor="b"/>
                </a:tc>
                <a:tc>
                  <a:txBody>
                    <a:bodyPr/>
                    <a:lstStyle/>
                    <a:p>
                      <a:pPr algn="r" fontAlgn="b"/>
                      <a:r>
                        <a:rPr lang="en-IN" sz="900" u="none" strike="noStrike">
                          <a:effectLst/>
                        </a:rPr>
                        <a:t>678</a:t>
                      </a:r>
                      <a:endParaRPr lang="en-IN" sz="900" b="0" i="0" u="none" strike="noStrike">
                        <a:solidFill>
                          <a:srgbClr val="000000"/>
                        </a:solidFill>
                        <a:effectLst/>
                        <a:latin typeface="Calibri" panose="020F0502020204030204" pitchFamily="34" charset="0"/>
                      </a:endParaRPr>
                    </a:p>
                  </a:txBody>
                  <a:tcPr marL="4290" marR="4290" marT="4290" marB="0" anchor="b"/>
                </a:tc>
                <a:tc>
                  <a:txBody>
                    <a:bodyPr/>
                    <a:lstStyle/>
                    <a:p>
                      <a:pPr algn="r" fontAlgn="b"/>
                      <a:r>
                        <a:rPr lang="en-IN" sz="900" u="none" strike="noStrike">
                          <a:effectLst/>
                        </a:rPr>
                        <a:t>1</a:t>
                      </a:r>
                      <a:endParaRPr lang="en-IN" sz="900" b="0" i="0" u="none" strike="noStrike">
                        <a:solidFill>
                          <a:srgbClr val="000000"/>
                        </a:solidFill>
                        <a:effectLst/>
                        <a:latin typeface="Calibri" panose="020F0502020204030204" pitchFamily="34" charset="0"/>
                      </a:endParaRPr>
                    </a:p>
                  </a:txBody>
                  <a:tcPr marL="4290" marR="4290" marT="4290" marB="0" anchor="b"/>
                </a:tc>
                <a:tc>
                  <a:txBody>
                    <a:bodyPr/>
                    <a:lstStyle/>
                    <a:p>
                      <a:pPr algn="r" fontAlgn="b"/>
                      <a:r>
                        <a:rPr lang="en-IN" sz="900" u="none" strike="noStrike">
                          <a:effectLst/>
                        </a:rPr>
                        <a:t>36</a:t>
                      </a:r>
                      <a:endParaRPr lang="en-IN" sz="900" b="0" i="0" u="none" strike="noStrike">
                        <a:solidFill>
                          <a:srgbClr val="000000"/>
                        </a:solidFill>
                        <a:effectLst/>
                        <a:latin typeface="Calibri" panose="020F0502020204030204" pitchFamily="34" charset="0"/>
                      </a:endParaRPr>
                    </a:p>
                  </a:txBody>
                  <a:tcPr marL="4290" marR="4290" marT="4290" marB="0" anchor="b"/>
                </a:tc>
                <a:tc>
                  <a:txBody>
                    <a:bodyPr/>
                    <a:lstStyle/>
                    <a:p>
                      <a:pPr algn="r" fontAlgn="b"/>
                      <a:r>
                        <a:rPr lang="en-IN" sz="900" u="none" strike="noStrike">
                          <a:effectLst/>
                        </a:rPr>
                        <a:t>1</a:t>
                      </a:r>
                      <a:endParaRPr lang="en-IN" sz="900" b="0" i="0" u="none" strike="noStrike">
                        <a:solidFill>
                          <a:srgbClr val="000000"/>
                        </a:solidFill>
                        <a:effectLst/>
                        <a:latin typeface="Calibri" panose="020F0502020204030204" pitchFamily="34" charset="0"/>
                      </a:endParaRPr>
                    </a:p>
                  </a:txBody>
                  <a:tcPr marL="4290" marR="4290" marT="4290" marB="0" anchor="b"/>
                </a:tc>
                <a:tc>
                  <a:txBody>
                    <a:bodyPr/>
                    <a:lstStyle/>
                    <a:p>
                      <a:pPr algn="r" fontAlgn="b"/>
                      <a:r>
                        <a:rPr lang="en-IN" sz="900" u="none" strike="noStrike">
                          <a:effectLst/>
                        </a:rPr>
                        <a:t>117864.9</a:t>
                      </a:r>
                      <a:endParaRPr lang="en-IN" sz="900" b="0" i="0" u="none" strike="noStrike">
                        <a:solidFill>
                          <a:srgbClr val="000000"/>
                        </a:solidFill>
                        <a:effectLst/>
                        <a:latin typeface="Calibri" panose="020F0502020204030204" pitchFamily="34" charset="0"/>
                      </a:endParaRPr>
                    </a:p>
                  </a:txBody>
                  <a:tcPr marL="4290" marR="4290" marT="4290" marB="0" anchor="b"/>
                </a:tc>
                <a:tc>
                  <a:txBody>
                    <a:bodyPr/>
                    <a:lstStyle/>
                    <a:p>
                      <a:pPr algn="r" fontAlgn="b"/>
                      <a:r>
                        <a:rPr lang="en-IN" sz="900" u="none" strike="noStrike">
                          <a:effectLst/>
                        </a:rPr>
                        <a:t>2</a:t>
                      </a:r>
                      <a:endParaRPr lang="en-IN" sz="900" b="0" i="0" u="none" strike="noStrike">
                        <a:solidFill>
                          <a:srgbClr val="000000"/>
                        </a:solidFill>
                        <a:effectLst/>
                        <a:latin typeface="Calibri" panose="020F0502020204030204" pitchFamily="34" charset="0"/>
                      </a:endParaRPr>
                    </a:p>
                  </a:txBody>
                  <a:tcPr marL="4290" marR="4290" marT="4290" marB="0" anchor="b"/>
                </a:tc>
                <a:tc>
                  <a:txBody>
                    <a:bodyPr/>
                    <a:lstStyle/>
                    <a:p>
                      <a:pPr algn="r" fontAlgn="b"/>
                      <a:r>
                        <a:rPr lang="en-IN" sz="900" u="none" strike="noStrike">
                          <a:effectLst/>
                        </a:rPr>
                        <a:t>1</a:t>
                      </a:r>
                      <a:endParaRPr lang="en-IN" sz="900" b="0" i="0" u="none" strike="noStrike">
                        <a:solidFill>
                          <a:srgbClr val="000000"/>
                        </a:solidFill>
                        <a:effectLst/>
                        <a:latin typeface="Calibri" panose="020F0502020204030204" pitchFamily="34" charset="0"/>
                      </a:endParaRPr>
                    </a:p>
                  </a:txBody>
                  <a:tcPr marL="4290" marR="4290" marT="4290" marB="0" anchor="b"/>
                </a:tc>
                <a:tc>
                  <a:txBody>
                    <a:bodyPr/>
                    <a:lstStyle/>
                    <a:p>
                      <a:pPr algn="r" fontAlgn="b"/>
                      <a:r>
                        <a:rPr lang="en-IN" sz="900" u="none" strike="noStrike">
                          <a:effectLst/>
                        </a:rPr>
                        <a:t>0</a:t>
                      </a:r>
                      <a:endParaRPr lang="en-IN" sz="900" b="0" i="0" u="none" strike="noStrike">
                        <a:solidFill>
                          <a:srgbClr val="000000"/>
                        </a:solidFill>
                        <a:effectLst/>
                        <a:latin typeface="Calibri" panose="020F0502020204030204" pitchFamily="34" charset="0"/>
                      </a:endParaRPr>
                    </a:p>
                  </a:txBody>
                  <a:tcPr marL="4290" marR="4290" marT="4290" marB="0" anchor="b"/>
                </a:tc>
                <a:tc>
                  <a:txBody>
                    <a:bodyPr/>
                    <a:lstStyle/>
                    <a:p>
                      <a:pPr algn="r" fontAlgn="b"/>
                      <a:r>
                        <a:rPr lang="en-IN" sz="900" u="none" strike="noStrike">
                          <a:effectLst/>
                        </a:rPr>
                        <a:t>27619.06</a:t>
                      </a:r>
                      <a:endParaRPr lang="en-IN" sz="900" b="0" i="0" u="none" strike="noStrike">
                        <a:solidFill>
                          <a:srgbClr val="000000"/>
                        </a:solidFill>
                        <a:effectLst/>
                        <a:latin typeface="Calibri" panose="020F0502020204030204" pitchFamily="34" charset="0"/>
                      </a:endParaRPr>
                    </a:p>
                  </a:txBody>
                  <a:tcPr marL="4290" marR="4290" marT="4290" marB="0" anchor="b"/>
                </a:tc>
                <a:tc>
                  <a:txBody>
                    <a:bodyPr/>
                    <a:lstStyle/>
                    <a:p>
                      <a:pPr algn="r" fontAlgn="b"/>
                      <a:r>
                        <a:rPr lang="en-IN" sz="900" u="none" strike="noStrike">
                          <a:effectLst/>
                        </a:rPr>
                        <a:t>0</a:t>
                      </a:r>
                      <a:endParaRPr lang="en-IN" sz="900" b="0" i="0" u="none" strike="noStrike">
                        <a:solidFill>
                          <a:srgbClr val="000000"/>
                        </a:solidFill>
                        <a:effectLst/>
                        <a:latin typeface="Calibri" panose="020F0502020204030204" pitchFamily="34" charset="0"/>
                      </a:endParaRPr>
                    </a:p>
                  </a:txBody>
                  <a:tcPr marL="4290" marR="4290" marT="4290" marB="0" anchor="b"/>
                </a:tc>
                <a:tc>
                  <a:txBody>
                    <a:bodyPr/>
                    <a:lstStyle/>
                    <a:p>
                      <a:pPr algn="r" fontAlgn="b"/>
                      <a:r>
                        <a:rPr lang="en-IN" sz="900" u="none" strike="noStrike">
                          <a:effectLst/>
                        </a:rPr>
                        <a:t>0</a:t>
                      </a:r>
                      <a:endParaRPr lang="en-IN" sz="900" b="0" i="0" u="none" strike="noStrike">
                        <a:solidFill>
                          <a:srgbClr val="000000"/>
                        </a:solidFill>
                        <a:effectLst/>
                        <a:latin typeface="Calibri" panose="020F0502020204030204" pitchFamily="34" charset="0"/>
                      </a:endParaRPr>
                    </a:p>
                  </a:txBody>
                  <a:tcPr marL="4290" marR="4290" marT="4290" marB="0" anchor="b"/>
                </a:tc>
                <a:tc>
                  <a:txBody>
                    <a:bodyPr/>
                    <a:lstStyle/>
                    <a:p>
                      <a:pPr algn="r" fontAlgn="b"/>
                      <a:r>
                        <a:rPr lang="en-IN" sz="900" u="none" strike="noStrike">
                          <a:effectLst/>
                        </a:rPr>
                        <a:t>1</a:t>
                      </a:r>
                      <a:endParaRPr lang="en-IN" sz="900" b="0" i="0" u="none" strike="noStrike">
                        <a:solidFill>
                          <a:srgbClr val="000000"/>
                        </a:solidFill>
                        <a:effectLst/>
                        <a:latin typeface="Calibri" panose="020F0502020204030204" pitchFamily="34" charset="0"/>
                      </a:endParaRPr>
                    </a:p>
                  </a:txBody>
                  <a:tcPr marL="4290" marR="4290" marT="4290" marB="0" anchor="b"/>
                </a:tc>
                <a:tc>
                  <a:txBody>
                    <a:bodyPr/>
                    <a:lstStyle/>
                    <a:p>
                      <a:pPr algn="r" fontAlgn="b"/>
                      <a:r>
                        <a:rPr lang="en-IN" sz="900" u="none" strike="noStrike">
                          <a:effectLst/>
                        </a:rPr>
                        <a:t>0</a:t>
                      </a:r>
                      <a:endParaRPr lang="en-IN" sz="900" b="0" i="0" u="none" strike="noStrike">
                        <a:solidFill>
                          <a:srgbClr val="000000"/>
                        </a:solidFill>
                        <a:effectLst/>
                        <a:latin typeface="Calibri" panose="020F0502020204030204" pitchFamily="34" charset="0"/>
                      </a:endParaRPr>
                    </a:p>
                  </a:txBody>
                  <a:tcPr marL="4290" marR="4290" marT="4290" marB="0" anchor="b"/>
                </a:tc>
                <a:tc>
                  <a:txBody>
                    <a:bodyPr/>
                    <a:lstStyle/>
                    <a:p>
                      <a:pPr algn="r" fontAlgn="b"/>
                      <a:r>
                        <a:rPr lang="en-IN" sz="900" u="none" strike="noStrike">
                          <a:effectLst/>
                        </a:rPr>
                        <a:t>0</a:t>
                      </a:r>
                      <a:endParaRPr lang="en-IN" sz="900" b="0" i="0" u="none" strike="noStrike">
                        <a:solidFill>
                          <a:srgbClr val="000000"/>
                        </a:solidFill>
                        <a:effectLst/>
                        <a:latin typeface="Calibri" panose="020F0502020204030204" pitchFamily="34" charset="0"/>
                      </a:endParaRPr>
                    </a:p>
                  </a:txBody>
                  <a:tcPr marL="4290" marR="4290" marT="4290" marB="0" anchor="b"/>
                </a:tc>
                <a:tc>
                  <a:txBody>
                    <a:bodyPr/>
                    <a:lstStyle/>
                    <a:p>
                      <a:pPr algn="r" fontAlgn="b"/>
                      <a:r>
                        <a:rPr lang="en-IN" sz="900" u="none" strike="noStrike">
                          <a:effectLst/>
                        </a:rPr>
                        <a:t>58932.4</a:t>
                      </a:r>
                      <a:endParaRPr lang="en-IN" sz="900" b="0" i="0" u="none" strike="noStrike">
                        <a:solidFill>
                          <a:srgbClr val="000000"/>
                        </a:solidFill>
                        <a:effectLst/>
                        <a:latin typeface="Calibri" panose="020F0502020204030204" pitchFamily="34" charset="0"/>
                      </a:endParaRPr>
                    </a:p>
                  </a:txBody>
                  <a:tcPr marL="4290" marR="4290" marT="4290" marB="0" anchor="b"/>
                </a:tc>
                <a:tc>
                  <a:txBody>
                    <a:bodyPr/>
                    <a:lstStyle/>
                    <a:p>
                      <a:pPr algn="r" fontAlgn="b"/>
                      <a:r>
                        <a:rPr lang="en-IN" sz="900" u="none" strike="noStrike">
                          <a:effectLst/>
                        </a:rPr>
                        <a:t>4.267519</a:t>
                      </a:r>
                      <a:endParaRPr lang="en-IN" sz="900" b="0" i="0" u="none" strike="noStrike">
                        <a:solidFill>
                          <a:srgbClr val="000000"/>
                        </a:solidFill>
                        <a:effectLst/>
                        <a:latin typeface="Calibri" panose="020F0502020204030204" pitchFamily="34" charset="0"/>
                      </a:endParaRPr>
                    </a:p>
                  </a:txBody>
                  <a:tcPr marL="4290" marR="4290" marT="4290" marB="0" anchor="b"/>
                </a:tc>
                <a:tc>
                  <a:txBody>
                    <a:bodyPr/>
                    <a:lstStyle/>
                    <a:p>
                      <a:pPr algn="r" fontAlgn="b"/>
                      <a:r>
                        <a:rPr lang="en-IN" sz="900" u="none" strike="noStrike">
                          <a:effectLst/>
                        </a:rPr>
                        <a:t>0.027778</a:t>
                      </a:r>
                      <a:endParaRPr lang="en-IN" sz="900" b="0" i="0" u="none" strike="noStrike">
                        <a:solidFill>
                          <a:srgbClr val="000000"/>
                        </a:solidFill>
                        <a:effectLst/>
                        <a:latin typeface="Calibri" panose="020F0502020204030204" pitchFamily="34" charset="0"/>
                      </a:endParaRPr>
                    </a:p>
                  </a:txBody>
                  <a:tcPr marL="4290" marR="4290" marT="4290" marB="0" anchor="b"/>
                </a:tc>
                <a:tc>
                  <a:txBody>
                    <a:bodyPr/>
                    <a:lstStyle/>
                    <a:p>
                      <a:pPr algn="r" fontAlgn="b"/>
                      <a:r>
                        <a:rPr lang="en-IN" sz="900" u="none" strike="noStrike">
                          <a:effectLst/>
                        </a:rPr>
                        <a:t>0</a:t>
                      </a:r>
                      <a:endParaRPr lang="en-IN" sz="900" b="0" i="0" u="none" strike="noStrike">
                        <a:solidFill>
                          <a:srgbClr val="000000"/>
                        </a:solidFill>
                        <a:effectLst/>
                        <a:latin typeface="Calibri" panose="020F0502020204030204" pitchFamily="34" charset="0"/>
                      </a:endParaRPr>
                    </a:p>
                  </a:txBody>
                  <a:tcPr marL="4290" marR="4290" marT="4290" marB="0" anchor="b"/>
                </a:tc>
                <a:extLst>
                  <a:ext uri="{0D108BD9-81ED-4DB2-BD59-A6C34878D82A}">
                    <a16:rowId xmlns:a16="http://schemas.microsoft.com/office/drawing/2014/main" val="1182759386"/>
                  </a:ext>
                </a:extLst>
              </a:tr>
              <a:tr h="263916">
                <a:tc>
                  <a:txBody>
                    <a:bodyPr/>
                    <a:lstStyle/>
                    <a:p>
                      <a:pPr algn="r" fontAlgn="b"/>
                      <a:r>
                        <a:rPr lang="en-IN" sz="900" u="none" strike="noStrike">
                          <a:effectLst/>
                        </a:rPr>
                        <a:t>1</a:t>
                      </a:r>
                      <a:endParaRPr lang="en-IN" sz="900" b="0" i="0" u="none" strike="noStrike">
                        <a:solidFill>
                          <a:srgbClr val="000000"/>
                        </a:solidFill>
                        <a:effectLst/>
                        <a:latin typeface="Calibri" panose="020F0502020204030204" pitchFamily="34" charset="0"/>
                      </a:endParaRPr>
                    </a:p>
                  </a:txBody>
                  <a:tcPr marL="4290" marR="4290" marT="4290" marB="0" anchor="b"/>
                </a:tc>
                <a:tc>
                  <a:txBody>
                    <a:bodyPr/>
                    <a:lstStyle/>
                    <a:p>
                      <a:pPr algn="r" fontAlgn="b"/>
                      <a:r>
                        <a:rPr lang="en-IN" sz="900" u="none" strike="noStrike">
                          <a:effectLst/>
                        </a:rPr>
                        <a:t>613</a:t>
                      </a:r>
                      <a:endParaRPr lang="en-IN" sz="900" b="0" i="0" u="none" strike="noStrike">
                        <a:solidFill>
                          <a:srgbClr val="000000"/>
                        </a:solidFill>
                        <a:effectLst/>
                        <a:latin typeface="Calibri" panose="020F0502020204030204" pitchFamily="34" charset="0"/>
                      </a:endParaRPr>
                    </a:p>
                  </a:txBody>
                  <a:tcPr marL="4290" marR="4290" marT="4290" marB="0" anchor="b"/>
                </a:tc>
                <a:tc>
                  <a:txBody>
                    <a:bodyPr/>
                    <a:lstStyle/>
                    <a:p>
                      <a:pPr algn="r" fontAlgn="b"/>
                      <a:r>
                        <a:rPr lang="en-IN" sz="900" u="none" strike="noStrike">
                          <a:effectLst/>
                        </a:rPr>
                        <a:t>0</a:t>
                      </a:r>
                      <a:endParaRPr lang="en-IN" sz="900" b="0" i="0" u="none" strike="noStrike">
                        <a:solidFill>
                          <a:srgbClr val="000000"/>
                        </a:solidFill>
                        <a:effectLst/>
                        <a:latin typeface="Calibri" panose="020F0502020204030204" pitchFamily="34" charset="0"/>
                      </a:endParaRPr>
                    </a:p>
                  </a:txBody>
                  <a:tcPr marL="4290" marR="4290" marT="4290" marB="0" anchor="b"/>
                </a:tc>
                <a:tc>
                  <a:txBody>
                    <a:bodyPr/>
                    <a:lstStyle/>
                    <a:p>
                      <a:pPr algn="r" fontAlgn="b"/>
                      <a:r>
                        <a:rPr lang="en-IN" sz="900" u="none" strike="noStrike">
                          <a:effectLst/>
                        </a:rPr>
                        <a:t>27</a:t>
                      </a:r>
                      <a:endParaRPr lang="en-IN" sz="900" b="0" i="0" u="none" strike="noStrike">
                        <a:solidFill>
                          <a:srgbClr val="000000"/>
                        </a:solidFill>
                        <a:effectLst/>
                        <a:latin typeface="Calibri" panose="020F0502020204030204" pitchFamily="34" charset="0"/>
                      </a:endParaRPr>
                    </a:p>
                  </a:txBody>
                  <a:tcPr marL="4290" marR="4290" marT="4290" marB="0" anchor="b"/>
                </a:tc>
                <a:tc>
                  <a:txBody>
                    <a:bodyPr/>
                    <a:lstStyle/>
                    <a:p>
                      <a:pPr algn="r" fontAlgn="b"/>
                      <a:r>
                        <a:rPr lang="en-IN" sz="900" u="none" strike="noStrike">
                          <a:effectLst/>
                        </a:rPr>
                        <a:t>5</a:t>
                      </a:r>
                      <a:endParaRPr lang="en-IN" sz="900" b="0" i="0" u="none" strike="noStrike">
                        <a:solidFill>
                          <a:srgbClr val="000000"/>
                        </a:solidFill>
                        <a:effectLst/>
                        <a:latin typeface="Calibri" panose="020F0502020204030204" pitchFamily="34" charset="0"/>
                      </a:endParaRPr>
                    </a:p>
                  </a:txBody>
                  <a:tcPr marL="4290" marR="4290" marT="4290" marB="0" anchor="b"/>
                </a:tc>
                <a:tc>
                  <a:txBody>
                    <a:bodyPr/>
                    <a:lstStyle/>
                    <a:p>
                      <a:pPr algn="r" fontAlgn="b"/>
                      <a:r>
                        <a:rPr lang="en-IN" sz="900" u="none" strike="noStrike">
                          <a:effectLst/>
                        </a:rPr>
                        <a:t>125167.7</a:t>
                      </a:r>
                      <a:endParaRPr lang="en-IN" sz="900" b="0" i="0" u="none" strike="noStrike">
                        <a:solidFill>
                          <a:srgbClr val="000000"/>
                        </a:solidFill>
                        <a:effectLst/>
                        <a:latin typeface="Calibri" panose="020F0502020204030204" pitchFamily="34" charset="0"/>
                      </a:endParaRPr>
                    </a:p>
                  </a:txBody>
                  <a:tcPr marL="4290" marR="4290" marT="4290" marB="0" anchor="b"/>
                </a:tc>
                <a:tc>
                  <a:txBody>
                    <a:bodyPr/>
                    <a:lstStyle/>
                    <a:p>
                      <a:pPr algn="r" fontAlgn="b"/>
                      <a:r>
                        <a:rPr lang="en-IN" sz="900" u="none" strike="noStrike">
                          <a:effectLst/>
                        </a:rPr>
                        <a:t>1</a:t>
                      </a:r>
                      <a:endParaRPr lang="en-IN" sz="900" b="0" i="0" u="none" strike="noStrike">
                        <a:solidFill>
                          <a:srgbClr val="000000"/>
                        </a:solidFill>
                        <a:effectLst/>
                        <a:latin typeface="Calibri" panose="020F0502020204030204" pitchFamily="34" charset="0"/>
                      </a:endParaRPr>
                    </a:p>
                  </a:txBody>
                  <a:tcPr marL="4290" marR="4290" marT="4290" marB="0" anchor="b"/>
                </a:tc>
                <a:tc>
                  <a:txBody>
                    <a:bodyPr/>
                    <a:lstStyle/>
                    <a:p>
                      <a:pPr algn="r" fontAlgn="b"/>
                      <a:r>
                        <a:rPr lang="en-IN" sz="900" u="none" strike="noStrike">
                          <a:effectLst/>
                        </a:rPr>
                        <a:t>1</a:t>
                      </a:r>
                      <a:endParaRPr lang="en-IN" sz="900" b="0" i="0" u="none" strike="noStrike">
                        <a:solidFill>
                          <a:srgbClr val="000000"/>
                        </a:solidFill>
                        <a:effectLst/>
                        <a:latin typeface="Calibri" panose="020F0502020204030204" pitchFamily="34" charset="0"/>
                      </a:endParaRPr>
                    </a:p>
                  </a:txBody>
                  <a:tcPr marL="4290" marR="4290" marT="4290" marB="0" anchor="b"/>
                </a:tc>
                <a:tc>
                  <a:txBody>
                    <a:bodyPr/>
                    <a:lstStyle/>
                    <a:p>
                      <a:pPr algn="r" fontAlgn="b"/>
                      <a:r>
                        <a:rPr lang="en-IN" sz="900" u="none" strike="noStrike">
                          <a:effectLst/>
                        </a:rPr>
                        <a:t>0</a:t>
                      </a:r>
                      <a:endParaRPr lang="en-IN" sz="900" b="0" i="0" u="none" strike="noStrike">
                        <a:solidFill>
                          <a:srgbClr val="000000"/>
                        </a:solidFill>
                        <a:effectLst/>
                        <a:latin typeface="Calibri" panose="020F0502020204030204" pitchFamily="34" charset="0"/>
                      </a:endParaRPr>
                    </a:p>
                  </a:txBody>
                  <a:tcPr marL="4290" marR="4290" marT="4290" marB="0" anchor="b"/>
                </a:tc>
                <a:tc>
                  <a:txBody>
                    <a:bodyPr/>
                    <a:lstStyle/>
                    <a:p>
                      <a:pPr algn="r" fontAlgn="b"/>
                      <a:r>
                        <a:rPr lang="en-IN" sz="900" u="none" strike="noStrike">
                          <a:effectLst/>
                        </a:rPr>
                        <a:t>199104.52</a:t>
                      </a:r>
                      <a:endParaRPr lang="en-IN" sz="900" b="0" i="0" u="none" strike="noStrike">
                        <a:solidFill>
                          <a:srgbClr val="000000"/>
                        </a:solidFill>
                        <a:effectLst/>
                        <a:latin typeface="Calibri" panose="020F0502020204030204" pitchFamily="34" charset="0"/>
                      </a:endParaRPr>
                    </a:p>
                  </a:txBody>
                  <a:tcPr marL="4290" marR="4290" marT="4290" marB="0" anchor="b"/>
                </a:tc>
                <a:tc>
                  <a:txBody>
                    <a:bodyPr/>
                    <a:lstStyle/>
                    <a:p>
                      <a:pPr algn="r" fontAlgn="b"/>
                      <a:r>
                        <a:rPr lang="en-IN" sz="900" u="none" strike="noStrike">
                          <a:effectLst/>
                        </a:rPr>
                        <a:t>0</a:t>
                      </a:r>
                      <a:endParaRPr lang="en-IN" sz="900" b="0" i="0" u="none" strike="noStrike">
                        <a:solidFill>
                          <a:srgbClr val="000000"/>
                        </a:solidFill>
                        <a:effectLst/>
                        <a:latin typeface="Calibri" panose="020F0502020204030204" pitchFamily="34" charset="0"/>
                      </a:endParaRPr>
                    </a:p>
                  </a:txBody>
                  <a:tcPr marL="4290" marR="4290" marT="4290" marB="0" anchor="b"/>
                </a:tc>
                <a:tc>
                  <a:txBody>
                    <a:bodyPr/>
                    <a:lstStyle/>
                    <a:p>
                      <a:pPr algn="r" fontAlgn="b"/>
                      <a:r>
                        <a:rPr lang="en-IN" sz="900" u="none" strike="noStrike">
                          <a:effectLst/>
                        </a:rPr>
                        <a:t>1</a:t>
                      </a:r>
                      <a:endParaRPr lang="en-IN" sz="900" b="0" i="0" u="none" strike="noStrike">
                        <a:solidFill>
                          <a:srgbClr val="000000"/>
                        </a:solidFill>
                        <a:effectLst/>
                        <a:latin typeface="Calibri" panose="020F0502020204030204" pitchFamily="34" charset="0"/>
                      </a:endParaRPr>
                    </a:p>
                  </a:txBody>
                  <a:tcPr marL="4290" marR="4290" marT="4290" marB="0" anchor="b"/>
                </a:tc>
                <a:tc>
                  <a:txBody>
                    <a:bodyPr/>
                    <a:lstStyle/>
                    <a:p>
                      <a:pPr algn="r" fontAlgn="b"/>
                      <a:r>
                        <a:rPr lang="en-IN" sz="900" u="none" strike="noStrike">
                          <a:effectLst/>
                        </a:rPr>
                        <a:t>0</a:t>
                      </a:r>
                      <a:endParaRPr lang="en-IN" sz="900" b="0" i="0" u="none" strike="noStrike">
                        <a:solidFill>
                          <a:srgbClr val="000000"/>
                        </a:solidFill>
                        <a:effectLst/>
                        <a:latin typeface="Calibri" panose="020F0502020204030204" pitchFamily="34" charset="0"/>
                      </a:endParaRPr>
                    </a:p>
                  </a:txBody>
                  <a:tcPr marL="4290" marR="4290" marT="4290" marB="0" anchor="b"/>
                </a:tc>
                <a:tc>
                  <a:txBody>
                    <a:bodyPr/>
                    <a:lstStyle/>
                    <a:p>
                      <a:pPr algn="r" fontAlgn="b"/>
                      <a:r>
                        <a:rPr lang="en-IN" sz="900" u="none" strike="noStrike">
                          <a:effectLst/>
                        </a:rPr>
                        <a:t>0</a:t>
                      </a:r>
                      <a:endParaRPr lang="en-IN" sz="900" b="0" i="0" u="none" strike="noStrike">
                        <a:solidFill>
                          <a:srgbClr val="000000"/>
                        </a:solidFill>
                        <a:effectLst/>
                        <a:latin typeface="Calibri" panose="020F0502020204030204" pitchFamily="34" charset="0"/>
                      </a:endParaRPr>
                    </a:p>
                  </a:txBody>
                  <a:tcPr marL="4290" marR="4290" marT="4290" marB="0" anchor="b"/>
                </a:tc>
                <a:tc>
                  <a:txBody>
                    <a:bodyPr/>
                    <a:lstStyle/>
                    <a:p>
                      <a:pPr algn="r" fontAlgn="b"/>
                      <a:r>
                        <a:rPr lang="en-IN" sz="900" u="none" strike="noStrike">
                          <a:effectLst/>
                        </a:rPr>
                        <a:t>0</a:t>
                      </a:r>
                      <a:endParaRPr lang="en-IN" sz="900" b="0" i="0" u="none" strike="noStrike">
                        <a:solidFill>
                          <a:srgbClr val="000000"/>
                        </a:solidFill>
                        <a:effectLst/>
                        <a:latin typeface="Calibri" panose="020F0502020204030204" pitchFamily="34" charset="0"/>
                      </a:endParaRPr>
                    </a:p>
                  </a:txBody>
                  <a:tcPr marL="4290" marR="4290" marT="4290" marB="0" anchor="b"/>
                </a:tc>
                <a:tc>
                  <a:txBody>
                    <a:bodyPr/>
                    <a:lstStyle/>
                    <a:p>
                      <a:pPr algn="r" fontAlgn="b"/>
                      <a:r>
                        <a:rPr lang="en-IN" sz="900" u="none" strike="noStrike">
                          <a:effectLst/>
                        </a:rPr>
                        <a:t>125167.6</a:t>
                      </a:r>
                      <a:endParaRPr lang="en-IN" sz="900" b="0" i="0" u="none" strike="noStrike">
                        <a:solidFill>
                          <a:srgbClr val="000000"/>
                        </a:solidFill>
                        <a:effectLst/>
                        <a:latin typeface="Calibri" panose="020F0502020204030204" pitchFamily="34" charset="0"/>
                      </a:endParaRPr>
                    </a:p>
                  </a:txBody>
                  <a:tcPr marL="4290" marR="4290" marT="4290" marB="0" anchor="b"/>
                </a:tc>
                <a:tc>
                  <a:txBody>
                    <a:bodyPr/>
                    <a:lstStyle/>
                    <a:p>
                      <a:pPr algn="r" fontAlgn="b"/>
                      <a:r>
                        <a:rPr lang="en-IN" sz="900" u="none" strike="noStrike">
                          <a:effectLst/>
                        </a:rPr>
                        <a:t>0.628653</a:t>
                      </a:r>
                      <a:endParaRPr lang="en-IN" sz="900" b="0" i="0" u="none" strike="noStrike">
                        <a:solidFill>
                          <a:srgbClr val="000000"/>
                        </a:solidFill>
                        <a:effectLst/>
                        <a:latin typeface="Calibri" panose="020F0502020204030204" pitchFamily="34" charset="0"/>
                      </a:endParaRPr>
                    </a:p>
                  </a:txBody>
                  <a:tcPr marL="4290" marR="4290" marT="4290" marB="0" anchor="b"/>
                </a:tc>
                <a:tc>
                  <a:txBody>
                    <a:bodyPr/>
                    <a:lstStyle/>
                    <a:p>
                      <a:pPr algn="r" fontAlgn="b"/>
                      <a:r>
                        <a:rPr lang="en-IN" sz="900" u="none" strike="noStrike">
                          <a:effectLst/>
                        </a:rPr>
                        <a:t>0.185185</a:t>
                      </a:r>
                      <a:endParaRPr lang="en-IN" sz="900" b="0" i="0" u="none" strike="noStrike">
                        <a:solidFill>
                          <a:srgbClr val="000000"/>
                        </a:solidFill>
                        <a:effectLst/>
                        <a:latin typeface="Calibri" panose="020F0502020204030204" pitchFamily="34" charset="0"/>
                      </a:endParaRPr>
                    </a:p>
                  </a:txBody>
                  <a:tcPr marL="4290" marR="4290" marT="4290" marB="0" anchor="b"/>
                </a:tc>
                <a:tc>
                  <a:txBody>
                    <a:bodyPr/>
                    <a:lstStyle/>
                    <a:p>
                      <a:pPr algn="r" fontAlgn="b"/>
                      <a:r>
                        <a:rPr lang="en-IN" sz="900" u="none" strike="noStrike" dirty="0">
                          <a:effectLst/>
                        </a:rPr>
                        <a:t>0</a:t>
                      </a:r>
                      <a:endParaRPr lang="en-IN" sz="900" b="0" i="0" u="none" strike="noStrike" dirty="0">
                        <a:solidFill>
                          <a:srgbClr val="000000"/>
                        </a:solidFill>
                        <a:effectLst/>
                        <a:latin typeface="Calibri" panose="020F0502020204030204" pitchFamily="34" charset="0"/>
                      </a:endParaRPr>
                    </a:p>
                  </a:txBody>
                  <a:tcPr marL="4290" marR="4290" marT="4290" marB="0" anchor="b"/>
                </a:tc>
                <a:extLst>
                  <a:ext uri="{0D108BD9-81ED-4DB2-BD59-A6C34878D82A}">
                    <a16:rowId xmlns:a16="http://schemas.microsoft.com/office/drawing/2014/main" val="2467899665"/>
                  </a:ext>
                </a:extLst>
              </a:tr>
              <a:tr h="263916">
                <a:tc>
                  <a:txBody>
                    <a:bodyPr/>
                    <a:lstStyle/>
                    <a:p>
                      <a:pPr algn="r" fontAlgn="b"/>
                      <a:r>
                        <a:rPr lang="en-IN" sz="900" u="none" strike="noStrike">
                          <a:effectLst/>
                        </a:rPr>
                        <a:t>2</a:t>
                      </a:r>
                      <a:endParaRPr lang="en-IN" sz="900" b="0" i="0" u="none" strike="noStrike">
                        <a:solidFill>
                          <a:srgbClr val="000000"/>
                        </a:solidFill>
                        <a:effectLst/>
                        <a:latin typeface="Calibri" panose="020F0502020204030204" pitchFamily="34" charset="0"/>
                      </a:endParaRPr>
                    </a:p>
                  </a:txBody>
                  <a:tcPr marL="4290" marR="4290" marT="4290" marB="0" anchor="b"/>
                </a:tc>
                <a:tc>
                  <a:txBody>
                    <a:bodyPr/>
                    <a:lstStyle/>
                    <a:p>
                      <a:pPr algn="r" fontAlgn="b"/>
                      <a:r>
                        <a:rPr lang="en-IN" sz="900" u="none" strike="noStrike">
                          <a:effectLst/>
                        </a:rPr>
                        <a:t>628</a:t>
                      </a:r>
                      <a:endParaRPr lang="en-IN" sz="900" b="0" i="0" u="none" strike="noStrike">
                        <a:solidFill>
                          <a:srgbClr val="000000"/>
                        </a:solidFill>
                        <a:effectLst/>
                        <a:latin typeface="Calibri" panose="020F0502020204030204" pitchFamily="34" charset="0"/>
                      </a:endParaRPr>
                    </a:p>
                  </a:txBody>
                  <a:tcPr marL="4290" marR="4290" marT="4290" marB="0" anchor="b"/>
                </a:tc>
                <a:tc>
                  <a:txBody>
                    <a:bodyPr/>
                    <a:lstStyle/>
                    <a:p>
                      <a:pPr algn="r" fontAlgn="b"/>
                      <a:r>
                        <a:rPr lang="en-IN" sz="900" u="none" strike="noStrike">
                          <a:effectLst/>
                        </a:rPr>
                        <a:t>1</a:t>
                      </a:r>
                      <a:endParaRPr lang="en-IN" sz="900" b="0" i="0" u="none" strike="noStrike">
                        <a:solidFill>
                          <a:srgbClr val="000000"/>
                        </a:solidFill>
                        <a:effectLst/>
                        <a:latin typeface="Calibri" panose="020F0502020204030204" pitchFamily="34" charset="0"/>
                      </a:endParaRPr>
                    </a:p>
                  </a:txBody>
                  <a:tcPr marL="4290" marR="4290" marT="4290" marB="0" anchor="b"/>
                </a:tc>
                <a:tc>
                  <a:txBody>
                    <a:bodyPr/>
                    <a:lstStyle/>
                    <a:p>
                      <a:pPr algn="r" fontAlgn="b"/>
                      <a:r>
                        <a:rPr lang="en-IN" sz="900" u="none" strike="noStrike">
                          <a:effectLst/>
                        </a:rPr>
                        <a:t>45</a:t>
                      </a:r>
                      <a:endParaRPr lang="en-IN" sz="900" b="0" i="0" u="none" strike="noStrike">
                        <a:solidFill>
                          <a:srgbClr val="000000"/>
                        </a:solidFill>
                        <a:effectLst/>
                        <a:latin typeface="Calibri" panose="020F0502020204030204" pitchFamily="34" charset="0"/>
                      </a:endParaRPr>
                    </a:p>
                  </a:txBody>
                  <a:tcPr marL="4290" marR="4290" marT="4290" marB="0" anchor="b"/>
                </a:tc>
                <a:tc>
                  <a:txBody>
                    <a:bodyPr/>
                    <a:lstStyle/>
                    <a:p>
                      <a:pPr algn="r" fontAlgn="b"/>
                      <a:r>
                        <a:rPr lang="en-IN" sz="900" u="none" strike="noStrike">
                          <a:effectLst/>
                        </a:rPr>
                        <a:t>9</a:t>
                      </a:r>
                      <a:endParaRPr lang="en-IN" sz="900" b="0" i="0" u="none" strike="noStrike">
                        <a:solidFill>
                          <a:srgbClr val="000000"/>
                        </a:solidFill>
                        <a:effectLst/>
                        <a:latin typeface="Calibri" panose="020F0502020204030204" pitchFamily="34" charset="0"/>
                      </a:endParaRPr>
                    </a:p>
                  </a:txBody>
                  <a:tcPr marL="4290" marR="4290" marT="4290" marB="0" anchor="b"/>
                </a:tc>
                <a:tc>
                  <a:txBody>
                    <a:bodyPr/>
                    <a:lstStyle/>
                    <a:p>
                      <a:pPr algn="r" fontAlgn="b"/>
                      <a:r>
                        <a:rPr lang="en-IN" sz="900" u="none" strike="noStrike">
                          <a:effectLst/>
                        </a:rPr>
                        <a:t>0</a:t>
                      </a:r>
                      <a:endParaRPr lang="en-IN" sz="900" b="0" i="0" u="none" strike="noStrike">
                        <a:solidFill>
                          <a:srgbClr val="000000"/>
                        </a:solidFill>
                        <a:effectLst/>
                        <a:latin typeface="Calibri" panose="020F0502020204030204" pitchFamily="34" charset="0"/>
                      </a:endParaRPr>
                    </a:p>
                  </a:txBody>
                  <a:tcPr marL="4290" marR="4290" marT="4290" marB="0" anchor="b"/>
                </a:tc>
                <a:tc>
                  <a:txBody>
                    <a:bodyPr/>
                    <a:lstStyle/>
                    <a:p>
                      <a:pPr algn="r" fontAlgn="b"/>
                      <a:r>
                        <a:rPr lang="en-IN" sz="900" u="none" strike="noStrike">
                          <a:effectLst/>
                        </a:rPr>
                        <a:t>2</a:t>
                      </a:r>
                      <a:endParaRPr lang="en-IN" sz="900" b="0" i="0" u="none" strike="noStrike">
                        <a:solidFill>
                          <a:srgbClr val="000000"/>
                        </a:solidFill>
                        <a:effectLst/>
                        <a:latin typeface="Calibri" panose="020F0502020204030204" pitchFamily="34" charset="0"/>
                      </a:endParaRPr>
                    </a:p>
                  </a:txBody>
                  <a:tcPr marL="4290" marR="4290" marT="4290" marB="0" anchor="b"/>
                </a:tc>
                <a:tc>
                  <a:txBody>
                    <a:bodyPr/>
                    <a:lstStyle/>
                    <a:p>
                      <a:pPr algn="r" fontAlgn="b"/>
                      <a:r>
                        <a:rPr lang="en-IN" sz="900" u="none" strike="noStrike">
                          <a:effectLst/>
                        </a:rPr>
                        <a:t>1</a:t>
                      </a:r>
                      <a:endParaRPr lang="en-IN" sz="900" b="0" i="0" u="none" strike="noStrike">
                        <a:solidFill>
                          <a:srgbClr val="000000"/>
                        </a:solidFill>
                        <a:effectLst/>
                        <a:latin typeface="Calibri" panose="020F0502020204030204" pitchFamily="34" charset="0"/>
                      </a:endParaRPr>
                    </a:p>
                  </a:txBody>
                  <a:tcPr marL="4290" marR="4290" marT="4290" marB="0" anchor="b"/>
                </a:tc>
                <a:tc>
                  <a:txBody>
                    <a:bodyPr/>
                    <a:lstStyle/>
                    <a:p>
                      <a:pPr algn="r" fontAlgn="b"/>
                      <a:r>
                        <a:rPr lang="en-IN" sz="900" u="none" strike="noStrike">
                          <a:effectLst/>
                        </a:rPr>
                        <a:t>1</a:t>
                      </a:r>
                      <a:endParaRPr lang="en-IN" sz="900" b="0" i="0" u="none" strike="noStrike">
                        <a:solidFill>
                          <a:srgbClr val="000000"/>
                        </a:solidFill>
                        <a:effectLst/>
                        <a:latin typeface="Calibri" panose="020F0502020204030204" pitchFamily="34" charset="0"/>
                      </a:endParaRPr>
                    </a:p>
                  </a:txBody>
                  <a:tcPr marL="4290" marR="4290" marT="4290" marB="0" anchor="b"/>
                </a:tc>
                <a:tc>
                  <a:txBody>
                    <a:bodyPr/>
                    <a:lstStyle/>
                    <a:p>
                      <a:pPr algn="r" fontAlgn="b"/>
                      <a:r>
                        <a:rPr lang="en-IN" sz="900" u="none" strike="noStrike">
                          <a:effectLst/>
                        </a:rPr>
                        <a:t>96862.56</a:t>
                      </a:r>
                      <a:endParaRPr lang="en-IN" sz="900" b="0" i="0" u="none" strike="noStrike">
                        <a:solidFill>
                          <a:srgbClr val="000000"/>
                        </a:solidFill>
                        <a:effectLst/>
                        <a:latin typeface="Calibri" panose="020F0502020204030204" pitchFamily="34" charset="0"/>
                      </a:endParaRPr>
                    </a:p>
                  </a:txBody>
                  <a:tcPr marL="4290" marR="4290" marT="4290" marB="0" anchor="b"/>
                </a:tc>
                <a:tc>
                  <a:txBody>
                    <a:bodyPr/>
                    <a:lstStyle/>
                    <a:p>
                      <a:pPr algn="r" fontAlgn="b"/>
                      <a:r>
                        <a:rPr lang="en-IN" sz="900" u="none" strike="noStrike">
                          <a:effectLst/>
                        </a:rPr>
                        <a:t>0</a:t>
                      </a:r>
                      <a:endParaRPr lang="en-IN" sz="900" b="0" i="0" u="none" strike="noStrike">
                        <a:solidFill>
                          <a:srgbClr val="000000"/>
                        </a:solidFill>
                        <a:effectLst/>
                        <a:latin typeface="Calibri" panose="020F0502020204030204" pitchFamily="34" charset="0"/>
                      </a:endParaRPr>
                    </a:p>
                  </a:txBody>
                  <a:tcPr marL="4290" marR="4290" marT="4290" marB="0" anchor="b"/>
                </a:tc>
                <a:tc>
                  <a:txBody>
                    <a:bodyPr/>
                    <a:lstStyle/>
                    <a:p>
                      <a:pPr algn="r" fontAlgn="b"/>
                      <a:r>
                        <a:rPr lang="en-IN" sz="900" u="none" strike="noStrike">
                          <a:effectLst/>
                        </a:rPr>
                        <a:t>1</a:t>
                      </a:r>
                      <a:endParaRPr lang="en-IN" sz="900" b="0" i="0" u="none" strike="noStrike">
                        <a:solidFill>
                          <a:srgbClr val="000000"/>
                        </a:solidFill>
                        <a:effectLst/>
                        <a:latin typeface="Calibri" panose="020F0502020204030204" pitchFamily="34" charset="0"/>
                      </a:endParaRPr>
                    </a:p>
                  </a:txBody>
                  <a:tcPr marL="4290" marR="4290" marT="4290" marB="0" anchor="b"/>
                </a:tc>
                <a:tc>
                  <a:txBody>
                    <a:bodyPr/>
                    <a:lstStyle/>
                    <a:p>
                      <a:pPr algn="r" fontAlgn="b"/>
                      <a:r>
                        <a:rPr lang="en-IN" sz="900" u="none" strike="noStrike">
                          <a:effectLst/>
                        </a:rPr>
                        <a:t>0</a:t>
                      </a:r>
                      <a:endParaRPr lang="en-IN" sz="900" b="0" i="0" u="none" strike="noStrike">
                        <a:solidFill>
                          <a:srgbClr val="000000"/>
                        </a:solidFill>
                        <a:effectLst/>
                        <a:latin typeface="Calibri" panose="020F0502020204030204" pitchFamily="34" charset="0"/>
                      </a:endParaRPr>
                    </a:p>
                  </a:txBody>
                  <a:tcPr marL="4290" marR="4290" marT="4290" marB="0" anchor="b"/>
                </a:tc>
                <a:tc>
                  <a:txBody>
                    <a:bodyPr/>
                    <a:lstStyle/>
                    <a:p>
                      <a:pPr algn="r" fontAlgn="b"/>
                      <a:r>
                        <a:rPr lang="en-IN" sz="900" u="none" strike="noStrike">
                          <a:effectLst/>
                        </a:rPr>
                        <a:t>0</a:t>
                      </a:r>
                      <a:endParaRPr lang="en-IN" sz="900" b="0" i="0" u="none" strike="noStrike">
                        <a:solidFill>
                          <a:srgbClr val="000000"/>
                        </a:solidFill>
                        <a:effectLst/>
                        <a:latin typeface="Calibri" panose="020F0502020204030204" pitchFamily="34" charset="0"/>
                      </a:endParaRPr>
                    </a:p>
                  </a:txBody>
                  <a:tcPr marL="4290" marR="4290" marT="4290" marB="0" anchor="b"/>
                </a:tc>
                <a:tc>
                  <a:txBody>
                    <a:bodyPr/>
                    <a:lstStyle/>
                    <a:p>
                      <a:pPr algn="r" fontAlgn="b"/>
                      <a:r>
                        <a:rPr lang="en-IN" sz="900" u="none" strike="noStrike">
                          <a:effectLst/>
                        </a:rPr>
                        <a:t>0.222222</a:t>
                      </a:r>
                      <a:endParaRPr lang="en-IN" sz="900" b="0" i="0" u="none" strike="noStrike">
                        <a:solidFill>
                          <a:srgbClr val="000000"/>
                        </a:solidFill>
                        <a:effectLst/>
                        <a:latin typeface="Calibri" panose="020F0502020204030204" pitchFamily="34" charset="0"/>
                      </a:endParaRPr>
                    </a:p>
                  </a:txBody>
                  <a:tcPr marL="4290" marR="4290" marT="4290" marB="0" anchor="b"/>
                </a:tc>
                <a:tc>
                  <a:txBody>
                    <a:bodyPr/>
                    <a:lstStyle/>
                    <a:p>
                      <a:pPr algn="r" fontAlgn="b"/>
                      <a:r>
                        <a:rPr lang="en-IN" sz="900" u="none" strike="noStrike">
                          <a:effectLst/>
                        </a:rPr>
                        <a:t>0</a:t>
                      </a:r>
                      <a:endParaRPr lang="en-IN" sz="900" b="0" i="0" u="none" strike="noStrike">
                        <a:solidFill>
                          <a:srgbClr val="000000"/>
                        </a:solidFill>
                        <a:effectLst/>
                        <a:latin typeface="Calibri" panose="020F0502020204030204" pitchFamily="34" charset="0"/>
                      </a:endParaRPr>
                    </a:p>
                  </a:txBody>
                  <a:tcPr marL="4290" marR="4290" marT="4290" marB="0" anchor="b"/>
                </a:tc>
                <a:tc>
                  <a:txBody>
                    <a:bodyPr/>
                    <a:lstStyle/>
                    <a:p>
                      <a:pPr algn="r" fontAlgn="b"/>
                      <a:r>
                        <a:rPr lang="en-IN" sz="900" u="none" strike="noStrike">
                          <a:effectLst/>
                        </a:rPr>
                        <a:t>0</a:t>
                      </a:r>
                      <a:endParaRPr lang="en-IN" sz="900" b="0" i="0" u="none" strike="noStrike">
                        <a:solidFill>
                          <a:srgbClr val="000000"/>
                        </a:solidFill>
                        <a:effectLst/>
                        <a:latin typeface="Calibri" panose="020F0502020204030204" pitchFamily="34" charset="0"/>
                      </a:endParaRPr>
                    </a:p>
                  </a:txBody>
                  <a:tcPr marL="4290" marR="4290" marT="4290" marB="0" anchor="b"/>
                </a:tc>
                <a:tc>
                  <a:txBody>
                    <a:bodyPr/>
                    <a:lstStyle/>
                    <a:p>
                      <a:pPr algn="r" fontAlgn="b"/>
                      <a:r>
                        <a:rPr lang="en-IN" sz="900" u="none" strike="noStrike">
                          <a:effectLst/>
                        </a:rPr>
                        <a:t>0.2</a:t>
                      </a:r>
                      <a:endParaRPr lang="en-IN" sz="900" b="0" i="0" u="none" strike="noStrike">
                        <a:solidFill>
                          <a:srgbClr val="000000"/>
                        </a:solidFill>
                        <a:effectLst/>
                        <a:latin typeface="Calibri" panose="020F0502020204030204" pitchFamily="34" charset="0"/>
                      </a:endParaRPr>
                    </a:p>
                  </a:txBody>
                  <a:tcPr marL="4290" marR="4290" marT="4290" marB="0" anchor="b"/>
                </a:tc>
                <a:tc>
                  <a:txBody>
                    <a:bodyPr/>
                    <a:lstStyle/>
                    <a:p>
                      <a:pPr algn="r" fontAlgn="b"/>
                      <a:r>
                        <a:rPr lang="en-IN" sz="900" u="none" strike="noStrike">
                          <a:effectLst/>
                        </a:rPr>
                        <a:t>1.490712</a:t>
                      </a:r>
                      <a:endParaRPr lang="en-IN" sz="900" b="0" i="0" u="none" strike="noStrike">
                        <a:solidFill>
                          <a:srgbClr val="000000"/>
                        </a:solidFill>
                        <a:effectLst/>
                        <a:latin typeface="Calibri" panose="020F0502020204030204" pitchFamily="34" charset="0"/>
                      </a:endParaRPr>
                    </a:p>
                  </a:txBody>
                  <a:tcPr marL="4290" marR="4290" marT="4290" marB="0" anchor="b"/>
                </a:tc>
                <a:extLst>
                  <a:ext uri="{0D108BD9-81ED-4DB2-BD59-A6C34878D82A}">
                    <a16:rowId xmlns:a16="http://schemas.microsoft.com/office/drawing/2014/main" val="2672795835"/>
                  </a:ext>
                </a:extLst>
              </a:tr>
              <a:tr h="263916">
                <a:tc>
                  <a:txBody>
                    <a:bodyPr/>
                    <a:lstStyle/>
                    <a:p>
                      <a:pPr algn="r" fontAlgn="b"/>
                      <a:r>
                        <a:rPr lang="en-IN" sz="900" u="none" strike="noStrike">
                          <a:effectLst/>
                        </a:rPr>
                        <a:t>3</a:t>
                      </a:r>
                      <a:endParaRPr lang="en-IN" sz="900" b="0" i="0" u="none" strike="noStrike">
                        <a:solidFill>
                          <a:srgbClr val="000000"/>
                        </a:solidFill>
                        <a:effectLst/>
                        <a:latin typeface="Calibri" panose="020F0502020204030204" pitchFamily="34" charset="0"/>
                      </a:endParaRPr>
                    </a:p>
                  </a:txBody>
                  <a:tcPr marL="4290" marR="4290" marT="4290" marB="0" anchor="b"/>
                </a:tc>
                <a:tc>
                  <a:txBody>
                    <a:bodyPr/>
                    <a:lstStyle/>
                    <a:p>
                      <a:pPr algn="r" fontAlgn="b"/>
                      <a:r>
                        <a:rPr lang="en-IN" sz="900" u="none" strike="noStrike">
                          <a:effectLst/>
                        </a:rPr>
                        <a:t>513</a:t>
                      </a:r>
                      <a:endParaRPr lang="en-IN" sz="900" b="0" i="0" u="none" strike="noStrike">
                        <a:solidFill>
                          <a:srgbClr val="000000"/>
                        </a:solidFill>
                        <a:effectLst/>
                        <a:latin typeface="Calibri" panose="020F0502020204030204" pitchFamily="34" charset="0"/>
                      </a:endParaRPr>
                    </a:p>
                  </a:txBody>
                  <a:tcPr marL="4290" marR="4290" marT="4290" marB="0" anchor="b"/>
                </a:tc>
                <a:tc>
                  <a:txBody>
                    <a:bodyPr/>
                    <a:lstStyle/>
                    <a:p>
                      <a:pPr algn="r" fontAlgn="b"/>
                      <a:r>
                        <a:rPr lang="en-IN" sz="900" u="none" strike="noStrike">
                          <a:effectLst/>
                        </a:rPr>
                        <a:t>1</a:t>
                      </a:r>
                      <a:endParaRPr lang="en-IN" sz="900" b="0" i="0" u="none" strike="noStrike">
                        <a:solidFill>
                          <a:srgbClr val="000000"/>
                        </a:solidFill>
                        <a:effectLst/>
                        <a:latin typeface="Calibri" panose="020F0502020204030204" pitchFamily="34" charset="0"/>
                      </a:endParaRPr>
                    </a:p>
                  </a:txBody>
                  <a:tcPr marL="4290" marR="4290" marT="4290" marB="0" anchor="b"/>
                </a:tc>
                <a:tc>
                  <a:txBody>
                    <a:bodyPr/>
                    <a:lstStyle/>
                    <a:p>
                      <a:pPr algn="r" fontAlgn="b"/>
                      <a:r>
                        <a:rPr lang="en-IN" sz="900" u="none" strike="noStrike">
                          <a:effectLst/>
                        </a:rPr>
                        <a:t>30</a:t>
                      </a:r>
                      <a:endParaRPr lang="en-IN" sz="900" b="0" i="0" u="none" strike="noStrike">
                        <a:solidFill>
                          <a:srgbClr val="000000"/>
                        </a:solidFill>
                        <a:effectLst/>
                        <a:latin typeface="Calibri" panose="020F0502020204030204" pitchFamily="34" charset="0"/>
                      </a:endParaRPr>
                    </a:p>
                  </a:txBody>
                  <a:tcPr marL="4290" marR="4290" marT="4290" marB="0" anchor="b"/>
                </a:tc>
                <a:tc>
                  <a:txBody>
                    <a:bodyPr/>
                    <a:lstStyle/>
                    <a:p>
                      <a:pPr algn="r" fontAlgn="b"/>
                      <a:r>
                        <a:rPr lang="en-IN" sz="900" u="none" strike="noStrike">
                          <a:effectLst/>
                        </a:rPr>
                        <a:t>5</a:t>
                      </a:r>
                      <a:endParaRPr lang="en-IN" sz="900" b="0" i="0" u="none" strike="noStrike">
                        <a:solidFill>
                          <a:srgbClr val="000000"/>
                        </a:solidFill>
                        <a:effectLst/>
                        <a:latin typeface="Calibri" panose="020F0502020204030204" pitchFamily="34" charset="0"/>
                      </a:endParaRPr>
                    </a:p>
                  </a:txBody>
                  <a:tcPr marL="4290" marR="4290" marT="4290" marB="0" anchor="b"/>
                </a:tc>
                <a:tc>
                  <a:txBody>
                    <a:bodyPr/>
                    <a:lstStyle/>
                    <a:p>
                      <a:pPr algn="r" fontAlgn="b"/>
                      <a:r>
                        <a:rPr lang="en-IN" sz="900" u="none" strike="noStrike">
                          <a:effectLst/>
                        </a:rPr>
                        <a:t>0</a:t>
                      </a:r>
                      <a:endParaRPr lang="en-IN" sz="900" b="0" i="0" u="none" strike="noStrike">
                        <a:solidFill>
                          <a:srgbClr val="000000"/>
                        </a:solidFill>
                        <a:effectLst/>
                        <a:latin typeface="Calibri" panose="020F0502020204030204" pitchFamily="34" charset="0"/>
                      </a:endParaRPr>
                    </a:p>
                  </a:txBody>
                  <a:tcPr marL="4290" marR="4290" marT="4290" marB="0" anchor="b"/>
                </a:tc>
                <a:tc>
                  <a:txBody>
                    <a:bodyPr/>
                    <a:lstStyle/>
                    <a:p>
                      <a:pPr algn="r" fontAlgn="b"/>
                      <a:r>
                        <a:rPr lang="en-IN" sz="900" u="none" strike="noStrike">
                          <a:effectLst/>
                        </a:rPr>
                        <a:t>2</a:t>
                      </a:r>
                      <a:endParaRPr lang="en-IN" sz="900" b="0" i="0" u="none" strike="noStrike">
                        <a:solidFill>
                          <a:srgbClr val="000000"/>
                        </a:solidFill>
                        <a:effectLst/>
                        <a:latin typeface="Calibri" panose="020F0502020204030204" pitchFamily="34" charset="0"/>
                      </a:endParaRPr>
                    </a:p>
                  </a:txBody>
                  <a:tcPr marL="4290" marR="4290" marT="4290" marB="0" anchor="b"/>
                </a:tc>
                <a:tc>
                  <a:txBody>
                    <a:bodyPr/>
                    <a:lstStyle/>
                    <a:p>
                      <a:pPr algn="r" fontAlgn="b"/>
                      <a:r>
                        <a:rPr lang="en-IN" sz="900" u="none" strike="noStrike">
                          <a:effectLst/>
                        </a:rPr>
                        <a:t>1</a:t>
                      </a:r>
                      <a:endParaRPr lang="en-IN" sz="900" b="0" i="0" u="none" strike="noStrike">
                        <a:solidFill>
                          <a:srgbClr val="000000"/>
                        </a:solidFill>
                        <a:effectLst/>
                        <a:latin typeface="Calibri" panose="020F0502020204030204" pitchFamily="34" charset="0"/>
                      </a:endParaRPr>
                    </a:p>
                  </a:txBody>
                  <a:tcPr marL="4290" marR="4290" marT="4290" marB="0" anchor="b"/>
                </a:tc>
                <a:tc>
                  <a:txBody>
                    <a:bodyPr/>
                    <a:lstStyle/>
                    <a:p>
                      <a:pPr algn="r" fontAlgn="b"/>
                      <a:r>
                        <a:rPr lang="en-IN" sz="900" u="none" strike="noStrike">
                          <a:effectLst/>
                        </a:rPr>
                        <a:t>0</a:t>
                      </a:r>
                      <a:endParaRPr lang="en-IN" sz="900" b="0" i="0" u="none" strike="noStrike">
                        <a:solidFill>
                          <a:srgbClr val="000000"/>
                        </a:solidFill>
                        <a:effectLst/>
                        <a:latin typeface="Calibri" panose="020F0502020204030204" pitchFamily="34" charset="0"/>
                      </a:endParaRPr>
                    </a:p>
                  </a:txBody>
                  <a:tcPr marL="4290" marR="4290" marT="4290" marB="0" anchor="b"/>
                </a:tc>
                <a:tc>
                  <a:txBody>
                    <a:bodyPr/>
                    <a:lstStyle/>
                    <a:p>
                      <a:pPr algn="r" fontAlgn="b"/>
                      <a:r>
                        <a:rPr lang="en-IN" sz="900" u="none" strike="noStrike">
                          <a:effectLst/>
                        </a:rPr>
                        <a:t>162523.66</a:t>
                      </a:r>
                      <a:endParaRPr lang="en-IN" sz="900" b="0" i="0" u="none" strike="noStrike">
                        <a:solidFill>
                          <a:srgbClr val="000000"/>
                        </a:solidFill>
                        <a:effectLst/>
                        <a:latin typeface="Calibri" panose="020F0502020204030204" pitchFamily="34" charset="0"/>
                      </a:endParaRPr>
                    </a:p>
                  </a:txBody>
                  <a:tcPr marL="4290" marR="4290" marT="4290" marB="0" anchor="b"/>
                </a:tc>
                <a:tc>
                  <a:txBody>
                    <a:bodyPr/>
                    <a:lstStyle/>
                    <a:p>
                      <a:pPr algn="r" fontAlgn="b"/>
                      <a:r>
                        <a:rPr lang="en-IN" sz="900" u="none" strike="noStrike">
                          <a:effectLst/>
                        </a:rPr>
                        <a:t>0</a:t>
                      </a:r>
                      <a:endParaRPr lang="en-IN" sz="900" b="0" i="0" u="none" strike="noStrike">
                        <a:solidFill>
                          <a:srgbClr val="000000"/>
                        </a:solidFill>
                        <a:effectLst/>
                        <a:latin typeface="Calibri" panose="020F0502020204030204" pitchFamily="34" charset="0"/>
                      </a:endParaRPr>
                    </a:p>
                  </a:txBody>
                  <a:tcPr marL="4290" marR="4290" marT="4290" marB="0" anchor="b"/>
                </a:tc>
                <a:tc>
                  <a:txBody>
                    <a:bodyPr/>
                    <a:lstStyle/>
                    <a:p>
                      <a:pPr algn="r" fontAlgn="b"/>
                      <a:r>
                        <a:rPr lang="en-IN" sz="900" u="none" strike="noStrike" dirty="0">
                          <a:effectLst/>
                        </a:rPr>
                        <a:t>1</a:t>
                      </a:r>
                      <a:endParaRPr lang="en-IN" sz="900" b="0" i="0" u="none" strike="noStrike" dirty="0">
                        <a:solidFill>
                          <a:srgbClr val="000000"/>
                        </a:solidFill>
                        <a:effectLst/>
                        <a:latin typeface="Calibri" panose="020F0502020204030204" pitchFamily="34" charset="0"/>
                      </a:endParaRPr>
                    </a:p>
                  </a:txBody>
                  <a:tcPr marL="4290" marR="4290" marT="4290" marB="0" anchor="b"/>
                </a:tc>
                <a:tc>
                  <a:txBody>
                    <a:bodyPr/>
                    <a:lstStyle/>
                    <a:p>
                      <a:pPr algn="r" fontAlgn="b"/>
                      <a:r>
                        <a:rPr lang="en-IN" sz="900" u="none" strike="noStrike">
                          <a:effectLst/>
                        </a:rPr>
                        <a:t>0</a:t>
                      </a:r>
                      <a:endParaRPr lang="en-IN" sz="900" b="0" i="0" u="none" strike="noStrike">
                        <a:solidFill>
                          <a:srgbClr val="000000"/>
                        </a:solidFill>
                        <a:effectLst/>
                        <a:latin typeface="Calibri" panose="020F0502020204030204" pitchFamily="34" charset="0"/>
                      </a:endParaRPr>
                    </a:p>
                  </a:txBody>
                  <a:tcPr marL="4290" marR="4290" marT="4290" marB="0" anchor="b"/>
                </a:tc>
                <a:tc>
                  <a:txBody>
                    <a:bodyPr/>
                    <a:lstStyle/>
                    <a:p>
                      <a:pPr algn="r" fontAlgn="b"/>
                      <a:r>
                        <a:rPr lang="en-IN" sz="900" u="none" strike="noStrike">
                          <a:effectLst/>
                        </a:rPr>
                        <a:t>0</a:t>
                      </a:r>
                      <a:endParaRPr lang="en-IN" sz="900" b="0" i="0" u="none" strike="noStrike">
                        <a:solidFill>
                          <a:srgbClr val="000000"/>
                        </a:solidFill>
                        <a:effectLst/>
                        <a:latin typeface="Calibri" panose="020F0502020204030204" pitchFamily="34" charset="0"/>
                      </a:endParaRPr>
                    </a:p>
                  </a:txBody>
                  <a:tcPr marL="4290" marR="4290" marT="4290" marB="0" anchor="b"/>
                </a:tc>
                <a:tc>
                  <a:txBody>
                    <a:bodyPr/>
                    <a:lstStyle/>
                    <a:p>
                      <a:pPr algn="r" fontAlgn="b"/>
                      <a:r>
                        <a:rPr lang="en-IN" sz="900" u="none" strike="noStrike">
                          <a:effectLst/>
                        </a:rPr>
                        <a:t>0.3</a:t>
                      </a:r>
                      <a:endParaRPr lang="en-IN" sz="900" b="0" i="0" u="none" strike="noStrike">
                        <a:solidFill>
                          <a:srgbClr val="000000"/>
                        </a:solidFill>
                        <a:effectLst/>
                        <a:latin typeface="Calibri" panose="020F0502020204030204" pitchFamily="34" charset="0"/>
                      </a:endParaRPr>
                    </a:p>
                  </a:txBody>
                  <a:tcPr marL="4290" marR="4290" marT="4290" marB="0" anchor="b"/>
                </a:tc>
                <a:tc>
                  <a:txBody>
                    <a:bodyPr/>
                    <a:lstStyle/>
                    <a:p>
                      <a:pPr algn="r" fontAlgn="b"/>
                      <a:r>
                        <a:rPr lang="en-IN" sz="900" u="none" strike="noStrike">
                          <a:effectLst/>
                        </a:rPr>
                        <a:t>0</a:t>
                      </a:r>
                      <a:endParaRPr lang="en-IN" sz="900" b="0" i="0" u="none" strike="noStrike">
                        <a:solidFill>
                          <a:srgbClr val="000000"/>
                        </a:solidFill>
                        <a:effectLst/>
                        <a:latin typeface="Calibri" panose="020F0502020204030204" pitchFamily="34" charset="0"/>
                      </a:endParaRPr>
                    </a:p>
                  </a:txBody>
                  <a:tcPr marL="4290" marR="4290" marT="4290" marB="0" anchor="b"/>
                </a:tc>
                <a:tc>
                  <a:txBody>
                    <a:bodyPr/>
                    <a:lstStyle/>
                    <a:p>
                      <a:pPr algn="r" fontAlgn="b"/>
                      <a:r>
                        <a:rPr lang="en-IN" sz="900" u="none" strike="noStrike">
                          <a:effectLst/>
                        </a:rPr>
                        <a:t>0</a:t>
                      </a:r>
                      <a:endParaRPr lang="en-IN" sz="900" b="0" i="0" u="none" strike="noStrike">
                        <a:solidFill>
                          <a:srgbClr val="000000"/>
                        </a:solidFill>
                        <a:effectLst/>
                        <a:latin typeface="Calibri" panose="020F0502020204030204" pitchFamily="34" charset="0"/>
                      </a:endParaRPr>
                    </a:p>
                  </a:txBody>
                  <a:tcPr marL="4290" marR="4290" marT="4290" marB="0" anchor="b"/>
                </a:tc>
                <a:tc>
                  <a:txBody>
                    <a:bodyPr/>
                    <a:lstStyle/>
                    <a:p>
                      <a:pPr algn="r" fontAlgn="b"/>
                      <a:r>
                        <a:rPr lang="en-IN" sz="900" u="none" strike="noStrike">
                          <a:effectLst/>
                        </a:rPr>
                        <a:t>0.166667</a:t>
                      </a:r>
                      <a:endParaRPr lang="en-IN" sz="900" b="0" i="0" u="none" strike="noStrike">
                        <a:solidFill>
                          <a:srgbClr val="000000"/>
                        </a:solidFill>
                        <a:effectLst/>
                        <a:latin typeface="Calibri" panose="020F0502020204030204" pitchFamily="34" charset="0"/>
                      </a:endParaRPr>
                    </a:p>
                  </a:txBody>
                  <a:tcPr marL="4290" marR="4290" marT="4290" marB="0" anchor="b"/>
                </a:tc>
                <a:tc>
                  <a:txBody>
                    <a:bodyPr/>
                    <a:lstStyle/>
                    <a:p>
                      <a:pPr algn="r" fontAlgn="b"/>
                      <a:r>
                        <a:rPr lang="en-IN" sz="900" u="none" strike="noStrike">
                          <a:effectLst/>
                        </a:rPr>
                        <a:t>1.643168</a:t>
                      </a:r>
                      <a:endParaRPr lang="en-IN" sz="900" b="0" i="0" u="none" strike="noStrike">
                        <a:solidFill>
                          <a:srgbClr val="000000"/>
                        </a:solidFill>
                        <a:effectLst/>
                        <a:latin typeface="Calibri" panose="020F0502020204030204" pitchFamily="34" charset="0"/>
                      </a:endParaRPr>
                    </a:p>
                  </a:txBody>
                  <a:tcPr marL="4290" marR="4290" marT="4290" marB="0" anchor="b"/>
                </a:tc>
                <a:extLst>
                  <a:ext uri="{0D108BD9-81ED-4DB2-BD59-A6C34878D82A}">
                    <a16:rowId xmlns:a16="http://schemas.microsoft.com/office/drawing/2014/main" val="395926458"/>
                  </a:ext>
                </a:extLst>
              </a:tr>
              <a:tr h="184085">
                <a:tc>
                  <a:txBody>
                    <a:bodyPr/>
                    <a:lstStyle/>
                    <a:p>
                      <a:pPr algn="r" fontAlgn="b"/>
                      <a:r>
                        <a:rPr lang="en-IN" sz="900" u="none" strike="noStrike">
                          <a:effectLst/>
                        </a:rPr>
                        <a:t>4</a:t>
                      </a:r>
                      <a:endParaRPr lang="en-IN" sz="900" b="0" i="0" u="none" strike="noStrike">
                        <a:solidFill>
                          <a:srgbClr val="000000"/>
                        </a:solidFill>
                        <a:effectLst/>
                        <a:latin typeface="Calibri" panose="020F0502020204030204" pitchFamily="34" charset="0"/>
                      </a:endParaRPr>
                    </a:p>
                  </a:txBody>
                  <a:tcPr marL="4290" marR="4290" marT="4290" marB="0" anchor="b"/>
                </a:tc>
                <a:tc>
                  <a:txBody>
                    <a:bodyPr/>
                    <a:lstStyle/>
                    <a:p>
                      <a:pPr algn="r" fontAlgn="b"/>
                      <a:r>
                        <a:rPr lang="en-IN" sz="900" u="none" strike="noStrike">
                          <a:effectLst/>
                        </a:rPr>
                        <a:t>639</a:t>
                      </a:r>
                      <a:endParaRPr lang="en-IN" sz="900" b="0" i="0" u="none" strike="noStrike">
                        <a:solidFill>
                          <a:srgbClr val="000000"/>
                        </a:solidFill>
                        <a:effectLst/>
                        <a:latin typeface="Calibri" panose="020F0502020204030204" pitchFamily="34" charset="0"/>
                      </a:endParaRPr>
                    </a:p>
                  </a:txBody>
                  <a:tcPr marL="4290" marR="4290" marT="4290" marB="0" anchor="b"/>
                </a:tc>
                <a:tc>
                  <a:txBody>
                    <a:bodyPr/>
                    <a:lstStyle/>
                    <a:p>
                      <a:pPr algn="r" fontAlgn="b"/>
                      <a:r>
                        <a:rPr lang="en-IN" sz="900" u="none" strike="noStrike">
                          <a:effectLst/>
                        </a:rPr>
                        <a:t>1</a:t>
                      </a:r>
                      <a:endParaRPr lang="en-IN" sz="900" b="0" i="0" u="none" strike="noStrike">
                        <a:solidFill>
                          <a:srgbClr val="000000"/>
                        </a:solidFill>
                        <a:effectLst/>
                        <a:latin typeface="Calibri" panose="020F0502020204030204" pitchFamily="34" charset="0"/>
                      </a:endParaRPr>
                    </a:p>
                  </a:txBody>
                  <a:tcPr marL="4290" marR="4290" marT="4290" marB="0" anchor="b"/>
                </a:tc>
                <a:tc>
                  <a:txBody>
                    <a:bodyPr/>
                    <a:lstStyle/>
                    <a:p>
                      <a:pPr algn="r" fontAlgn="b"/>
                      <a:r>
                        <a:rPr lang="en-IN" sz="900" u="none" strike="noStrike">
                          <a:effectLst/>
                        </a:rPr>
                        <a:t>22</a:t>
                      </a:r>
                      <a:endParaRPr lang="en-IN" sz="900" b="0" i="0" u="none" strike="noStrike">
                        <a:solidFill>
                          <a:srgbClr val="000000"/>
                        </a:solidFill>
                        <a:effectLst/>
                        <a:latin typeface="Calibri" panose="020F0502020204030204" pitchFamily="34" charset="0"/>
                      </a:endParaRPr>
                    </a:p>
                  </a:txBody>
                  <a:tcPr marL="4290" marR="4290" marT="4290" marB="0" anchor="b"/>
                </a:tc>
                <a:tc>
                  <a:txBody>
                    <a:bodyPr/>
                    <a:lstStyle/>
                    <a:p>
                      <a:pPr algn="r" fontAlgn="b"/>
                      <a:r>
                        <a:rPr lang="en-IN" sz="900" u="none" strike="noStrike">
                          <a:effectLst/>
                        </a:rPr>
                        <a:t>4</a:t>
                      </a:r>
                      <a:endParaRPr lang="en-IN" sz="900" b="0" i="0" u="none" strike="noStrike">
                        <a:solidFill>
                          <a:srgbClr val="000000"/>
                        </a:solidFill>
                        <a:effectLst/>
                        <a:latin typeface="Calibri" panose="020F0502020204030204" pitchFamily="34" charset="0"/>
                      </a:endParaRPr>
                    </a:p>
                  </a:txBody>
                  <a:tcPr marL="4290" marR="4290" marT="4290" marB="0" anchor="b"/>
                </a:tc>
                <a:tc>
                  <a:txBody>
                    <a:bodyPr/>
                    <a:lstStyle/>
                    <a:p>
                      <a:pPr algn="r" fontAlgn="b"/>
                      <a:r>
                        <a:rPr lang="en-IN" sz="900" u="none" strike="noStrike">
                          <a:effectLst/>
                        </a:rPr>
                        <a:t>0</a:t>
                      </a:r>
                      <a:endParaRPr lang="en-IN" sz="900" b="0" i="0" u="none" strike="noStrike">
                        <a:solidFill>
                          <a:srgbClr val="000000"/>
                        </a:solidFill>
                        <a:effectLst/>
                        <a:latin typeface="Calibri" panose="020F0502020204030204" pitchFamily="34" charset="0"/>
                      </a:endParaRPr>
                    </a:p>
                  </a:txBody>
                  <a:tcPr marL="4290" marR="4290" marT="4290" marB="0" anchor="b"/>
                </a:tc>
                <a:tc>
                  <a:txBody>
                    <a:bodyPr/>
                    <a:lstStyle/>
                    <a:p>
                      <a:pPr algn="r" fontAlgn="b"/>
                      <a:r>
                        <a:rPr lang="en-IN" sz="900" u="none" strike="noStrike">
                          <a:effectLst/>
                        </a:rPr>
                        <a:t>2</a:t>
                      </a:r>
                      <a:endParaRPr lang="en-IN" sz="900" b="0" i="0" u="none" strike="noStrike">
                        <a:solidFill>
                          <a:srgbClr val="000000"/>
                        </a:solidFill>
                        <a:effectLst/>
                        <a:latin typeface="Calibri" panose="020F0502020204030204" pitchFamily="34" charset="0"/>
                      </a:endParaRPr>
                    </a:p>
                  </a:txBody>
                  <a:tcPr marL="4290" marR="4290" marT="4290" marB="0" anchor="b"/>
                </a:tc>
                <a:tc>
                  <a:txBody>
                    <a:bodyPr/>
                    <a:lstStyle/>
                    <a:p>
                      <a:pPr algn="r" fontAlgn="b"/>
                      <a:r>
                        <a:rPr lang="en-IN" sz="900" u="none" strike="noStrike">
                          <a:effectLst/>
                        </a:rPr>
                        <a:t>1</a:t>
                      </a:r>
                      <a:endParaRPr lang="en-IN" sz="900" b="0" i="0" u="none" strike="noStrike">
                        <a:solidFill>
                          <a:srgbClr val="000000"/>
                        </a:solidFill>
                        <a:effectLst/>
                        <a:latin typeface="Calibri" panose="020F0502020204030204" pitchFamily="34" charset="0"/>
                      </a:endParaRPr>
                    </a:p>
                  </a:txBody>
                  <a:tcPr marL="4290" marR="4290" marT="4290" marB="0" anchor="b"/>
                </a:tc>
                <a:tc>
                  <a:txBody>
                    <a:bodyPr/>
                    <a:lstStyle/>
                    <a:p>
                      <a:pPr algn="r" fontAlgn="b"/>
                      <a:r>
                        <a:rPr lang="en-IN" sz="900" u="none" strike="noStrike">
                          <a:effectLst/>
                        </a:rPr>
                        <a:t>0</a:t>
                      </a:r>
                      <a:endParaRPr lang="en-IN" sz="900" b="0" i="0" u="none" strike="noStrike">
                        <a:solidFill>
                          <a:srgbClr val="000000"/>
                        </a:solidFill>
                        <a:effectLst/>
                        <a:latin typeface="Calibri" panose="020F0502020204030204" pitchFamily="34" charset="0"/>
                      </a:endParaRPr>
                    </a:p>
                  </a:txBody>
                  <a:tcPr marL="4290" marR="4290" marT="4290" marB="0" anchor="b"/>
                </a:tc>
                <a:tc>
                  <a:txBody>
                    <a:bodyPr/>
                    <a:lstStyle/>
                    <a:p>
                      <a:pPr algn="r" fontAlgn="b"/>
                      <a:r>
                        <a:rPr lang="en-IN" sz="900" u="none" strike="noStrike">
                          <a:effectLst/>
                        </a:rPr>
                        <a:t>28188.96</a:t>
                      </a:r>
                      <a:endParaRPr lang="en-IN" sz="900" b="0" i="0" u="none" strike="noStrike">
                        <a:solidFill>
                          <a:srgbClr val="000000"/>
                        </a:solidFill>
                        <a:effectLst/>
                        <a:latin typeface="Calibri" panose="020F0502020204030204" pitchFamily="34" charset="0"/>
                      </a:endParaRPr>
                    </a:p>
                  </a:txBody>
                  <a:tcPr marL="4290" marR="4290" marT="4290" marB="0" anchor="b"/>
                </a:tc>
                <a:tc>
                  <a:txBody>
                    <a:bodyPr/>
                    <a:lstStyle/>
                    <a:p>
                      <a:pPr algn="r" fontAlgn="b"/>
                      <a:r>
                        <a:rPr lang="en-IN" sz="900" u="none" strike="noStrike">
                          <a:effectLst/>
                        </a:rPr>
                        <a:t>0</a:t>
                      </a:r>
                      <a:endParaRPr lang="en-IN" sz="900" b="0" i="0" u="none" strike="noStrike">
                        <a:solidFill>
                          <a:srgbClr val="000000"/>
                        </a:solidFill>
                        <a:effectLst/>
                        <a:latin typeface="Calibri" panose="020F0502020204030204" pitchFamily="34" charset="0"/>
                      </a:endParaRPr>
                    </a:p>
                  </a:txBody>
                  <a:tcPr marL="4290" marR="4290" marT="4290" marB="0" anchor="b"/>
                </a:tc>
                <a:tc>
                  <a:txBody>
                    <a:bodyPr/>
                    <a:lstStyle/>
                    <a:p>
                      <a:pPr algn="r" fontAlgn="b"/>
                      <a:r>
                        <a:rPr lang="en-IN" sz="900" u="none" strike="noStrike" dirty="0">
                          <a:effectLst/>
                        </a:rPr>
                        <a:t>1</a:t>
                      </a:r>
                      <a:endParaRPr lang="en-IN" sz="900" b="0" i="0" u="none" strike="noStrike" dirty="0">
                        <a:solidFill>
                          <a:srgbClr val="000000"/>
                        </a:solidFill>
                        <a:effectLst/>
                        <a:latin typeface="Calibri" panose="020F0502020204030204" pitchFamily="34" charset="0"/>
                      </a:endParaRPr>
                    </a:p>
                  </a:txBody>
                  <a:tcPr marL="4290" marR="4290" marT="4290" marB="0" anchor="b"/>
                </a:tc>
                <a:tc>
                  <a:txBody>
                    <a:bodyPr/>
                    <a:lstStyle/>
                    <a:p>
                      <a:pPr algn="r" fontAlgn="b"/>
                      <a:r>
                        <a:rPr lang="en-IN" sz="900" u="none" strike="noStrike">
                          <a:effectLst/>
                        </a:rPr>
                        <a:t>0</a:t>
                      </a:r>
                      <a:endParaRPr lang="en-IN" sz="900" b="0" i="0" u="none" strike="noStrike">
                        <a:solidFill>
                          <a:srgbClr val="000000"/>
                        </a:solidFill>
                        <a:effectLst/>
                        <a:latin typeface="Calibri" panose="020F0502020204030204" pitchFamily="34" charset="0"/>
                      </a:endParaRPr>
                    </a:p>
                  </a:txBody>
                  <a:tcPr marL="4290" marR="4290" marT="4290" marB="0" anchor="b"/>
                </a:tc>
                <a:tc>
                  <a:txBody>
                    <a:bodyPr/>
                    <a:lstStyle/>
                    <a:p>
                      <a:pPr algn="r" fontAlgn="b"/>
                      <a:r>
                        <a:rPr lang="en-IN" sz="900" u="none" strike="noStrike">
                          <a:effectLst/>
                        </a:rPr>
                        <a:t>0</a:t>
                      </a:r>
                      <a:endParaRPr lang="en-IN" sz="900" b="0" i="0" u="none" strike="noStrike">
                        <a:solidFill>
                          <a:srgbClr val="000000"/>
                        </a:solidFill>
                        <a:effectLst/>
                        <a:latin typeface="Calibri" panose="020F0502020204030204" pitchFamily="34" charset="0"/>
                      </a:endParaRPr>
                    </a:p>
                  </a:txBody>
                  <a:tcPr marL="4290" marR="4290" marT="4290" marB="0" anchor="b"/>
                </a:tc>
                <a:tc>
                  <a:txBody>
                    <a:bodyPr/>
                    <a:lstStyle/>
                    <a:p>
                      <a:pPr algn="r" fontAlgn="b"/>
                      <a:r>
                        <a:rPr lang="en-IN" sz="900" u="none" strike="noStrike">
                          <a:effectLst/>
                        </a:rPr>
                        <a:t>0.5</a:t>
                      </a:r>
                      <a:endParaRPr lang="en-IN" sz="900" b="0" i="0" u="none" strike="noStrike">
                        <a:solidFill>
                          <a:srgbClr val="000000"/>
                        </a:solidFill>
                        <a:effectLst/>
                        <a:latin typeface="Calibri" panose="020F0502020204030204" pitchFamily="34" charset="0"/>
                      </a:endParaRPr>
                    </a:p>
                  </a:txBody>
                  <a:tcPr marL="4290" marR="4290" marT="4290" marB="0" anchor="b"/>
                </a:tc>
                <a:tc>
                  <a:txBody>
                    <a:bodyPr/>
                    <a:lstStyle/>
                    <a:p>
                      <a:pPr algn="r" fontAlgn="b"/>
                      <a:r>
                        <a:rPr lang="en-IN" sz="900" u="none" strike="noStrike">
                          <a:effectLst/>
                        </a:rPr>
                        <a:t>0</a:t>
                      </a:r>
                      <a:endParaRPr lang="en-IN" sz="900" b="0" i="0" u="none" strike="noStrike">
                        <a:solidFill>
                          <a:srgbClr val="000000"/>
                        </a:solidFill>
                        <a:effectLst/>
                        <a:latin typeface="Calibri" panose="020F0502020204030204" pitchFamily="34" charset="0"/>
                      </a:endParaRPr>
                    </a:p>
                  </a:txBody>
                  <a:tcPr marL="4290" marR="4290" marT="4290" marB="0" anchor="b"/>
                </a:tc>
                <a:tc>
                  <a:txBody>
                    <a:bodyPr/>
                    <a:lstStyle/>
                    <a:p>
                      <a:pPr algn="r" fontAlgn="b"/>
                      <a:r>
                        <a:rPr lang="en-IN" sz="900" u="none" strike="noStrike">
                          <a:effectLst/>
                        </a:rPr>
                        <a:t>0</a:t>
                      </a:r>
                      <a:endParaRPr lang="en-IN" sz="900" b="0" i="0" u="none" strike="noStrike">
                        <a:solidFill>
                          <a:srgbClr val="000000"/>
                        </a:solidFill>
                        <a:effectLst/>
                        <a:latin typeface="Calibri" panose="020F0502020204030204" pitchFamily="34" charset="0"/>
                      </a:endParaRPr>
                    </a:p>
                  </a:txBody>
                  <a:tcPr marL="4290" marR="4290" marT="4290" marB="0" anchor="b"/>
                </a:tc>
                <a:tc>
                  <a:txBody>
                    <a:bodyPr/>
                    <a:lstStyle/>
                    <a:p>
                      <a:pPr algn="r" fontAlgn="b"/>
                      <a:r>
                        <a:rPr lang="en-IN" sz="900" u="none" strike="noStrike">
                          <a:effectLst/>
                        </a:rPr>
                        <a:t>0.181818</a:t>
                      </a:r>
                      <a:endParaRPr lang="en-IN" sz="900" b="0" i="0" u="none" strike="noStrike">
                        <a:solidFill>
                          <a:srgbClr val="000000"/>
                        </a:solidFill>
                        <a:effectLst/>
                        <a:latin typeface="Calibri" panose="020F0502020204030204" pitchFamily="34" charset="0"/>
                      </a:endParaRPr>
                    </a:p>
                  </a:txBody>
                  <a:tcPr marL="4290" marR="4290" marT="4290" marB="0" anchor="b"/>
                </a:tc>
                <a:tc>
                  <a:txBody>
                    <a:bodyPr/>
                    <a:lstStyle/>
                    <a:p>
                      <a:pPr algn="r" fontAlgn="b"/>
                      <a:r>
                        <a:rPr lang="en-IN" sz="900" u="none" strike="noStrike" dirty="0">
                          <a:effectLst/>
                        </a:rPr>
                        <a:t>2.345208</a:t>
                      </a:r>
                      <a:endParaRPr lang="en-IN" sz="900" b="0" i="0" u="none" strike="noStrike" dirty="0">
                        <a:solidFill>
                          <a:srgbClr val="000000"/>
                        </a:solidFill>
                        <a:effectLst/>
                        <a:latin typeface="Calibri" panose="020F0502020204030204" pitchFamily="34" charset="0"/>
                      </a:endParaRPr>
                    </a:p>
                  </a:txBody>
                  <a:tcPr marL="4290" marR="4290" marT="4290" marB="0" anchor="b"/>
                </a:tc>
                <a:extLst>
                  <a:ext uri="{0D108BD9-81ED-4DB2-BD59-A6C34878D82A}">
                    <a16:rowId xmlns:a16="http://schemas.microsoft.com/office/drawing/2014/main" val="4291135544"/>
                  </a:ext>
                </a:extLst>
              </a:tr>
            </a:tbl>
          </a:graphicData>
        </a:graphic>
      </p:graphicFrame>
    </p:spTree>
    <p:extLst>
      <p:ext uri="{BB962C8B-B14F-4D97-AF65-F5344CB8AC3E}">
        <p14:creationId xmlns:p14="http://schemas.microsoft.com/office/powerpoint/2010/main" val="3056542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E542C9F-43CD-7B03-5B4A-ABE7DFE3C604}"/>
              </a:ext>
            </a:extLst>
          </p:cNvPr>
          <p:cNvSpPr>
            <a:spLocks noGrp="1"/>
          </p:cNvSpPr>
          <p:nvPr>
            <p:ph type="sldNum" sz="quarter" idx="12"/>
          </p:nvPr>
        </p:nvSpPr>
        <p:spPr/>
        <p:txBody>
          <a:bodyPr/>
          <a:lstStyle/>
          <a:p>
            <a:fld id="{106E12CD-FCB1-464E-A775-0B83FDDACE03}" type="slidenum">
              <a:rPr lang="en-US" smtClean="0"/>
              <a:pPr/>
              <a:t>14</a:t>
            </a:fld>
            <a:endParaRPr lang="en-US" dirty="0"/>
          </a:p>
        </p:txBody>
      </p:sp>
      <p:graphicFrame>
        <p:nvGraphicFramePr>
          <p:cNvPr id="5" name="Diagram 4">
            <a:extLst>
              <a:ext uri="{FF2B5EF4-FFF2-40B4-BE49-F238E27FC236}">
                <a16:creationId xmlns:a16="http://schemas.microsoft.com/office/drawing/2014/main" id="{3D5148D0-965C-2C9A-1BBB-D38C9A15126F}"/>
              </a:ext>
            </a:extLst>
          </p:cNvPr>
          <p:cNvGraphicFramePr/>
          <p:nvPr>
            <p:extLst>
              <p:ext uri="{D42A27DB-BD31-4B8C-83A1-F6EECF244321}">
                <p14:modId xmlns:p14="http://schemas.microsoft.com/office/powerpoint/2010/main" val="1562627366"/>
              </p:ext>
            </p:extLst>
          </p:nvPr>
        </p:nvGraphicFramePr>
        <p:xfrm>
          <a:off x="433249" y="917349"/>
          <a:ext cx="7905919" cy="38499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a:extLst>
              <a:ext uri="{FF2B5EF4-FFF2-40B4-BE49-F238E27FC236}">
                <a16:creationId xmlns:a16="http://schemas.microsoft.com/office/drawing/2014/main" id="{8CAB9619-F906-16C7-5E5B-6CF40B55DACC}"/>
              </a:ext>
            </a:extLst>
          </p:cNvPr>
          <p:cNvSpPr txBox="1"/>
          <p:nvPr/>
        </p:nvSpPr>
        <p:spPr>
          <a:xfrm>
            <a:off x="3705487" y="299813"/>
            <a:ext cx="2478566" cy="369332"/>
          </a:xfrm>
          <a:prstGeom prst="rect">
            <a:avLst/>
          </a:prstGeom>
          <a:noFill/>
        </p:spPr>
        <p:txBody>
          <a:bodyPr wrap="square" rtlCol="0">
            <a:spAutoFit/>
          </a:bodyPr>
          <a:lstStyle/>
          <a:p>
            <a:r>
              <a:rPr lang="en-IN" dirty="0"/>
              <a:t>Feature Engineering </a:t>
            </a:r>
          </a:p>
        </p:txBody>
      </p:sp>
      <p:pic>
        <p:nvPicPr>
          <p:cNvPr id="10" name="Picture 9">
            <a:extLst>
              <a:ext uri="{FF2B5EF4-FFF2-40B4-BE49-F238E27FC236}">
                <a16:creationId xmlns:a16="http://schemas.microsoft.com/office/drawing/2014/main" id="{E45A5F11-A865-BB89-9025-42267513B7C5}"/>
              </a:ext>
            </a:extLst>
          </p:cNvPr>
          <p:cNvPicPr>
            <a:picLocks noChangeAspect="1"/>
          </p:cNvPicPr>
          <p:nvPr/>
        </p:nvPicPr>
        <p:blipFill>
          <a:blip r:embed="rId7"/>
          <a:stretch>
            <a:fillRect/>
          </a:stretch>
        </p:blipFill>
        <p:spPr>
          <a:xfrm>
            <a:off x="587830" y="833120"/>
            <a:ext cx="5529942" cy="3673566"/>
          </a:xfrm>
          <a:prstGeom prst="rect">
            <a:avLst/>
          </a:prstGeom>
        </p:spPr>
      </p:pic>
    </p:spTree>
    <p:extLst>
      <p:ext uri="{BB962C8B-B14F-4D97-AF65-F5344CB8AC3E}">
        <p14:creationId xmlns:p14="http://schemas.microsoft.com/office/powerpoint/2010/main" val="15411354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E542C9F-43CD-7B03-5B4A-ABE7DFE3C604}"/>
              </a:ext>
            </a:extLst>
          </p:cNvPr>
          <p:cNvSpPr>
            <a:spLocks noGrp="1"/>
          </p:cNvSpPr>
          <p:nvPr>
            <p:ph type="sldNum" sz="quarter" idx="12"/>
          </p:nvPr>
        </p:nvSpPr>
        <p:spPr/>
        <p:txBody>
          <a:bodyPr/>
          <a:lstStyle/>
          <a:p>
            <a:fld id="{106E12CD-FCB1-464E-A775-0B83FDDACE03}" type="slidenum">
              <a:rPr lang="en-US" smtClean="0"/>
              <a:pPr/>
              <a:t>15</a:t>
            </a:fld>
            <a:endParaRPr lang="en-US" dirty="0"/>
          </a:p>
        </p:txBody>
      </p:sp>
      <p:graphicFrame>
        <p:nvGraphicFramePr>
          <p:cNvPr id="5" name="Diagram 4">
            <a:extLst>
              <a:ext uri="{FF2B5EF4-FFF2-40B4-BE49-F238E27FC236}">
                <a16:creationId xmlns:a16="http://schemas.microsoft.com/office/drawing/2014/main" id="{3D5148D0-965C-2C9A-1BBB-D38C9A15126F}"/>
              </a:ext>
            </a:extLst>
          </p:cNvPr>
          <p:cNvGraphicFramePr/>
          <p:nvPr>
            <p:extLst>
              <p:ext uri="{D42A27DB-BD31-4B8C-83A1-F6EECF244321}">
                <p14:modId xmlns:p14="http://schemas.microsoft.com/office/powerpoint/2010/main" val="3569214144"/>
              </p:ext>
            </p:extLst>
          </p:nvPr>
        </p:nvGraphicFramePr>
        <p:xfrm>
          <a:off x="433250" y="484480"/>
          <a:ext cx="7905919" cy="42827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a:extLst>
              <a:ext uri="{FF2B5EF4-FFF2-40B4-BE49-F238E27FC236}">
                <a16:creationId xmlns:a16="http://schemas.microsoft.com/office/drawing/2014/main" id="{8CAB9619-F906-16C7-5E5B-6CF40B55DACC}"/>
              </a:ext>
            </a:extLst>
          </p:cNvPr>
          <p:cNvSpPr txBox="1"/>
          <p:nvPr/>
        </p:nvSpPr>
        <p:spPr>
          <a:xfrm>
            <a:off x="2365829" y="115147"/>
            <a:ext cx="5071290" cy="369332"/>
          </a:xfrm>
          <a:prstGeom prst="rect">
            <a:avLst/>
          </a:prstGeom>
          <a:noFill/>
        </p:spPr>
        <p:txBody>
          <a:bodyPr wrap="square" rtlCol="0">
            <a:spAutoFit/>
          </a:bodyPr>
          <a:lstStyle/>
          <a:p>
            <a:r>
              <a:rPr lang="en-IN" dirty="0"/>
              <a:t>Feature Scaling and Normalization  </a:t>
            </a:r>
          </a:p>
        </p:txBody>
      </p:sp>
      <p:sp>
        <p:nvSpPr>
          <p:cNvPr id="17" name="TextBox 16">
            <a:extLst>
              <a:ext uri="{FF2B5EF4-FFF2-40B4-BE49-F238E27FC236}">
                <a16:creationId xmlns:a16="http://schemas.microsoft.com/office/drawing/2014/main" id="{09E95554-31AE-975D-7521-0BBBF1AED3F2}"/>
              </a:ext>
            </a:extLst>
          </p:cNvPr>
          <p:cNvSpPr txBox="1"/>
          <p:nvPr/>
        </p:nvSpPr>
        <p:spPr>
          <a:xfrm>
            <a:off x="471714" y="484480"/>
            <a:ext cx="4310743" cy="4247317"/>
          </a:xfrm>
          <a:prstGeom prst="rect">
            <a:avLst/>
          </a:prstGeom>
          <a:noFill/>
        </p:spPr>
        <p:txBody>
          <a:bodyPr wrap="square">
            <a:spAutoFit/>
          </a:bodyPr>
          <a:lstStyle/>
          <a:p>
            <a:r>
              <a:rPr lang="en-IN" sz="900" b="1" dirty="0"/>
              <a:t>Features shortlisted through EDA/manual inspection and bivariate analysis :</a:t>
            </a:r>
          </a:p>
          <a:p>
            <a:endParaRPr lang="en-IN" sz="900" dirty="0"/>
          </a:p>
          <a:p>
            <a:r>
              <a:rPr lang="en-IN" sz="900" dirty="0"/>
              <a:t>Age, Gender, Balance, </a:t>
            </a:r>
            <a:r>
              <a:rPr lang="en-IN" sz="900" dirty="0" err="1"/>
              <a:t>NumOfProducts</a:t>
            </a:r>
            <a:r>
              <a:rPr lang="en-IN" sz="900" dirty="0"/>
              <a:t>, </a:t>
            </a:r>
            <a:r>
              <a:rPr lang="en-IN" sz="900" dirty="0" err="1"/>
              <a:t>IsActiveMember</a:t>
            </a:r>
            <a:r>
              <a:rPr lang="en-IN" sz="900" dirty="0"/>
              <a:t>, the 3 country/Geography variables, </a:t>
            </a:r>
            <a:r>
              <a:rPr lang="en-IN" sz="900" dirty="0" err="1"/>
              <a:t>bal</a:t>
            </a:r>
            <a:r>
              <a:rPr lang="en-IN" sz="900" dirty="0"/>
              <a:t> per product, tenure age ratio</a:t>
            </a:r>
          </a:p>
          <a:p>
            <a:endParaRPr lang="en-IN" sz="900" dirty="0"/>
          </a:p>
          <a:p>
            <a:r>
              <a:rPr lang="en-IN" sz="900" dirty="0"/>
              <a:t>Now, let's see whether feature selection/elimination through RFE (Recursive Feature Elimination) gives us the same list of features, other extra features or lesser number of features.</a:t>
            </a:r>
          </a:p>
          <a:p>
            <a:endParaRPr lang="en-IN" sz="900" dirty="0"/>
          </a:p>
          <a:p>
            <a:r>
              <a:rPr lang="en-IN" sz="900" b="1" dirty="0"/>
              <a:t>To begin with, we'll feed all features to RFE + </a:t>
            </a:r>
            <a:r>
              <a:rPr lang="en-IN" sz="900" b="1" dirty="0" err="1"/>
              <a:t>LogReg</a:t>
            </a:r>
            <a:r>
              <a:rPr lang="en-IN" sz="900" b="1" dirty="0"/>
              <a:t> model.</a:t>
            </a:r>
          </a:p>
          <a:p>
            <a:endParaRPr lang="en-IN" sz="900" dirty="0"/>
          </a:p>
          <a:p>
            <a:r>
              <a:rPr lang="en-IN" sz="900" dirty="0" err="1"/>
              <a:t>cont_vars</a:t>
            </a:r>
            <a:endParaRPr lang="en-IN" sz="900" dirty="0"/>
          </a:p>
          <a:p>
            <a:r>
              <a:rPr lang="en-IN" sz="900" dirty="0" err="1"/>
              <a:t>cat_vars</a:t>
            </a:r>
            <a:endParaRPr lang="en-IN" sz="900" dirty="0"/>
          </a:p>
          <a:p>
            <a:r>
              <a:rPr lang="en-IN" sz="900" dirty="0"/>
              <a:t>['</a:t>
            </a:r>
            <a:r>
              <a:rPr lang="en-IN" sz="900" dirty="0" err="1"/>
              <a:t>CreditScore</a:t>
            </a:r>
            <a:r>
              <a:rPr lang="en-IN" sz="900" dirty="0"/>
              <a:t>',</a:t>
            </a:r>
          </a:p>
          <a:p>
            <a:r>
              <a:rPr lang="en-IN" sz="900" dirty="0"/>
              <a:t> 'Age',</a:t>
            </a:r>
          </a:p>
          <a:p>
            <a:r>
              <a:rPr lang="en-IN" sz="900" dirty="0"/>
              <a:t> 'Tenure',</a:t>
            </a:r>
          </a:p>
          <a:p>
            <a:r>
              <a:rPr lang="en-IN" sz="900" dirty="0"/>
              <a:t> 'Balance',</a:t>
            </a:r>
          </a:p>
          <a:p>
            <a:r>
              <a:rPr lang="en-IN" sz="900" dirty="0"/>
              <a:t> '</a:t>
            </a:r>
            <a:r>
              <a:rPr lang="en-IN" sz="900" dirty="0" err="1"/>
              <a:t>NumOfProducts</a:t>
            </a:r>
            <a:r>
              <a:rPr lang="en-IN" sz="900" dirty="0"/>
              <a:t>',</a:t>
            </a:r>
          </a:p>
          <a:p>
            <a:r>
              <a:rPr lang="en-IN" sz="900" dirty="0"/>
              <a:t> '</a:t>
            </a:r>
            <a:r>
              <a:rPr lang="en-IN" sz="900" dirty="0" err="1"/>
              <a:t>EstimatedSalary</a:t>
            </a:r>
            <a:r>
              <a:rPr lang="en-IN" sz="900" dirty="0"/>
              <a:t>',</a:t>
            </a:r>
          </a:p>
          <a:p>
            <a:r>
              <a:rPr lang="en-IN" sz="900" dirty="0"/>
              <a:t> '</a:t>
            </a:r>
            <a:r>
              <a:rPr lang="en-IN" sz="900" dirty="0" err="1"/>
              <a:t>Surname_enc</a:t>
            </a:r>
            <a:r>
              <a:rPr lang="en-IN" sz="900" dirty="0"/>
              <a:t>',</a:t>
            </a:r>
          </a:p>
          <a:p>
            <a:r>
              <a:rPr lang="en-IN" sz="900" dirty="0"/>
              <a:t> '</a:t>
            </a:r>
            <a:r>
              <a:rPr lang="en-IN" sz="900" dirty="0" err="1"/>
              <a:t>bal_per_product</a:t>
            </a:r>
            <a:r>
              <a:rPr lang="en-IN" sz="900" dirty="0"/>
              <a:t>',</a:t>
            </a:r>
          </a:p>
          <a:p>
            <a:r>
              <a:rPr lang="en-IN" sz="900" dirty="0"/>
              <a:t> '</a:t>
            </a:r>
            <a:r>
              <a:rPr lang="en-IN" sz="900" dirty="0" err="1"/>
              <a:t>bal_by_est_salary</a:t>
            </a:r>
            <a:r>
              <a:rPr lang="en-IN" sz="900" dirty="0"/>
              <a:t>',</a:t>
            </a:r>
          </a:p>
          <a:p>
            <a:r>
              <a:rPr lang="en-IN" sz="900" dirty="0"/>
              <a:t> '</a:t>
            </a:r>
            <a:r>
              <a:rPr lang="en-IN" sz="900" dirty="0" err="1"/>
              <a:t>tenure_age_ratio</a:t>
            </a:r>
            <a:r>
              <a:rPr lang="en-IN" sz="900" dirty="0"/>
              <a:t>',</a:t>
            </a:r>
          </a:p>
          <a:p>
            <a:r>
              <a:rPr lang="en-IN" sz="900" dirty="0"/>
              <a:t> '</a:t>
            </a:r>
            <a:r>
              <a:rPr lang="en-IN" sz="900" dirty="0" err="1"/>
              <a:t>age_surname_mean_churn</a:t>
            </a:r>
            <a:r>
              <a:rPr lang="en-IN" sz="900" dirty="0"/>
              <a:t>']</a:t>
            </a:r>
          </a:p>
          <a:p>
            <a:r>
              <a:rPr lang="en-IN" sz="900" dirty="0"/>
              <a:t>['Gender',</a:t>
            </a:r>
          </a:p>
          <a:p>
            <a:r>
              <a:rPr lang="en-IN" sz="900" dirty="0"/>
              <a:t> '</a:t>
            </a:r>
            <a:r>
              <a:rPr lang="en-IN" sz="900" dirty="0" err="1"/>
              <a:t>HasCrCard</a:t>
            </a:r>
            <a:r>
              <a:rPr lang="en-IN" sz="900" dirty="0"/>
              <a:t>',</a:t>
            </a:r>
          </a:p>
          <a:p>
            <a:r>
              <a:rPr lang="en-IN" sz="900" dirty="0"/>
              <a:t> '</a:t>
            </a:r>
            <a:r>
              <a:rPr lang="en-IN" sz="900" dirty="0" err="1"/>
              <a:t>IsActiveMember</a:t>
            </a:r>
            <a:r>
              <a:rPr lang="en-IN" sz="900" dirty="0"/>
              <a:t>',</a:t>
            </a:r>
          </a:p>
          <a:p>
            <a:r>
              <a:rPr lang="en-IN" sz="900" dirty="0"/>
              <a:t> '</a:t>
            </a:r>
            <a:r>
              <a:rPr lang="en-IN" sz="900" dirty="0" err="1"/>
              <a:t>country_France</a:t>
            </a:r>
            <a:r>
              <a:rPr lang="en-IN" sz="900" dirty="0"/>
              <a:t>',</a:t>
            </a:r>
          </a:p>
          <a:p>
            <a:r>
              <a:rPr lang="en-IN" sz="900" dirty="0"/>
              <a:t> '</a:t>
            </a:r>
            <a:r>
              <a:rPr lang="en-IN" sz="900" dirty="0" err="1"/>
              <a:t>country_Germany</a:t>
            </a:r>
            <a:r>
              <a:rPr lang="en-IN" sz="900" dirty="0"/>
              <a:t>',</a:t>
            </a:r>
          </a:p>
          <a:p>
            <a:r>
              <a:rPr lang="en-IN" sz="900" dirty="0"/>
              <a:t> '</a:t>
            </a:r>
            <a:r>
              <a:rPr lang="en-IN" sz="900" dirty="0" err="1"/>
              <a:t>country_Spain</a:t>
            </a:r>
            <a:r>
              <a:rPr lang="en-IN" sz="900" dirty="0"/>
              <a:t>']</a:t>
            </a:r>
          </a:p>
        </p:txBody>
      </p:sp>
    </p:spTree>
    <p:extLst>
      <p:ext uri="{BB962C8B-B14F-4D97-AF65-F5344CB8AC3E}">
        <p14:creationId xmlns:p14="http://schemas.microsoft.com/office/powerpoint/2010/main" val="21785904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E542C9F-43CD-7B03-5B4A-ABE7DFE3C604}"/>
              </a:ext>
            </a:extLst>
          </p:cNvPr>
          <p:cNvSpPr>
            <a:spLocks noGrp="1"/>
          </p:cNvSpPr>
          <p:nvPr>
            <p:ph type="sldNum" sz="quarter" idx="12"/>
          </p:nvPr>
        </p:nvSpPr>
        <p:spPr/>
        <p:txBody>
          <a:bodyPr/>
          <a:lstStyle/>
          <a:p>
            <a:fld id="{106E12CD-FCB1-464E-A775-0B83FDDACE03}" type="slidenum">
              <a:rPr lang="en-US" smtClean="0"/>
              <a:pPr/>
              <a:t>16</a:t>
            </a:fld>
            <a:endParaRPr lang="en-US" dirty="0"/>
          </a:p>
        </p:txBody>
      </p:sp>
      <p:graphicFrame>
        <p:nvGraphicFramePr>
          <p:cNvPr id="5" name="Diagram 4">
            <a:extLst>
              <a:ext uri="{FF2B5EF4-FFF2-40B4-BE49-F238E27FC236}">
                <a16:creationId xmlns:a16="http://schemas.microsoft.com/office/drawing/2014/main" id="{3D5148D0-965C-2C9A-1BBB-D38C9A15126F}"/>
              </a:ext>
            </a:extLst>
          </p:cNvPr>
          <p:cNvGraphicFramePr/>
          <p:nvPr>
            <p:extLst>
              <p:ext uri="{D42A27DB-BD31-4B8C-83A1-F6EECF244321}">
                <p14:modId xmlns:p14="http://schemas.microsoft.com/office/powerpoint/2010/main" val="3399269257"/>
              </p:ext>
            </p:extLst>
          </p:nvPr>
        </p:nvGraphicFramePr>
        <p:xfrm>
          <a:off x="433249" y="833120"/>
          <a:ext cx="7816671" cy="38499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a:extLst>
              <a:ext uri="{FF2B5EF4-FFF2-40B4-BE49-F238E27FC236}">
                <a16:creationId xmlns:a16="http://schemas.microsoft.com/office/drawing/2014/main" id="{8CAB9619-F906-16C7-5E5B-6CF40B55DACC}"/>
              </a:ext>
            </a:extLst>
          </p:cNvPr>
          <p:cNvSpPr txBox="1"/>
          <p:nvPr/>
        </p:nvSpPr>
        <p:spPr>
          <a:xfrm>
            <a:off x="2336800" y="299813"/>
            <a:ext cx="5100319" cy="369332"/>
          </a:xfrm>
          <a:prstGeom prst="rect">
            <a:avLst/>
          </a:prstGeom>
          <a:noFill/>
        </p:spPr>
        <p:txBody>
          <a:bodyPr wrap="square" rtlCol="0">
            <a:spAutoFit/>
          </a:bodyPr>
          <a:lstStyle/>
          <a:p>
            <a:r>
              <a:rPr lang="en-IN" dirty="0"/>
              <a:t>Baseline Model (Logistic Regression) </a:t>
            </a:r>
          </a:p>
        </p:txBody>
      </p:sp>
      <p:pic>
        <p:nvPicPr>
          <p:cNvPr id="6" name="Picture 5">
            <a:extLst>
              <a:ext uri="{FF2B5EF4-FFF2-40B4-BE49-F238E27FC236}">
                <a16:creationId xmlns:a16="http://schemas.microsoft.com/office/drawing/2014/main" id="{4777255C-9C13-E75B-72FC-B56A57230004}"/>
              </a:ext>
            </a:extLst>
          </p:cNvPr>
          <p:cNvPicPr>
            <a:picLocks noChangeAspect="1"/>
          </p:cNvPicPr>
          <p:nvPr/>
        </p:nvPicPr>
        <p:blipFill>
          <a:blip r:embed="rId7"/>
          <a:stretch>
            <a:fillRect/>
          </a:stretch>
        </p:blipFill>
        <p:spPr>
          <a:xfrm>
            <a:off x="433248" y="833119"/>
            <a:ext cx="4836405" cy="3793067"/>
          </a:xfrm>
          <a:prstGeom prst="rect">
            <a:avLst/>
          </a:prstGeom>
        </p:spPr>
      </p:pic>
    </p:spTree>
    <p:extLst>
      <p:ext uri="{BB962C8B-B14F-4D97-AF65-F5344CB8AC3E}">
        <p14:creationId xmlns:p14="http://schemas.microsoft.com/office/powerpoint/2010/main" val="2182590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E542C9F-43CD-7B03-5B4A-ABE7DFE3C604}"/>
              </a:ext>
            </a:extLst>
          </p:cNvPr>
          <p:cNvSpPr>
            <a:spLocks noGrp="1"/>
          </p:cNvSpPr>
          <p:nvPr>
            <p:ph type="sldNum" sz="quarter" idx="12"/>
          </p:nvPr>
        </p:nvSpPr>
        <p:spPr/>
        <p:txBody>
          <a:bodyPr/>
          <a:lstStyle/>
          <a:p>
            <a:fld id="{106E12CD-FCB1-464E-A775-0B83FDDACE03}" type="slidenum">
              <a:rPr lang="en-US" smtClean="0"/>
              <a:pPr/>
              <a:t>17</a:t>
            </a:fld>
            <a:endParaRPr lang="en-US" dirty="0"/>
          </a:p>
        </p:txBody>
      </p:sp>
      <p:graphicFrame>
        <p:nvGraphicFramePr>
          <p:cNvPr id="5" name="Diagram 4">
            <a:extLst>
              <a:ext uri="{FF2B5EF4-FFF2-40B4-BE49-F238E27FC236}">
                <a16:creationId xmlns:a16="http://schemas.microsoft.com/office/drawing/2014/main" id="{3D5148D0-965C-2C9A-1BBB-D38C9A15126F}"/>
              </a:ext>
            </a:extLst>
          </p:cNvPr>
          <p:cNvGraphicFramePr/>
          <p:nvPr>
            <p:extLst>
              <p:ext uri="{D42A27DB-BD31-4B8C-83A1-F6EECF244321}">
                <p14:modId xmlns:p14="http://schemas.microsoft.com/office/powerpoint/2010/main" val="1760870721"/>
              </p:ext>
            </p:extLst>
          </p:nvPr>
        </p:nvGraphicFramePr>
        <p:xfrm>
          <a:off x="433248" y="400383"/>
          <a:ext cx="7816671" cy="43668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a:extLst>
              <a:ext uri="{FF2B5EF4-FFF2-40B4-BE49-F238E27FC236}">
                <a16:creationId xmlns:a16="http://schemas.microsoft.com/office/drawing/2014/main" id="{8CAB9619-F906-16C7-5E5B-6CF40B55DACC}"/>
              </a:ext>
            </a:extLst>
          </p:cNvPr>
          <p:cNvSpPr txBox="1"/>
          <p:nvPr/>
        </p:nvSpPr>
        <p:spPr>
          <a:xfrm>
            <a:off x="2373086" y="71765"/>
            <a:ext cx="5064033" cy="369332"/>
          </a:xfrm>
          <a:prstGeom prst="rect">
            <a:avLst/>
          </a:prstGeom>
          <a:noFill/>
        </p:spPr>
        <p:txBody>
          <a:bodyPr wrap="square" rtlCol="0">
            <a:spAutoFit/>
          </a:bodyPr>
          <a:lstStyle/>
          <a:p>
            <a:r>
              <a:rPr lang="en-IN" dirty="0"/>
              <a:t>Baseline Model (Logistic Regression)</a:t>
            </a:r>
          </a:p>
        </p:txBody>
      </p:sp>
      <p:pic>
        <p:nvPicPr>
          <p:cNvPr id="8" name="Picture 7">
            <a:extLst>
              <a:ext uri="{FF2B5EF4-FFF2-40B4-BE49-F238E27FC236}">
                <a16:creationId xmlns:a16="http://schemas.microsoft.com/office/drawing/2014/main" id="{CC17E05F-1FCC-717F-B72E-C33F0FE96111}"/>
              </a:ext>
            </a:extLst>
          </p:cNvPr>
          <p:cNvPicPr>
            <a:picLocks noChangeAspect="1"/>
          </p:cNvPicPr>
          <p:nvPr/>
        </p:nvPicPr>
        <p:blipFill>
          <a:blip r:embed="rId7"/>
          <a:stretch>
            <a:fillRect/>
          </a:stretch>
        </p:blipFill>
        <p:spPr>
          <a:xfrm>
            <a:off x="433247" y="487628"/>
            <a:ext cx="4998964" cy="2706950"/>
          </a:xfrm>
          <a:prstGeom prst="rect">
            <a:avLst/>
          </a:prstGeom>
        </p:spPr>
      </p:pic>
      <p:sp>
        <p:nvSpPr>
          <p:cNvPr id="7" name="TextBox 6">
            <a:extLst>
              <a:ext uri="{FF2B5EF4-FFF2-40B4-BE49-F238E27FC236}">
                <a16:creationId xmlns:a16="http://schemas.microsoft.com/office/drawing/2014/main" id="{0F8F44F3-4D2B-1CC9-0973-875F952D6653}"/>
              </a:ext>
            </a:extLst>
          </p:cNvPr>
          <p:cNvSpPr txBox="1"/>
          <p:nvPr/>
        </p:nvSpPr>
        <p:spPr>
          <a:xfrm>
            <a:off x="5424719" y="432568"/>
            <a:ext cx="2906957" cy="2862322"/>
          </a:xfrm>
          <a:prstGeom prst="rect">
            <a:avLst/>
          </a:prstGeom>
          <a:noFill/>
        </p:spPr>
        <p:txBody>
          <a:bodyPr wrap="square">
            <a:spAutoFit/>
          </a:bodyPr>
          <a:lstStyle/>
          <a:p>
            <a:r>
              <a:rPr lang="en-US" sz="900" b="1" dirty="0"/>
              <a:t>Validation Metrices</a:t>
            </a:r>
          </a:p>
          <a:p>
            <a:endParaRPr lang="en-US" sz="900" dirty="0"/>
          </a:p>
          <a:p>
            <a:r>
              <a:rPr lang="en-US" sz="900" dirty="0"/>
              <a:t>ROC-AUC Score: 0.70</a:t>
            </a:r>
          </a:p>
          <a:p>
            <a:r>
              <a:rPr lang="en-US" sz="900" dirty="0"/>
              <a:t>Similar to the training set, the ROC-AUC score on the validation set is decent, which suggests that the model is generalizing reasonably well.</a:t>
            </a:r>
          </a:p>
          <a:p>
            <a:r>
              <a:rPr lang="en-US" sz="900" dirty="0"/>
              <a:t>Recall: 0.70</a:t>
            </a:r>
          </a:p>
          <a:p>
            <a:r>
              <a:rPr lang="en-US" sz="900" dirty="0"/>
              <a:t>The recall on the validation set matches the training set, which is a good sign. It suggests that the model's performance is consistent across both datasets.</a:t>
            </a:r>
          </a:p>
          <a:p>
            <a:r>
              <a:rPr lang="en-US" sz="900" dirty="0"/>
              <a:t>Confusion Matrix:</a:t>
            </a:r>
          </a:p>
          <a:p>
            <a:r>
              <a:rPr lang="en-US" sz="900" dirty="0"/>
              <a:t>True Negative (TN): 590</a:t>
            </a:r>
          </a:p>
          <a:p>
            <a:r>
              <a:rPr lang="en-US" sz="900" dirty="0"/>
              <a:t>False Positive (FP): 252</a:t>
            </a:r>
          </a:p>
          <a:p>
            <a:r>
              <a:rPr lang="en-US" sz="900" dirty="0"/>
              <a:t>False Negative (FN): 71</a:t>
            </a:r>
          </a:p>
          <a:p>
            <a:r>
              <a:rPr lang="en-US" sz="900" dirty="0"/>
              <a:t>True Positive (TP): 167</a:t>
            </a:r>
          </a:p>
          <a:p>
            <a:r>
              <a:rPr lang="en-US" sz="900" b="1" dirty="0"/>
              <a:t>Classification Report:</a:t>
            </a:r>
          </a:p>
          <a:p>
            <a:r>
              <a:rPr lang="en-US" sz="900" dirty="0"/>
              <a:t>The precision, recall, and F1-score values for the validation set are in line with the training set's values, which indicates that the model is generalizing well without overfitting.</a:t>
            </a:r>
            <a:endParaRPr lang="en-IN" sz="900" dirty="0"/>
          </a:p>
        </p:txBody>
      </p:sp>
      <p:grpSp>
        <p:nvGrpSpPr>
          <p:cNvPr id="9" name="Group 8">
            <a:extLst>
              <a:ext uri="{FF2B5EF4-FFF2-40B4-BE49-F238E27FC236}">
                <a16:creationId xmlns:a16="http://schemas.microsoft.com/office/drawing/2014/main" id="{6BC00FCF-347B-6F80-18AE-350FC8A02A56}"/>
              </a:ext>
            </a:extLst>
          </p:cNvPr>
          <p:cNvGrpSpPr/>
          <p:nvPr/>
        </p:nvGrpSpPr>
        <p:grpSpPr>
          <a:xfrm>
            <a:off x="667657" y="3490686"/>
            <a:ext cx="7576457" cy="1192349"/>
            <a:chOff x="6149517" y="134208"/>
            <a:chExt cx="1756401" cy="3113117"/>
          </a:xfrm>
        </p:grpSpPr>
        <p:sp>
          <p:nvSpPr>
            <p:cNvPr id="10" name="Rectangle 9">
              <a:extLst>
                <a:ext uri="{FF2B5EF4-FFF2-40B4-BE49-F238E27FC236}">
                  <a16:creationId xmlns:a16="http://schemas.microsoft.com/office/drawing/2014/main" id="{8E64B7EF-34B3-D20E-8B81-916CA3A404C9}"/>
                </a:ext>
              </a:extLst>
            </p:cNvPr>
            <p:cNvSpPr/>
            <p:nvPr/>
          </p:nvSpPr>
          <p:spPr>
            <a:xfrm>
              <a:off x="6149517" y="134208"/>
              <a:ext cx="1756401" cy="311311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N"/>
            </a:p>
          </p:txBody>
        </p:sp>
        <p:sp>
          <p:nvSpPr>
            <p:cNvPr id="11" name="TextBox 10">
              <a:extLst>
                <a:ext uri="{FF2B5EF4-FFF2-40B4-BE49-F238E27FC236}">
                  <a16:creationId xmlns:a16="http://schemas.microsoft.com/office/drawing/2014/main" id="{1C5C73DC-1006-E267-5120-3F9D26AA27DB}"/>
                </a:ext>
              </a:extLst>
            </p:cNvPr>
            <p:cNvSpPr txBox="1"/>
            <p:nvPr/>
          </p:nvSpPr>
          <p:spPr>
            <a:xfrm>
              <a:off x="6158002" y="389028"/>
              <a:ext cx="1667162" cy="2544925"/>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38100" tIns="38100" rIns="38100" bIns="38100" numCol="1" spcCol="1270" anchor="t" anchorCtr="0">
              <a:noAutofit/>
            </a:bodyPr>
            <a:lstStyle/>
            <a:p>
              <a:pPr marL="0" lvl="0" indent="0" algn="just" defTabSz="444500">
                <a:lnSpc>
                  <a:spcPct val="90000"/>
                </a:lnSpc>
                <a:spcBef>
                  <a:spcPct val="0"/>
                </a:spcBef>
                <a:spcAft>
                  <a:spcPct val="35000"/>
                </a:spcAft>
                <a:buFont typeface="Arial" panose="020B0604020202020204" pitchFamily="34" charset="0"/>
                <a:buNone/>
              </a:pPr>
              <a:r>
                <a:rPr lang="en-US" sz="900" b="1" kern="1200" dirty="0"/>
                <a:t>The Logistic Regression model is performing reasonably well given the class imbalance, particularly in terms of recall.</a:t>
              </a:r>
            </a:p>
            <a:p>
              <a:pPr marL="0" lvl="0" indent="0" algn="just" defTabSz="444500">
                <a:lnSpc>
                  <a:spcPct val="90000"/>
                </a:lnSpc>
                <a:spcBef>
                  <a:spcPct val="0"/>
                </a:spcBef>
                <a:spcAft>
                  <a:spcPct val="35000"/>
                </a:spcAft>
                <a:buFont typeface="Arial" panose="020B0604020202020204" pitchFamily="34" charset="0"/>
                <a:buNone/>
              </a:pPr>
              <a:r>
                <a:rPr lang="en-US" sz="900" b="1" kern="1200" dirty="0"/>
                <a:t>The model tends to predict more false positives (predicting churn when there isn't) as indicated by the lower precision for the positive class. This can be a strategic decision, as the cost of falsely predicting churn (and perhaps offering incentives to stay) might be less than missing an actual churn.</a:t>
              </a:r>
            </a:p>
            <a:p>
              <a:pPr marL="0" lvl="0" indent="0" algn="just" defTabSz="444500">
                <a:lnSpc>
                  <a:spcPct val="90000"/>
                </a:lnSpc>
                <a:spcBef>
                  <a:spcPct val="0"/>
                </a:spcBef>
                <a:spcAft>
                  <a:spcPct val="35000"/>
                </a:spcAft>
                <a:buFont typeface="Arial" panose="020B0604020202020204" pitchFamily="34" charset="0"/>
                <a:buNone/>
              </a:pPr>
              <a:r>
                <a:rPr lang="en-US" sz="900" b="1" kern="1200" dirty="0"/>
                <a:t>While the model is a good baseline, there's room for improvement. Additional feature engineering, hyperparameter tuning, or even trying more complex models might yield better results.</a:t>
              </a:r>
            </a:p>
            <a:p>
              <a:pPr marL="0" lvl="0" indent="0" algn="just" defTabSz="444500">
                <a:lnSpc>
                  <a:spcPct val="90000"/>
                </a:lnSpc>
                <a:spcBef>
                  <a:spcPct val="0"/>
                </a:spcBef>
                <a:spcAft>
                  <a:spcPct val="35000"/>
                </a:spcAft>
                <a:buFont typeface="Arial" panose="020B0604020202020204" pitchFamily="34" charset="0"/>
                <a:buNone/>
              </a:pPr>
              <a:r>
                <a:rPr lang="en-US" sz="900" b="1" kern="1200" dirty="0"/>
                <a:t>The choice of metrics and the desired balance between them (e.g., precision vs. recall) often depends on the business context and the costs associated with different types of errors</a:t>
              </a:r>
              <a:endParaRPr lang="en-IN" sz="900" b="1" kern="1200" dirty="0"/>
            </a:p>
          </p:txBody>
        </p:sp>
      </p:grpSp>
      <p:sp>
        <p:nvSpPr>
          <p:cNvPr id="13" name="TextBox 12">
            <a:extLst>
              <a:ext uri="{FF2B5EF4-FFF2-40B4-BE49-F238E27FC236}">
                <a16:creationId xmlns:a16="http://schemas.microsoft.com/office/drawing/2014/main" id="{8920132F-7D9A-736C-5005-2A0777C5A158}"/>
              </a:ext>
            </a:extLst>
          </p:cNvPr>
          <p:cNvSpPr txBox="1"/>
          <p:nvPr/>
        </p:nvSpPr>
        <p:spPr>
          <a:xfrm>
            <a:off x="3857171" y="3265595"/>
            <a:ext cx="1429657" cy="369332"/>
          </a:xfrm>
          <a:prstGeom prst="rect">
            <a:avLst/>
          </a:prstGeom>
          <a:noFill/>
        </p:spPr>
        <p:txBody>
          <a:bodyPr wrap="square" rtlCol="0">
            <a:spAutoFit/>
          </a:bodyPr>
          <a:lstStyle/>
          <a:p>
            <a:r>
              <a:rPr lang="en-IN" dirty="0"/>
              <a:t>Summary</a:t>
            </a:r>
          </a:p>
        </p:txBody>
      </p:sp>
      <p:sp>
        <p:nvSpPr>
          <p:cNvPr id="15" name="Straight Connector 14">
            <a:extLst>
              <a:ext uri="{FF2B5EF4-FFF2-40B4-BE49-F238E27FC236}">
                <a16:creationId xmlns:a16="http://schemas.microsoft.com/office/drawing/2014/main" id="{DEA6A226-0FAB-3807-1C1A-E94DFB99375B}"/>
              </a:ext>
            </a:extLst>
          </p:cNvPr>
          <p:cNvSpPr/>
          <p:nvPr/>
        </p:nvSpPr>
        <p:spPr>
          <a:xfrm>
            <a:off x="616857" y="3324184"/>
            <a:ext cx="7633063" cy="0"/>
          </a:xfrm>
          <a:prstGeom prst="line">
            <a:avLst/>
          </a:prstGeom>
        </p:spPr>
        <p:style>
          <a:lnRef idx="2">
            <a:schemeClr val="accent4">
              <a:tint val="50000"/>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tx1">
              <a:hueOff val="0"/>
              <a:satOff val="0"/>
              <a:lumOff val="0"/>
              <a:alphaOff val="0"/>
            </a:schemeClr>
          </a:fontRef>
        </p:style>
        <p:txBody>
          <a:bodyPr/>
          <a:lstStyle/>
          <a:p>
            <a:endParaRPr lang="en-IN"/>
          </a:p>
        </p:txBody>
      </p:sp>
    </p:spTree>
    <p:extLst>
      <p:ext uri="{BB962C8B-B14F-4D97-AF65-F5344CB8AC3E}">
        <p14:creationId xmlns:p14="http://schemas.microsoft.com/office/powerpoint/2010/main" val="3865227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E542C9F-43CD-7B03-5B4A-ABE7DFE3C604}"/>
              </a:ext>
            </a:extLst>
          </p:cNvPr>
          <p:cNvSpPr>
            <a:spLocks noGrp="1"/>
          </p:cNvSpPr>
          <p:nvPr>
            <p:ph type="sldNum" sz="quarter" idx="12"/>
          </p:nvPr>
        </p:nvSpPr>
        <p:spPr/>
        <p:txBody>
          <a:bodyPr/>
          <a:lstStyle/>
          <a:p>
            <a:fld id="{106E12CD-FCB1-464E-A775-0B83FDDACE03}" type="slidenum">
              <a:rPr lang="en-US" smtClean="0"/>
              <a:pPr/>
              <a:t>18</a:t>
            </a:fld>
            <a:endParaRPr lang="en-US" dirty="0"/>
          </a:p>
        </p:txBody>
      </p:sp>
      <p:graphicFrame>
        <p:nvGraphicFramePr>
          <p:cNvPr id="5" name="Diagram 4">
            <a:extLst>
              <a:ext uri="{FF2B5EF4-FFF2-40B4-BE49-F238E27FC236}">
                <a16:creationId xmlns:a16="http://schemas.microsoft.com/office/drawing/2014/main" id="{3D5148D0-965C-2C9A-1BBB-D38C9A15126F}"/>
              </a:ext>
            </a:extLst>
          </p:cNvPr>
          <p:cNvGraphicFramePr/>
          <p:nvPr>
            <p:extLst>
              <p:ext uri="{D42A27DB-BD31-4B8C-83A1-F6EECF244321}">
                <p14:modId xmlns:p14="http://schemas.microsoft.com/office/powerpoint/2010/main" val="3474219459"/>
              </p:ext>
            </p:extLst>
          </p:nvPr>
        </p:nvGraphicFramePr>
        <p:xfrm>
          <a:off x="433249" y="833120"/>
          <a:ext cx="7905919" cy="38499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a:extLst>
              <a:ext uri="{FF2B5EF4-FFF2-40B4-BE49-F238E27FC236}">
                <a16:creationId xmlns:a16="http://schemas.microsoft.com/office/drawing/2014/main" id="{8CAB9619-F906-16C7-5E5B-6CF40B55DACC}"/>
              </a:ext>
            </a:extLst>
          </p:cNvPr>
          <p:cNvSpPr txBox="1"/>
          <p:nvPr/>
        </p:nvSpPr>
        <p:spPr>
          <a:xfrm>
            <a:off x="3075093" y="299813"/>
            <a:ext cx="4362026" cy="369332"/>
          </a:xfrm>
          <a:prstGeom prst="rect">
            <a:avLst/>
          </a:prstGeom>
          <a:noFill/>
        </p:spPr>
        <p:txBody>
          <a:bodyPr wrap="square" rtlCol="0">
            <a:spAutoFit/>
          </a:bodyPr>
          <a:lstStyle/>
          <a:p>
            <a:r>
              <a:rPr lang="en-IN" dirty="0"/>
              <a:t>SVM   Model </a:t>
            </a:r>
          </a:p>
        </p:txBody>
      </p:sp>
      <p:pic>
        <p:nvPicPr>
          <p:cNvPr id="7" name="Picture 6">
            <a:extLst>
              <a:ext uri="{FF2B5EF4-FFF2-40B4-BE49-F238E27FC236}">
                <a16:creationId xmlns:a16="http://schemas.microsoft.com/office/drawing/2014/main" id="{F229CDAB-4177-AD17-2648-6F36AAC19D0F}"/>
              </a:ext>
            </a:extLst>
          </p:cNvPr>
          <p:cNvPicPr>
            <a:picLocks noChangeAspect="1"/>
          </p:cNvPicPr>
          <p:nvPr/>
        </p:nvPicPr>
        <p:blipFill>
          <a:blip r:embed="rId7"/>
          <a:stretch>
            <a:fillRect/>
          </a:stretch>
        </p:blipFill>
        <p:spPr>
          <a:xfrm>
            <a:off x="580546" y="872438"/>
            <a:ext cx="4716201" cy="3437942"/>
          </a:xfrm>
          <a:prstGeom prst="rect">
            <a:avLst/>
          </a:prstGeom>
        </p:spPr>
      </p:pic>
    </p:spTree>
    <p:extLst>
      <p:ext uri="{BB962C8B-B14F-4D97-AF65-F5344CB8AC3E}">
        <p14:creationId xmlns:p14="http://schemas.microsoft.com/office/powerpoint/2010/main" val="2197312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143500"/>
          </a:xfrm>
        </p:spPr>
        <p:txBody>
          <a:bodyPr/>
          <a:lstStyle/>
          <a:p>
            <a:r>
              <a:rPr lang="en-US" dirty="0"/>
              <a:t>PART 1-INTRODUCTION</a:t>
            </a:r>
          </a:p>
        </p:txBody>
      </p:sp>
    </p:spTree>
    <p:extLst>
      <p:ext uri="{BB962C8B-B14F-4D97-AF65-F5344CB8AC3E}">
        <p14:creationId xmlns:p14="http://schemas.microsoft.com/office/powerpoint/2010/main" val="23420431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E542C9F-43CD-7B03-5B4A-ABE7DFE3C604}"/>
              </a:ext>
            </a:extLst>
          </p:cNvPr>
          <p:cNvSpPr>
            <a:spLocks noGrp="1"/>
          </p:cNvSpPr>
          <p:nvPr>
            <p:ph type="sldNum" sz="quarter" idx="12"/>
          </p:nvPr>
        </p:nvSpPr>
        <p:spPr/>
        <p:txBody>
          <a:bodyPr/>
          <a:lstStyle/>
          <a:p>
            <a:fld id="{106E12CD-FCB1-464E-A775-0B83FDDACE03}" type="slidenum">
              <a:rPr lang="en-US" smtClean="0"/>
              <a:pPr/>
              <a:t>19</a:t>
            </a:fld>
            <a:endParaRPr lang="en-US" dirty="0"/>
          </a:p>
        </p:txBody>
      </p:sp>
      <p:graphicFrame>
        <p:nvGraphicFramePr>
          <p:cNvPr id="5" name="Diagram 4">
            <a:extLst>
              <a:ext uri="{FF2B5EF4-FFF2-40B4-BE49-F238E27FC236}">
                <a16:creationId xmlns:a16="http://schemas.microsoft.com/office/drawing/2014/main" id="{3D5148D0-965C-2C9A-1BBB-D38C9A15126F}"/>
              </a:ext>
            </a:extLst>
          </p:cNvPr>
          <p:cNvGraphicFramePr/>
          <p:nvPr>
            <p:extLst>
              <p:ext uri="{D42A27DB-BD31-4B8C-83A1-F6EECF244321}">
                <p14:modId xmlns:p14="http://schemas.microsoft.com/office/powerpoint/2010/main" val="2415833089"/>
              </p:ext>
            </p:extLst>
          </p:nvPr>
        </p:nvGraphicFramePr>
        <p:xfrm>
          <a:off x="433250" y="530046"/>
          <a:ext cx="7905919" cy="42372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a:extLst>
              <a:ext uri="{FF2B5EF4-FFF2-40B4-BE49-F238E27FC236}">
                <a16:creationId xmlns:a16="http://schemas.microsoft.com/office/drawing/2014/main" id="{8CAB9619-F906-16C7-5E5B-6CF40B55DACC}"/>
              </a:ext>
            </a:extLst>
          </p:cNvPr>
          <p:cNvSpPr txBox="1"/>
          <p:nvPr/>
        </p:nvSpPr>
        <p:spPr>
          <a:xfrm>
            <a:off x="3075093" y="180953"/>
            <a:ext cx="4362026" cy="369332"/>
          </a:xfrm>
          <a:prstGeom prst="rect">
            <a:avLst/>
          </a:prstGeom>
          <a:noFill/>
        </p:spPr>
        <p:txBody>
          <a:bodyPr wrap="square" rtlCol="0">
            <a:spAutoFit/>
          </a:bodyPr>
          <a:lstStyle/>
          <a:p>
            <a:r>
              <a:rPr lang="en-IN" dirty="0"/>
              <a:t>SVM Model    </a:t>
            </a:r>
          </a:p>
        </p:txBody>
      </p:sp>
      <p:pic>
        <p:nvPicPr>
          <p:cNvPr id="10" name="Picture 9">
            <a:extLst>
              <a:ext uri="{FF2B5EF4-FFF2-40B4-BE49-F238E27FC236}">
                <a16:creationId xmlns:a16="http://schemas.microsoft.com/office/drawing/2014/main" id="{2DEB6A44-FE95-563D-35C8-087A540585D2}"/>
              </a:ext>
            </a:extLst>
          </p:cNvPr>
          <p:cNvPicPr>
            <a:picLocks noChangeAspect="1"/>
          </p:cNvPicPr>
          <p:nvPr/>
        </p:nvPicPr>
        <p:blipFill>
          <a:blip r:embed="rId7"/>
          <a:stretch>
            <a:fillRect/>
          </a:stretch>
        </p:blipFill>
        <p:spPr>
          <a:xfrm>
            <a:off x="487909" y="731520"/>
            <a:ext cx="5174368" cy="2439851"/>
          </a:xfrm>
          <a:prstGeom prst="rect">
            <a:avLst/>
          </a:prstGeom>
        </p:spPr>
      </p:pic>
      <p:sp>
        <p:nvSpPr>
          <p:cNvPr id="6" name="TextBox 5">
            <a:extLst>
              <a:ext uri="{FF2B5EF4-FFF2-40B4-BE49-F238E27FC236}">
                <a16:creationId xmlns:a16="http://schemas.microsoft.com/office/drawing/2014/main" id="{98EBB6F4-DF0A-5534-CFFE-C94E2584BDB3}"/>
              </a:ext>
            </a:extLst>
          </p:cNvPr>
          <p:cNvSpPr txBox="1"/>
          <p:nvPr/>
        </p:nvSpPr>
        <p:spPr>
          <a:xfrm>
            <a:off x="732971" y="3562777"/>
            <a:ext cx="7606198" cy="1110304"/>
          </a:xfrm>
          <a:prstGeom prst="rect">
            <a:avLst/>
          </a:prstGeom>
          <a:noFill/>
        </p:spPr>
        <p:txBody>
          <a:bodyPr wrap="square">
            <a:spAutoFit/>
          </a:bodyPr>
          <a:lstStyle/>
          <a:p>
            <a:pPr marL="0" lvl="0" indent="0" algn="just" defTabSz="444500">
              <a:lnSpc>
                <a:spcPct val="90000"/>
              </a:lnSpc>
              <a:spcBef>
                <a:spcPct val="0"/>
              </a:spcBef>
              <a:spcAft>
                <a:spcPct val="35000"/>
              </a:spcAft>
              <a:buFont typeface="Arial" panose="020B0604020202020204" pitchFamily="34" charset="0"/>
              <a:buNone/>
            </a:pPr>
            <a:r>
              <a:rPr lang="en-US" sz="900" b="1" kern="1200" dirty="0"/>
              <a:t>The Logistic Regression model is performing reasonably well given the class imbalance, particularly in terms of recall.</a:t>
            </a:r>
          </a:p>
          <a:p>
            <a:pPr marL="0" lvl="0" indent="0" algn="just" defTabSz="444500">
              <a:lnSpc>
                <a:spcPct val="90000"/>
              </a:lnSpc>
              <a:spcBef>
                <a:spcPct val="0"/>
              </a:spcBef>
              <a:spcAft>
                <a:spcPct val="35000"/>
              </a:spcAft>
              <a:buFont typeface="Arial" panose="020B0604020202020204" pitchFamily="34" charset="0"/>
              <a:buNone/>
            </a:pPr>
            <a:r>
              <a:rPr lang="en-US" sz="900" b="1" kern="1200" dirty="0"/>
              <a:t>The model tends to predict more false positives (predicting churn when there isn't) as indicated by the lower precision for the positive class. This can be a strategic decision, as the cost of falsely predicting churn (and perhaps offering incentives to stay) might be less than missing an actual churn.</a:t>
            </a:r>
          </a:p>
          <a:p>
            <a:pPr marL="0" lvl="0" indent="0" algn="just" defTabSz="444500">
              <a:lnSpc>
                <a:spcPct val="90000"/>
              </a:lnSpc>
              <a:spcBef>
                <a:spcPct val="0"/>
              </a:spcBef>
              <a:spcAft>
                <a:spcPct val="35000"/>
              </a:spcAft>
              <a:buFont typeface="Arial" panose="020B0604020202020204" pitchFamily="34" charset="0"/>
              <a:buNone/>
            </a:pPr>
            <a:r>
              <a:rPr lang="en-US" sz="900" b="1" kern="1200" dirty="0"/>
              <a:t>While the model is a good baseline, there's room for improvement. Additional feature engineering, hyperparameter tuning, or even trying more complex models might yield better results.</a:t>
            </a:r>
          </a:p>
          <a:p>
            <a:pPr marL="0" lvl="0" indent="0" algn="just" defTabSz="444500">
              <a:lnSpc>
                <a:spcPct val="90000"/>
              </a:lnSpc>
              <a:spcBef>
                <a:spcPct val="0"/>
              </a:spcBef>
              <a:spcAft>
                <a:spcPct val="35000"/>
              </a:spcAft>
              <a:buFont typeface="Arial" panose="020B0604020202020204" pitchFamily="34" charset="0"/>
              <a:buNone/>
            </a:pPr>
            <a:r>
              <a:rPr lang="en-US" sz="900" b="1" kern="1200" dirty="0"/>
              <a:t>The choice of metrics and the desired balance between them (e.g., precision vs. recall) often depends on the business context and the costs associated with different types of errors</a:t>
            </a:r>
            <a:endParaRPr lang="en-IN" sz="900" b="1" kern="1200" dirty="0"/>
          </a:p>
        </p:txBody>
      </p:sp>
      <p:sp>
        <p:nvSpPr>
          <p:cNvPr id="8" name="TextBox 7">
            <a:extLst>
              <a:ext uri="{FF2B5EF4-FFF2-40B4-BE49-F238E27FC236}">
                <a16:creationId xmlns:a16="http://schemas.microsoft.com/office/drawing/2014/main" id="{9A165141-EBE2-9B81-4379-94C795DC0E8C}"/>
              </a:ext>
            </a:extLst>
          </p:cNvPr>
          <p:cNvSpPr txBox="1"/>
          <p:nvPr/>
        </p:nvSpPr>
        <p:spPr>
          <a:xfrm>
            <a:off x="3073755" y="3144830"/>
            <a:ext cx="1429657" cy="369332"/>
          </a:xfrm>
          <a:prstGeom prst="rect">
            <a:avLst/>
          </a:prstGeom>
          <a:noFill/>
        </p:spPr>
        <p:txBody>
          <a:bodyPr wrap="square" rtlCol="0">
            <a:spAutoFit/>
          </a:bodyPr>
          <a:lstStyle/>
          <a:p>
            <a:r>
              <a:rPr lang="en-IN" dirty="0"/>
              <a:t>Summary</a:t>
            </a:r>
          </a:p>
        </p:txBody>
      </p:sp>
    </p:spTree>
    <p:extLst>
      <p:ext uri="{BB962C8B-B14F-4D97-AF65-F5344CB8AC3E}">
        <p14:creationId xmlns:p14="http://schemas.microsoft.com/office/powerpoint/2010/main" val="20992236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CB1DD-28D6-E6FA-C664-9EE2162F885D}"/>
              </a:ext>
            </a:extLst>
          </p:cNvPr>
          <p:cNvSpPr>
            <a:spLocks noGrp="1"/>
          </p:cNvSpPr>
          <p:nvPr>
            <p:ph type="title"/>
          </p:nvPr>
        </p:nvSpPr>
        <p:spPr/>
        <p:txBody>
          <a:bodyPr>
            <a:normAutofit fontScale="90000"/>
          </a:bodyPr>
          <a:lstStyle/>
          <a:p>
            <a:r>
              <a:rPr lang="it-IT" sz="4900" dirty="0"/>
              <a:t> BASELINE MODELS (NON-LINEAR) : DECISION TREE</a:t>
            </a:r>
            <a:br>
              <a:rPr lang="it-IT" b="1" i="0" dirty="0">
                <a:solidFill>
                  <a:srgbClr val="000000"/>
                </a:solidFill>
                <a:effectLst/>
                <a:latin typeface="Helvetica Neue"/>
              </a:rPr>
            </a:br>
            <a:endParaRPr lang="en-IN" dirty="0"/>
          </a:p>
        </p:txBody>
      </p:sp>
    </p:spTree>
    <p:extLst>
      <p:ext uri="{BB962C8B-B14F-4D97-AF65-F5344CB8AC3E}">
        <p14:creationId xmlns:p14="http://schemas.microsoft.com/office/powerpoint/2010/main" val="4324194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E542C9F-43CD-7B03-5B4A-ABE7DFE3C604}"/>
              </a:ext>
            </a:extLst>
          </p:cNvPr>
          <p:cNvSpPr>
            <a:spLocks noGrp="1"/>
          </p:cNvSpPr>
          <p:nvPr>
            <p:ph type="sldNum" sz="quarter" idx="12"/>
          </p:nvPr>
        </p:nvSpPr>
        <p:spPr/>
        <p:txBody>
          <a:bodyPr/>
          <a:lstStyle/>
          <a:p>
            <a:fld id="{106E12CD-FCB1-464E-A775-0B83FDDACE03}" type="slidenum">
              <a:rPr lang="en-US" smtClean="0"/>
              <a:pPr/>
              <a:t>21</a:t>
            </a:fld>
            <a:endParaRPr lang="en-US" dirty="0"/>
          </a:p>
        </p:txBody>
      </p:sp>
      <p:graphicFrame>
        <p:nvGraphicFramePr>
          <p:cNvPr id="5" name="Diagram 4">
            <a:extLst>
              <a:ext uri="{FF2B5EF4-FFF2-40B4-BE49-F238E27FC236}">
                <a16:creationId xmlns:a16="http://schemas.microsoft.com/office/drawing/2014/main" id="{3D5148D0-965C-2C9A-1BBB-D38C9A15126F}"/>
              </a:ext>
            </a:extLst>
          </p:cNvPr>
          <p:cNvGraphicFramePr/>
          <p:nvPr>
            <p:extLst>
              <p:ext uri="{D42A27DB-BD31-4B8C-83A1-F6EECF244321}">
                <p14:modId xmlns:p14="http://schemas.microsoft.com/office/powerpoint/2010/main" val="3690503071"/>
              </p:ext>
            </p:extLst>
          </p:nvPr>
        </p:nvGraphicFramePr>
        <p:xfrm>
          <a:off x="433249" y="833120"/>
          <a:ext cx="7905919" cy="38499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a:extLst>
              <a:ext uri="{FF2B5EF4-FFF2-40B4-BE49-F238E27FC236}">
                <a16:creationId xmlns:a16="http://schemas.microsoft.com/office/drawing/2014/main" id="{8CAB9619-F906-16C7-5E5B-6CF40B55DACC}"/>
              </a:ext>
            </a:extLst>
          </p:cNvPr>
          <p:cNvSpPr txBox="1"/>
          <p:nvPr/>
        </p:nvSpPr>
        <p:spPr>
          <a:xfrm>
            <a:off x="3075093" y="299813"/>
            <a:ext cx="4362026" cy="369332"/>
          </a:xfrm>
          <a:prstGeom prst="rect">
            <a:avLst/>
          </a:prstGeom>
          <a:noFill/>
        </p:spPr>
        <p:txBody>
          <a:bodyPr wrap="square" rtlCol="0">
            <a:spAutoFit/>
          </a:bodyPr>
          <a:lstStyle/>
          <a:p>
            <a:r>
              <a:rPr lang="en-IN" dirty="0"/>
              <a:t>DECISION TREE Model </a:t>
            </a:r>
          </a:p>
        </p:txBody>
      </p:sp>
      <p:pic>
        <p:nvPicPr>
          <p:cNvPr id="6" name="Picture 5">
            <a:extLst>
              <a:ext uri="{FF2B5EF4-FFF2-40B4-BE49-F238E27FC236}">
                <a16:creationId xmlns:a16="http://schemas.microsoft.com/office/drawing/2014/main" id="{F7119FDF-85FA-85F5-1EA2-92B8A4B129A8}"/>
              </a:ext>
            </a:extLst>
          </p:cNvPr>
          <p:cNvPicPr>
            <a:picLocks noChangeAspect="1"/>
          </p:cNvPicPr>
          <p:nvPr/>
        </p:nvPicPr>
        <p:blipFill>
          <a:blip r:embed="rId7"/>
          <a:stretch>
            <a:fillRect/>
          </a:stretch>
        </p:blipFill>
        <p:spPr>
          <a:xfrm>
            <a:off x="313379" y="1132862"/>
            <a:ext cx="5396541" cy="3337538"/>
          </a:xfrm>
          <a:prstGeom prst="rect">
            <a:avLst/>
          </a:prstGeom>
        </p:spPr>
      </p:pic>
    </p:spTree>
    <p:extLst>
      <p:ext uri="{BB962C8B-B14F-4D97-AF65-F5344CB8AC3E}">
        <p14:creationId xmlns:p14="http://schemas.microsoft.com/office/powerpoint/2010/main" val="13908208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E542C9F-43CD-7B03-5B4A-ABE7DFE3C604}"/>
              </a:ext>
            </a:extLst>
          </p:cNvPr>
          <p:cNvSpPr>
            <a:spLocks noGrp="1"/>
          </p:cNvSpPr>
          <p:nvPr>
            <p:ph type="sldNum" sz="quarter" idx="12"/>
          </p:nvPr>
        </p:nvSpPr>
        <p:spPr/>
        <p:txBody>
          <a:bodyPr/>
          <a:lstStyle/>
          <a:p>
            <a:fld id="{106E12CD-FCB1-464E-A775-0B83FDDACE03}" type="slidenum">
              <a:rPr lang="en-US" smtClean="0"/>
              <a:pPr/>
              <a:t>22</a:t>
            </a:fld>
            <a:endParaRPr lang="en-US" dirty="0"/>
          </a:p>
        </p:txBody>
      </p:sp>
      <p:graphicFrame>
        <p:nvGraphicFramePr>
          <p:cNvPr id="5" name="Diagram 4">
            <a:extLst>
              <a:ext uri="{FF2B5EF4-FFF2-40B4-BE49-F238E27FC236}">
                <a16:creationId xmlns:a16="http://schemas.microsoft.com/office/drawing/2014/main" id="{3D5148D0-965C-2C9A-1BBB-D38C9A15126F}"/>
              </a:ext>
            </a:extLst>
          </p:cNvPr>
          <p:cNvGraphicFramePr/>
          <p:nvPr>
            <p:extLst>
              <p:ext uri="{D42A27DB-BD31-4B8C-83A1-F6EECF244321}">
                <p14:modId xmlns:p14="http://schemas.microsoft.com/office/powerpoint/2010/main" val="739866728"/>
              </p:ext>
            </p:extLst>
          </p:nvPr>
        </p:nvGraphicFramePr>
        <p:xfrm>
          <a:off x="433249" y="833120"/>
          <a:ext cx="7905919" cy="38499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a:extLst>
              <a:ext uri="{FF2B5EF4-FFF2-40B4-BE49-F238E27FC236}">
                <a16:creationId xmlns:a16="http://schemas.microsoft.com/office/drawing/2014/main" id="{8CAB9619-F906-16C7-5E5B-6CF40B55DACC}"/>
              </a:ext>
            </a:extLst>
          </p:cNvPr>
          <p:cNvSpPr txBox="1"/>
          <p:nvPr/>
        </p:nvSpPr>
        <p:spPr>
          <a:xfrm>
            <a:off x="3075093" y="299813"/>
            <a:ext cx="4362026" cy="369332"/>
          </a:xfrm>
          <a:prstGeom prst="rect">
            <a:avLst/>
          </a:prstGeom>
          <a:noFill/>
        </p:spPr>
        <p:txBody>
          <a:bodyPr wrap="square" rtlCol="0">
            <a:spAutoFit/>
          </a:bodyPr>
          <a:lstStyle/>
          <a:p>
            <a:r>
              <a:rPr lang="en-IN" dirty="0"/>
              <a:t>DECISION TREE Model </a:t>
            </a:r>
          </a:p>
        </p:txBody>
      </p:sp>
      <p:pic>
        <p:nvPicPr>
          <p:cNvPr id="6" name="Picture 5">
            <a:extLst>
              <a:ext uri="{FF2B5EF4-FFF2-40B4-BE49-F238E27FC236}">
                <a16:creationId xmlns:a16="http://schemas.microsoft.com/office/drawing/2014/main" id="{F30CB82E-C490-4B52-F3F4-6A4EC938BA7F}"/>
              </a:ext>
            </a:extLst>
          </p:cNvPr>
          <p:cNvPicPr>
            <a:picLocks noChangeAspect="1"/>
          </p:cNvPicPr>
          <p:nvPr/>
        </p:nvPicPr>
        <p:blipFill>
          <a:blip r:embed="rId7"/>
          <a:stretch>
            <a:fillRect/>
          </a:stretch>
        </p:blipFill>
        <p:spPr>
          <a:xfrm>
            <a:off x="583392" y="982133"/>
            <a:ext cx="4983402" cy="3438479"/>
          </a:xfrm>
          <a:prstGeom prst="rect">
            <a:avLst/>
          </a:prstGeom>
        </p:spPr>
      </p:pic>
    </p:spTree>
    <p:extLst>
      <p:ext uri="{BB962C8B-B14F-4D97-AF65-F5344CB8AC3E}">
        <p14:creationId xmlns:p14="http://schemas.microsoft.com/office/powerpoint/2010/main" val="39253711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E542C9F-43CD-7B03-5B4A-ABE7DFE3C604}"/>
              </a:ext>
            </a:extLst>
          </p:cNvPr>
          <p:cNvSpPr>
            <a:spLocks noGrp="1"/>
          </p:cNvSpPr>
          <p:nvPr>
            <p:ph type="sldNum" sz="quarter" idx="12"/>
          </p:nvPr>
        </p:nvSpPr>
        <p:spPr/>
        <p:txBody>
          <a:bodyPr/>
          <a:lstStyle/>
          <a:p>
            <a:fld id="{106E12CD-FCB1-464E-A775-0B83FDDACE03}" type="slidenum">
              <a:rPr lang="en-US" smtClean="0"/>
              <a:pPr/>
              <a:t>23</a:t>
            </a:fld>
            <a:endParaRPr lang="en-US" dirty="0"/>
          </a:p>
        </p:txBody>
      </p:sp>
      <p:graphicFrame>
        <p:nvGraphicFramePr>
          <p:cNvPr id="5" name="Diagram 4">
            <a:extLst>
              <a:ext uri="{FF2B5EF4-FFF2-40B4-BE49-F238E27FC236}">
                <a16:creationId xmlns:a16="http://schemas.microsoft.com/office/drawing/2014/main" id="{3D5148D0-965C-2C9A-1BBB-D38C9A15126F}"/>
              </a:ext>
            </a:extLst>
          </p:cNvPr>
          <p:cNvGraphicFramePr/>
          <p:nvPr>
            <p:extLst>
              <p:ext uri="{D42A27DB-BD31-4B8C-83A1-F6EECF244321}">
                <p14:modId xmlns:p14="http://schemas.microsoft.com/office/powerpoint/2010/main" val="3020359314"/>
              </p:ext>
            </p:extLst>
          </p:nvPr>
        </p:nvGraphicFramePr>
        <p:xfrm>
          <a:off x="433250" y="530046"/>
          <a:ext cx="7905919" cy="42372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a:extLst>
              <a:ext uri="{FF2B5EF4-FFF2-40B4-BE49-F238E27FC236}">
                <a16:creationId xmlns:a16="http://schemas.microsoft.com/office/drawing/2014/main" id="{8CAB9619-F906-16C7-5E5B-6CF40B55DACC}"/>
              </a:ext>
            </a:extLst>
          </p:cNvPr>
          <p:cNvSpPr txBox="1"/>
          <p:nvPr/>
        </p:nvSpPr>
        <p:spPr>
          <a:xfrm>
            <a:off x="3075093" y="180953"/>
            <a:ext cx="4362026" cy="369332"/>
          </a:xfrm>
          <a:prstGeom prst="rect">
            <a:avLst/>
          </a:prstGeom>
          <a:noFill/>
        </p:spPr>
        <p:txBody>
          <a:bodyPr wrap="square" rtlCol="0">
            <a:spAutoFit/>
          </a:bodyPr>
          <a:lstStyle/>
          <a:p>
            <a:r>
              <a:rPr lang="en-IN" dirty="0"/>
              <a:t>DECISION TREE Model    </a:t>
            </a:r>
          </a:p>
        </p:txBody>
      </p:sp>
      <p:sp>
        <p:nvSpPr>
          <p:cNvPr id="6" name="TextBox 5">
            <a:extLst>
              <a:ext uri="{FF2B5EF4-FFF2-40B4-BE49-F238E27FC236}">
                <a16:creationId xmlns:a16="http://schemas.microsoft.com/office/drawing/2014/main" id="{98EBB6F4-DF0A-5534-CFFE-C94E2584BDB3}"/>
              </a:ext>
            </a:extLst>
          </p:cNvPr>
          <p:cNvSpPr txBox="1"/>
          <p:nvPr/>
        </p:nvSpPr>
        <p:spPr>
          <a:xfrm>
            <a:off x="732971" y="3562777"/>
            <a:ext cx="7606198" cy="1234953"/>
          </a:xfrm>
          <a:prstGeom prst="rect">
            <a:avLst/>
          </a:prstGeom>
          <a:noFill/>
        </p:spPr>
        <p:txBody>
          <a:bodyPr wrap="square">
            <a:spAutoFit/>
          </a:bodyPr>
          <a:lstStyle/>
          <a:p>
            <a:pPr marL="0" lvl="0" indent="0" algn="just" defTabSz="444500">
              <a:lnSpc>
                <a:spcPct val="90000"/>
              </a:lnSpc>
              <a:spcBef>
                <a:spcPct val="0"/>
              </a:spcBef>
              <a:spcAft>
                <a:spcPct val="35000"/>
              </a:spcAft>
              <a:buFont typeface="Arial" panose="020B0604020202020204" pitchFamily="34" charset="0"/>
              <a:buNone/>
            </a:pPr>
            <a:r>
              <a:rPr lang="en-US" sz="900" b="1" kern="1200" dirty="0"/>
              <a:t>The </a:t>
            </a:r>
            <a:r>
              <a:rPr lang="en-US" sz="900" b="1" dirty="0"/>
              <a:t>Decision Tree</a:t>
            </a:r>
            <a:r>
              <a:rPr lang="en-US" sz="900" b="1" kern="1200" dirty="0"/>
              <a:t> model is performing reasonably well given the class imbalance, particularly in terms of recall.</a:t>
            </a:r>
          </a:p>
          <a:p>
            <a:pPr marL="0" lvl="0" indent="0" algn="just" defTabSz="444500">
              <a:lnSpc>
                <a:spcPct val="90000"/>
              </a:lnSpc>
              <a:spcBef>
                <a:spcPct val="0"/>
              </a:spcBef>
              <a:spcAft>
                <a:spcPct val="35000"/>
              </a:spcAft>
              <a:buFont typeface="Arial" panose="020B0604020202020204" pitchFamily="34" charset="0"/>
              <a:buNone/>
            </a:pPr>
            <a:r>
              <a:rPr lang="en-US" sz="900" b="1" kern="1200" dirty="0"/>
              <a:t>The model tends to predict more false positives (predicting churn when there isn't) as indicated by the lower precision for the positive class.  As already shared in previous slides, this can be a strategic decision, as the cost of falsely predicting churn (and perhaps offering incentives to stay) might be less than missing an actual churn.</a:t>
            </a:r>
          </a:p>
          <a:p>
            <a:pPr marL="0" lvl="0" indent="0" algn="just" defTabSz="444500">
              <a:lnSpc>
                <a:spcPct val="90000"/>
              </a:lnSpc>
              <a:spcBef>
                <a:spcPct val="0"/>
              </a:spcBef>
              <a:spcAft>
                <a:spcPct val="35000"/>
              </a:spcAft>
              <a:buFont typeface="Arial" panose="020B0604020202020204" pitchFamily="34" charset="0"/>
              <a:buNone/>
            </a:pPr>
            <a:r>
              <a:rPr lang="en-US" sz="900" b="1" kern="1200" dirty="0"/>
              <a:t>While the </a:t>
            </a:r>
            <a:r>
              <a:rPr lang="en-US" sz="900" b="1" dirty="0"/>
              <a:t>Decision Tree</a:t>
            </a:r>
            <a:r>
              <a:rPr lang="en-US" sz="900" b="1" kern="1200" dirty="0"/>
              <a:t>  model is also a good baseline, there's room for improvement. Additional feature engineering, hyperparameter tuning, or even trying more complex models might yield better results.</a:t>
            </a:r>
          </a:p>
          <a:p>
            <a:pPr marL="0" lvl="0" indent="0" algn="just" defTabSz="444500">
              <a:lnSpc>
                <a:spcPct val="90000"/>
              </a:lnSpc>
              <a:spcBef>
                <a:spcPct val="0"/>
              </a:spcBef>
              <a:spcAft>
                <a:spcPct val="35000"/>
              </a:spcAft>
              <a:buFont typeface="Arial" panose="020B0604020202020204" pitchFamily="34" charset="0"/>
              <a:buNone/>
            </a:pPr>
            <a:r>
              <a:rPr lang="en-US" sz="900" b="1" kern="1200" dirty="0"/>
              <a:t>The choice of metrics and the desired balance between them (e.g., precision vs. recall) often depends on the business context and the costs associated with different types of errors</a:t>
            </a:r>
            <a:endParaRPr lang="en-IN" sz="900" b="1" kern="1200" dirty="0"/>
          </a:p>
        </p:txBody>
      </p:sp>
      <p:sp>
        <p:nvSpPr>
          <p:cNvPr id="8" name="TextBox 7">
            <a:extLst>
              <a:ext uri="{FF2B5EF4-FFF2-40B4-BE49-F238E27FC236}">
                <a16:creationId xmlns:a16="http://schemas.microsoft.com/office/drawing/2014/main" id="{9A165141-EBE2-9B81-4379-94C795DC0E8C}"/>
              </a:ext>
            </a:extLst>
          </p:cNvPr>
          <p:cNvSpPr txBox="1"/>
          <p:nvPr/>
        </p:nvSpPr>
        <p:spPr>
          <a:xfrm>
            <a:off x="3073755" y="3144830"/>
            <a:ext cx="1429657" cy="369332"/>
          </a:xfrm>
          <a:prstGeom prst="rect">
            <a:avLst/>
          </a:prstGeom>
          <a:noFill/>
        </p:spPr>
        <p:txBody>
          <a:bodyPr wrap="square" rtlCol="0">
            <a:spAutoFit/>
          </a:bodyPr>
          <a:lstStyle/>
          <a:p>
            <a:r>
              <a:rPr lang="en-IN" dirty="0"/>
              <a:t>Summary</a:t>
            </a:r>
          </a:p>
        </p:txBody>
      </p:sp>
      <p:pic>
        <p:nvPicPr>
          <p:cNvPr id="7" name="Picture 6">
            <a:extLst>
              <a:ext uri="{FF2B5EF4-FFF2-40B4-BE49-F238E27FC236}">
                <a16:creationId xmlns:a16="http://schemas.microsoft.com/office/drawing/2014/main" id="{05E2E1A0-F0B2-53D9-FD90-59F2FC8ACBB9}"/>
              </a:ext>
            </a:extLst>
          </p:cNvPr>
          <p:cNvPicPr>
            <a:picLocks noChangeAspect="1"/>
          </p:cNvPicPr>
          <p:nvPr/>
        </p:nvPicPr>
        <p:blipFill>
          <a:blip r:embed="rId7"/>
          <a:stretch>
            <a:fillRect/>
          </a:stretch>
        </p:blipFill>
        <p:spPr>
          <a:xfrm>
            <a:off x="516209" y="598900"/>
            <a:ext cx="4543472" cy="2935782"/>
          </a:xfrm>
          <a:prstGeom prst="rect">
            <a:avLst/>
          </a:prstGeom>
        </p:spPr>
      </p:pic>
    </p:spTree>
    <p:extLst>
      <p:ext uri="{BB962C8B-B14F-4D97-AF65-F5344CB8AC3E}">
        <p14:creationId xmlns:p14="http://schemas.microsoft.com/office/powerpoint/2010/main" val="19706975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E542C9F-43CD-7B03-5B4A-ABE7DFE3C604}"/>
              </a:ext>
            </a:extLst>
          </p:cNvPr>
          <p:cNvSpPr>
            <a:spLocks noGrp="1"/>
          </p:cNvSpPr>
          <p:nvPr>
            <p:ph type="sldNum" sz="quarter" idx="12"/>
          </p:nvPr>
        </p:nvSpPr>
        <p:spPr/>
        <p:txBody>
          <a:bodyPr/>
          <a:lstStyle/>
          <a:p>
            <a:fld id="{106E12CD-FCB1-464E-A775-0B83FDDACE03}" type="slidenum">
              <a:rPr lang="en-US" smtClean="0"/>
              <a:pPr/>
              <a:t>24</a:t>
            </a:fld>
            <a:endParaRPr lang="en-US" dirty="0"/>
          </a:p>
        </p:txBody>
      </p:sp>
      <p:graphicFrame>
        <p:nvGraphicFramePr>
          <p:cNvPr id="5" name="Diagram 4">
            <a:extLst>
              <a:ext uri="{FF2B5EF4-FFF2-40B4-BE49-F238E27FC236}">
                <a16:creationId xmlns:a16="http://schemas.microsoft.com/office/drawing/2014/main" id="{3D5148D0-965C-2C9A-1BBB-D38C9A15126F}"/>
              </a:ext>
            </a:extLst>
          </p:cNvPr>
          <p:cNvGraphicFramePr/>
          <p:nvPr>
            <p:extLst>
              <p:ext uri="{D42A27DB-BD31-4B8C-83A1-F6EECF244321}">
                <p14:modId xmlns:p14="http://schemas.microsoft.com/office/powerpoint/2010/main" val="1688286956"/>
              </p:ext>
            </p:extLst>
          </p:nvPr>
        </p:nvGraphicFramePr>
        <p:xfrm>
          <a:off x="433249" y="833120"/>
          <a:ext cx="7905919" cy="38499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a:extLst>
              <a:ext uri="{FF2B5EF4-FFF2-40B4-BE49-F238E27FC236}">
                <a16:creationId xmlns:a16="http://schemas.microsoft.com/office/drawing/2014/main" id="{8CAB9619-F906-16C7-5E5B-6CF40B55DACC}"/>
              </a:ext>
            </a:extLst>
          </p:cNvPr>
          <p:cNvSpPr txBox="1"/>
          <p:nvPr/>
        </p:nvSpPr>
        <p:spPr>
          <a:xfrm>
            <a:off x="3440853" y="299813"/>
            <a:ext cx="4362026" cy="369332"/>
          </a:xfrm>
          <a:prstGeom prst="rect">
            <a:avLst/>
          </a:prstGeom>
          <a:noFill/>
        </p:spPr>
        <p:txBody>
          <a:bodyPr wrap="square" rtlCol="0">
            <a:spAutoFit/>
          </a:bodyPr>
          <a:lstStyle/>
          <a:p>
            <a:r>
              <a:rPr lang="en-IN" dirty="0"/>
              <a:t>DECISION TREE Model </a:t>
            </a:r>
          </a:p>
        </p:txBody>
      </p:sp>
      <p:pic>
        <p:nvPicPr>
          <p:cNvPr id="7" name="Picture 6">
            <a:extLst>
              <a:ext uri="{FF2B5EF4-FFF2-40B4-BE49-F238E27FC236}">
                <a16:creationId xmlns:a16="http://schemas.microsoft.com/office/drawing/2014/main" id="{45711E07-7111-EBF8-BCCC-554DDAC63FE3}"/>
              </a:ext>
            </a:extLst>
          </p:cNvPr>
          <p:cNvPicPr>
            <a:picLocks noChangeAspect="1"/>
          </p:cNvPicPr>
          <p:nvPr/>
        </p:nvPicPr>
        <p:blipFill>
          <a:blip r:embed="rId7"/>
          <a:stretch>
            <a:fillRect/>
          </a:stretch>
        </p:blipFill>
        <p:spPr>
          <a:xfrm>
            <a:off x="209972" y="1190888"/>
            <a:ext cx="8726769" cy="2761724"/>
          </a:xfrm>
          <a:prstGeom prst="rect">
            <a:avLst/>
          </a:prstGeom>
        </p:spPr>
      </p:pic>
    </p:spTree>
    <p:extLst>
      <p:ext uri="{BB962C8B-B14F-4D97-AF65-F5344CB8AC3E}">
        <p14:creationId xmlns:p14="http://schemas.microsoft.com/office/powerpoint/2010/main" val="36841305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E542C9F-43CD-7B03-5B4A-ABE7DFE3C604}"/>
              </a:ext>
            </a:extLst>
          </p:cNvPr>
          <p:cNvSpPr>
            <a:spLocks noGrp="1"/>
          </p:cNvSpPr>
          <p:nvPr>
            <p:ph type="sldNum" sz="quarter" idx="12"/>
          </p:nvPr>
        </p:nvSpPr>
        <p:spPr/>
        <p:txBody>
          <a:bodyPr/>
          <a:lstStyle/>
          <a:p>
            <a:fld id="{106E12CD-FCB1-464E-A775-0B83FDDACE03}" type="slidenum">
              <a:rPr lang="en-US" smtClean="0"/>
              <a:pPr/>
              <a:t>25</a:t>
            </a:fld>
            <a:endParaRPr lang="en-US" dirty="0"/>
          </a:p>
        </p:txBody>
      </p:sp>
      <p:graphicFrame>
        <p:nvGraphicFramePr>
          <p:cNvPr id="5" name="Diagram 4">
            <a:extLst>
              <a:ext uri="{FF2B5EF4-FFF2-40B4-BE49-F238E27FC236}">
                <a16:creationId xmlns:a16="http://schemas.microsoft.com/office/drawing/2014/main" id="{3D5148D0-965C-2C9A-1BBB-D38C9A15126F}"/>
              </a:ext>
            </a:extLst>
          </p:cNvPr>
          <p:cNvGraphicFramePr/>
          <p:nvPr>
            <p:extLst>
              <p:ext uri="{D42A27DB-BD31-4B8C-83A1-F6EECF244321}">
                <p14:modId xmlns:p14="http://schemas.microsoft.com/office/powerpoint/2010/main" val="3658707278"/>
              </p:ext>
            </p:extLst>
          </p:nvPr>
        </p:nvGraphicFramePr>
        <p:xfrm>
          <a:off x="433250" y="530046"/>
          <a:ext cx="7905919" cy="42372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a:extLst>
              <a:ext uri="{FF2B5EF4-FFF2-40B4-BE49-F238E27FC236}">
                <a16:creationId xmlns:a16="http://schemas.microsoft.com/office/drawing/2014/main" id="{8CAB9619-F906-16C7-5E5B-6CF40B55DACC}"/>
              </a:ext>
            </a:extLst>
          </p:cNvPr>
          <p:cNvSpPr txBox="1"/>
          <p:nvPr/>
        </p:nvSpPr>
        <p:spPr>
          <a:xfrm>
            <a:off x="2865120" y="180953"/>
            <a:ext cx="4571999" cy="646331"/>
          </a:xfrm>
          <a:prstGeom prst="rect">
            <a:avLst/>
          </a:prstGeom>
          <a:noFill/>
        </p:spPr>
        <p:txBody>
          <a:bodyPr wrap="square" rtlCol="0">
            <a:spAutoFit/>
          </a:bodyPr>
          <a:lstStyle/>
          <a:p>
            <a:r>
              <a:rPr lang="en-US" i="0" dirty="0">
                <a:solidFill>
                  <a:srgbClr val="000000"/>
                </a:solidFill>
                <a:effectLst/>
                <a:latin typeface="Helvetica Neue"/>
              </a:rPr>
              <a:t>MODEL Zoo</a:t>
            </a:r>
          </a:p>
          <a:p>
            <a:endParaRPr lang="en-IN" dirty="0"/>
          </a:p>
        </p:txBody>
      </p:sp>
      <p:pic>
        <p:nvPicPr>
          <p:cNvPr id="9" name="Picture 8">
            <a:extLst>
              <a:ext uri="{FF2B5EF4-FFF2-40B4-BE49-F238E27FC236}">
                <a16:creationId xmlns:a16="http://schemas.microsoft.com/office/drawing/2014/main" id="{9DAF9E32-9394-8E4F-09B8-5BFC93A3AA35}"/>
              </a:ext>
            </a:extLst>
          </p:cNvPr>
          <p:cNvPicPr>
            <a:picLocks noChangeAspect="1"/>
          </p:cNvPicPr>
          <p:nvPr/>
        </p:nvPicPr>
        <p:blipFill>
          <a:blip r:embed="rId7"/>
          <a:stretch>
            <a:fillRect/>
          </a:stretch>
        </p:blipFill>
        <p:spPr>
          <a:xfrm>
            <a:off x="1" y="598900"/>
            <a:ext cx="5648960" cy="4095020"/>
          </a:xfrm>
          <a:prstGeom prst="rect">
            <a:avLst/>
          </a:prstGeom>
        </p:spPr>
      </p:pic>
    </p:spTree>
    <p:extLst>
      <p:ext uri="{BB962C8B-B14F-4D97-AF65-F5344CB8AC3E}">
        <p14:creationId xmlns:p14="http://schemas.microsoft.com/office/powerpoint/2010/main" val="41308266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E542C9F-43CD-7B03-5B4A-ABE7DFE3C604}"/>
              </a:ext>
            </a:extLst>
          </p:cNvPr>
          <p:cNvSpPr>
            <a:spLocks noGrp="1"/>
          </p:cNvSpPr>
          <p:nvPr>
            <p:ph type="sldNum" sz="quarter" idx="12"/>
          </p:nvPr>
        </p:nvSpPr>
        <p:spPr/>
        <p:txBody>
          <a:bodyPr/>
          <a:lstStyle/>
          <a:p>
            <a:fld id="{106E12CD-FCB1-464E-A775-0B83FDDACE03}" type="slidenum">
              <a:rPr lang="en-US" smtClean="0"/>
              <a:pPr/>
              <a:t>26</a:t>
            </a:fld>
            <a:endParaRPr lang="en-US" dirty="0"/>
          </a:p>
        </p:txBody>
      </p:sp>
      <p:graphicFrame>
        <p:nvGraphicFramePr>
          <p:cNvPr id="5" name="Diagram 4">
            <a:extLst>
              <a:ext uri="{FF2B5EF4-FFF2-40B4-BE49-F238E27FC236}">
                <a16:creationId xmlns:a16="http://schemas.microsoft.com/office/drawing/2014/main" id="{3D5148D0-965C-2C9A-1BBB-D38C9A15126F}"/>
              </a:ext>
            </a:extLst>
          </p:cNvPr>
          <p:cNvGraphicFramePr/>
          <p:nvPr>
            <p:extLst>
              <p:ext uri="{D42A27DB-BD31-4B8C-83A1-F6EECF244321}">
                <p14:modId xmlns:p14="http://schemas.microsoft.com/office/powerpoint/2010/main" val="3627512081"/>
              </p:ext>
            </p:extLst>
          </p:nvPr>
        </p:nvGraphicFramePr>
        <p:xfrm>
          <a:off x="433249" y="833120"/>
          <a:ext cx="7905919" cy="38499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a:extLst>
              <a:ext uri="{FF2B5EF4-FFF2-40B4-BE49-F238E27FC236}">
                <a16:creationId xmlns:a16="http://schemas.microsoft.com/office/drawing/2014/main" id="{8CAB9619-F906-16C7-5E5B-6CF40B55DACC}"/>
              </a:ext>
            </a:extLst>
          </p:cNvPr>
          <p:cNvSpPr txBox="1"/>
          <p:nvPr/>
        </p:nvSpPr>
        <p:spPr>
          <a:xfrm>
            <a:off x="2390987" y="352894"/>
            <a:ext cx="4362026" cy="369332"/>
          </a:xfrm>
          <a:prstGeom prst="rect">
            <a:avLst/>
          </a:prstGeom>
          <a:noFill/>
        </p:spPr>
        <p:txBody>
          <a:bodyPr wrap="square" rtlCol="0">
            <a:spAutoFit/>
          </a:bodyPr>
          <a:lstStyle/>
          <a:p>
            <a:r>
              <a:rPr lang="en-IN" dirty="0"/>
              <a:t>MODEL Evaluation </a:t>
            </a:r>
          </a:p>
        </p:txBody>
      </p:sp>
      <p:pic>
        <p:nvPicPr>
          <p:cNvPr id="7" name="Picture 6">
            <a:extLst>
              <a:ext uri="{FF2B5EF4-FFF2-40B4-BE49-F238E27FC236}">
                <a16:creationId xmlns:a16="http://schemas.microsoft.com/office/drawing/2014/main" id="{99A06402-CC91-7087-E7A5-FE298EA1BBE7}"/>
              </a:ext>
            </a:extLst>
          </p:cNvPr>
          <p:cNvPicPr>
            <a:picLocks noChangeAspect="1"/>
          </p:cNvPicPr>
          <p:nvPr/>
        </p:nvPicPr>
        <p:blipFill>
          <a:blip r:embed="rId7"/>
          <a:stretch>
            <a:fillRect/>
          </a:stretch>
        </p:blipFill>
        <p:spPr>
          <a:xfrm>
            <a:off x="1032106" y="1054908"/>
            <a:ext cx="5646402" cy="3578051"/>
          </a:xfrm>
          <a:prstGeom prst="rect">
            <a:avLst/>
          </a:prstGeom>
        </p:spPr>
      </p:pic>
    </p:spTree>
    <p:extLst>
      <p:ext uri="{BB962C8B-B14F-4D97-AF65-F5344CB8AC3E}">
        <p14:creationId xmlns:p14="http://schemas.microsoft.com/office/powerpoint/2010/main" val="5851191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E542C9F-43CD-7B03-5B4A-ABE7DFE3C604}"/>
              </a:ext>
            </a:extLst>
          </p:cNvPr>
          <p:cNvSpPr>
            <a:spLocks noGrp="1"/>
          </p:cNvSpPr>
          <p:nvPr>
            <p:ph type="sldNum" sz="quarter" idx="12"/>
          </p:nvPr>
        </p:nvSpPr>
        <p:spPr/>
        <p:txBody>
          <a:bodyPr/>
          <a:lstStyle/>
          <a:p>
            <a:fld id="{106E12CD-FCB1-464E-A775-0B83FDDACE03}" type="slidenum">
              <a:rPr lang="en-US" smtClean="0"/>
              <a:pPr/>
              <a:t>27</a:t>
            </a:fld>
            <a:endParaRPr lang="en-US" dirty="0"/>
          </a:p>
        </p:txBody>
      </p:sp>
      <p:graphicFrame>
        <p:nvGraphicFramePr>
          <p:cNvPr id="5" name="Diagram 4">
            <a:extLst>
              <a:ext uri="{FF2B5EF4-FFF2-40B4-BE49-F238E27FC236}">
                <a16:creationId xmlns:a16="http://schemas.microsoft.com/office/drawing/2014/main" id="{3D5148D0-965C-2C9A-1BBB-D38C9A15126F}"/>
              </a:ext>
            </a:extLst>
          </p:cNvPr>
          <p:cNvGraphicFramePr/>
          <p:nvPr>
            <p:extLst>
              <p:ext uri="{D42A27DB-BD31-4B8C-83A1-F6EECF244321}">
                <p14:modId xmlns:p14="http://schemas.microsoft.com/office/powerpoint/2010/main" val="2241749950"/>
              </p:ext>
            </p:extLst>
          </p:nvPr>
        </p:nvGraphicFramePr>
        <p:xfrm>
          <a:off x="433249" y="833120"/>
          <a:ext cx="7905919" cy="38499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a:extLst>
              <a:ext uri="{FF2B5EF4-FFF2-40B4-BE49-F238E27FC236}">
                <a16:creationId xmlns:a16="http://schemas.microsoft.com/office/drawing/2014/main" id="{8CAB9619-F906-16C7-5E5B-6CF40B55DACC}"/>
              </a:ext>
            </a:extLst>
          </p:cNvPr>
          <p:cNvSpPr txBox="1"/>
          <p:nvPr/>
        </p:nvSpPr>
        <p:spPr>
          <a:xfrm>
            <a:off x="3075093" y="299813"/>
            <a:ext cx="4362026" cy="369332"/>
          </a:xfrm>
          <a:prstGeom prst="rect">
            <a:avLst/>
          </a:prstGeom>
          <a:noFill/>
        </p:spPr>
        <p:txBody>
          <a:bodyPr wrap="square" rtlCol="0">
            <a:spAutoFit/>
          </a:bodyPr>
          <a:lstStyle/>
          <a:p>
            <a:r>
              <a:rPr lang="en-IN" dirty="0"/>
              <a:t>MODEL Selection</a:t>
            </a:r>
          </a:p>
        </p:txBody>
      </p:sp>
      <p:pic>
        <p:nvPicPr>
          <p:cNvPr id="7" name="Picture 6">
            <a:extLst>
              <a:ext uri="{FF2B5EF4-FFF2-40B4-BE49-F238E27FC236}">
                <a16:creationId xmlns:a16="http://schemas.microsoft.com/office/drawing/2014/main" id="{8636F4AA-B599-1F57-965F-92EBEE416B93}"/>
              </a:ext>
            </a:extLst>
          </p:cNvPr>
          <p:cNvPicPr>
            <a:picLocks noChangeAspect="1"/>
          </p:cNvPicPr>
          <p:nvPr/>
        </p:nvPicPr>
        <p:blipFill>
          <a:blip r:embed="rId7"/>
          <a:stretch>
            <a:fillRect/>
          </a:stretch>
        </p:blipFill>
        <p:spPr>
          <a:xfrm>
            <a:off x="856864" y="975360"/>
            <a:ext cx="5543936" cy="3707674"/>
          </a:xfrm>
          <a:prstGeom prst="rect">
            <a:avLst/>
          </a:prstGeom>
        </p:spPr>
      </p:pic>
      <p:sp>
        <p:nvSpPr>
          <p:cNvPr id="8" name="TextBox 7">
            <a:extLst>
              <a:ext uri="{FF2B5EF4-FFF2-40B4-BE49-F238E27FC236}">
                <a16:creationId xmlns:a16="http://schemas.microsoft.com/office/drawing/2014/main" id="{DFB1A221-5629-767F-DB58-F0AA4C3BEEA6}"/>
              </a:ext>
            </a:extLst>
          </p:cNvPr>
          <p:cNvSpPr txBox="1"/>
          <p:nvPr/>
        </p:nvSpPr>
        <p:spPr>
          <a:xfrm>
            <a:off x="6922347" y="1110827"/>
            <a:ext cx="1530773" cy="2031325"/>
          </a:xfrm>
          <a:prstGeom prst="rect">
            <a:avLst/>
          </a:prstGeom>
          <a:noFill/>
        </p:spPr>
        <p:txBody>
          <a:bodyPr wrap="square" rtlCol="0">
            <a:spAutoFit/>
          </a:bodyPr>
          <a:lstStyle/>
          <a:p>
            <a:r>
              <a:rPr lang="en-US" sz="900" b="0" i="0" dirty="0">
                <a:solidFill>
                  <a:srgbClr val="000000"/>
                </a:solidFill>
                <a:effectLst/>
                <a:latin typeface="Helvetica Neue"/>
              </a:rPr>
              <a:t>Based on the relevant metric, a suitable model can be chosen for further hyperparameter tuning.</a:t>
            </a:r>
          </a:p>
          <a:p>
            <a:endParaRPr lang="en-US" sz="900" dirty="0">
              <a:solidFill>
                <a:srgbClr val="000000"/>
              </a:solidFill>
              <a:latin typeface="Helvetica Neue"/>
            </a:endParaRPr>
          </a:p>
          <a:p>
            <a:r>
              <a:rPr lang="en-US" sz="900" b="0" i="0" dirty="0" err="1">
                <a:solidFill>
                  <a:srgbClr val="000000"/>
                </a:solidFill>
                <a:effectLst/>
                <a:latin typeface="Helvetica Neue"/>
              </a:rPr>
              <a:t>LightGBM</a:t>
            </a:r>
            <a:r>
              <a:rPr lang="en-US" sz="900" b="0" i="0" dirty="0">
                <a:solidFill>
                  <a:srgbClr val="000000"/>
                </a:solidFill>
                <a:effectLst/>
                <a:latin typeface="Helvetica Neue"/>
              </a:rPr>
              <a:t> is chosen for further hyperparameter tuning because it has the best performance on recall metric.</a:t>
            </a:r>
          </a:p>
          <a:p>
            <a:endParaRPr lang="en-US" sz="900" dirty="0">
              <a:solidFill>
                <a:srgbClr val="000000"/>
              </a:solidFill>
              <a:latin typeface="Helvetica Neue"/>
            </a:endParaRPr>
          </a:p>
          <a:p>
            <a:r>
              <a:rPr lang="en-US" sz="900" dirty="0">
                <a:solidFill>
                  <a:srgbClr val="000000"/>
                </a:solidFill>
                <a:latin typeface="Helvetica Neue"/>
              </a:rPr>
              <a:t>I</a:t>
            </a:r>
            <a:r>
              <a:rPr lang="en-US" sz="900" b="0" i="0" dirty="0">
                <a:solidFill>
                  <a:srgbClr val="000000"/>
                </a:solidFill>
                <a:effectLst/>
                <a:latin typeface="Helvetica Neue"/>
              </a:rPr>
              <a:t>t came close second when comparing using F1-scores</a:t>
            </a:r>
            <a:endParaRPr lang="en-IN" sz="900" dirty="0"/>
          </a:p>
        </p:txBody>
      </p:sp>
    </p:spTree>
    <p:extLst>
      <p:ext uri="{BB962C8B-B14F-4D97-AF65-F5344CB8AC3E}">
        <p14:creationId xmlns:p14="http://schemas.microsoft.com/office/powerpoint/2010/main" val="9054159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CB1DD-28D6-E6FA-C664-9EE2162F885D}"/>
              </a:ext>
            </a:extLst>
          </p:cNvPr>
          <p:cNvSpPr>
            <a:spLocks noGrp="1"/>
          </p:cNvSpPr>
          <p:nvPr>
            <p:ph type="title"/>
          </p:nvPr>
        </p:nvSpPr>
        <p:spPr/>
        <p:txBody>
          <a:bodyPr>
            <a:normAutofit/>
          </a:bodyPr>
          <a:lstStyle/>
          <a:p>
            <a:r>
              <a:rPr lang="en-IN" dirty="0"/>
              <a:t>Hyperparameter Tuning</a:t>
            </a:r>
          </a:p>
        </p:txBody>
      </p:sp>
    </p:spTree>
    <p:extLst>
      <p:ext uri="{BB962C8B-B14F-4D97-AF65-F5344CB8AC3E}">
        <p14:creationId xmlns:p14="http://schemas.microsoft.com/office/powerpoint/2010/main" val="3139999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06E12CD-FCB1-464E-A775-0B83FDDACE03}" type="slidenum">
              <a:rPr lang="en-US" smtClean="0"/>
              <a:pPr/>
              <a:t>2</a:t>
            </a:fld>
            <a:endParaRPr lang="en-US" dirty="0"/>
          </a:p>
        </p:txBody>
      </p:sp>
      <p:graphicFrame>
        <p:nvGraphicFramePr>
          <p:cNvPr id="7" name="Diagram 6">
            <a:extLst>
              <a:ext uri="{FF2B5EF4-FFF2-40B4-BE49-F238E27FC236}">
                <a16:creationId xmlns:a16="http://schemas.microsoft.com/office/drawing/2014/main" id="{DCF02EE2-709B-9177-91E1-9B3C3DEBF041}"/>
              </a:ext>
            </a:extLst>
          </p:cNvPr>
          <p:cNvGraphicFramePr/>
          <p:nvPr>
            <p:extLst>
              <p:ext uri="{D42A27DB-BD31-4B8C-83A1-F6EECF244321}">
                <p14:modId xmlns:p14="http://schemas.microsoft.com/office/powerpoint/2010/main" val="364960891"/>
              </p:ext>
            </p:extLst>
          </p:nvPr>
        </p:nvGraphicFramePr>
        <p:xfrm>
          <a:off x="916576" y="539750"/>
          <a:ext cx="7293429"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175005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E542C9F-43CD-7B03-5B4A-ABE7DFE3C604}"/>
              </a:ext>
            </a:extLst>
          </p:cNvPr>
          <p:cNvSpPr>
            <a:spLocks noGrp="1"/>
          </p:cNvSpPr>
          <p:nvPr>
            <p:ph type="sldNum" sz="quarter" idx="12"/>
          </p:nvPr>
        </p:nvSpPr>
        <p:spPr/>
        <p:txBody>
          <a:bodyPr/>
          <a:lstStyle/>
          <a:p>
            <a:fld id="{106E12CD-FCB1-464E-A775-0B83FDDACE03}" type="slidenum">
              <a:rPr lang="en-US" smtClean="0"/>
              <a:pPr/>
              <a:t>29</a:t>
            </a:fld>
            <a:endParaRPr lang="en-US" dirty="0"/>
          </a:p>
        </p:txBody>
      </p:sp>
      <p:sp>
        <p:nvSpPr>
          <p:cNvPr id="2" name="TextBox 1">
            <a:extLst>
              <a:ext uri="{FF2B5EF4-FFF2-40B4-BE49-F238E27FC236}">
                <a16:creationId xmlns:a16="http://schemas.microsoft.com/office/drawing/2014/main" id="{8CAB9619-F906-16C7-5E5B-6CF40B55DACC}"/>
              </a:ext>
            </a:extLst>
          </p:cNvPr>
          <p:cNvSpPr txBox="1"/>
          <p:nvPr/>
        </p:nvSpPr>
        <p:spPr>
          <a:xfrm>
            <a:off x="2390987" y="352894"/>
            <a:ext cx="4362026" cy="369332"/>
          </a:xfrm>
          <a:prstGeom prst="rect">
            <a:avLst/>
          </a:prstGeom>
          <a:noFill/>
        </p:spPr>
        <p:txBody>
          <a:bodyPr wrap="square" rtlCol="0">
            <a:spAutoFit/>
          </a:bodyPr>
          <a:lstStyle/>
          <a:p>
            <a:r>
              <a:rPr lang="en-GB" b="1" i="0" dirty="0" err="1">
                <a:solidFill>
                  <a:srgbClr val="000000"/>
                </a:solidFill>
                <a:effectLst/>
                <a:latin typeface="Helvetica Neue" panose="020B0604020202020204" charset="0"/>
              </a:rPr>
              <a:t>RandomSearchCV</a:t>
            </a:r>
            <a:r>
              <a:rPr lang="en-GB" b="1" i="0" dirty="0">
                <a:solidFill>
                  <a:srgbClr val="000000"/>
                </a:solidFill>
                <a:effectLst/>
                <a:latin typeface="Helvetica Neue" panose="020B0604020202020204" charset="0"/>
              </a:rPr>
              <a:t> vs </a:t>
            </a:r>
            <a:r>
              <a:rPr lang="en-GB" b="1" i="0" dirty="0" err="1">
                <a:solidFill>
                  <a:srgbClr val="000000"/>
                </a:solidFill>
                <a:effectLst/>
                <a:latin typeface="Helvetica Neue" panose="020B0604020202020204" charset="0"/>
              </a:rPr>
              <a:t>GridSearchCV</a:t>
            </a:r>
            <a:endParaRPr lang="en-IN" b="1" dirty="0"/>
          </a:p>
        </p:txBody>
      </p:sp>
      <p:sp>
        <p:nvSpPr>
          <p:cNvPr id="3" name="Rectangle 2">
            <a:extLst>
              <a:ext uri="{FF2B5EF4-FFF2-40B4-BE49-F238E27FC236}">
                <a16:creationId xmlns:a16="http://schemas.microsoft.com/office/drawing/2014/main" id="{0F4FA449-F813-569D-1533-45752F6C4234}"/>
              </a:ext>
            </a:extLst>
          </p:cNvPr>
          <p:cNvSpPr/>
          <p:nvPr/>
        </p:nvSpPr>
        <p:spPr>
          <a:xfrm>
            <a:off x="433249" y="833120"/>
            <a:ext cx="7905919" cy="3849914"/>
          </a:xfrm>
          <a:prstGeom prst="rect">
            <a:avLst/>
          </a:prstGeom>
        </p:spPr>
        <p:txBody>
          <a:bodyPr/>
          <a:lstStyle/>
          <a:p>
            <a:pPr lvl="0">
              <a:buChar char="•"/>
            </a:pPr>
            <a:endParaRPr lang="en-IN" sz="1400" dirty="0"/>
          </a:p>
          <a:p>
            <a:pPr lvl="0">
              <a:buFont typeface="Arial" panose="020B0604020202020204" pitchFamily="34" charset="0"/>
              <a:buChar char="•"/>
            </a:pPr>
            <a:r>
              <a:rPr lang="en-US" sz="1400" b="0" i="0" dirty="0"/>
              <a:t>Random Search is more suitable for large datasets, with a large number of parameter settings</a:t>
            </a:r>
          </a:p>
          <a:p>
            <a:pPr lvl="0">
              <a:buFont typeface="Arial" panose="020B0604020202020204" pitchFamily="34" charset="0"/>
              <a:buChar char="•"/>
            </a:pPr>
            <a:r>
              <a:rPr lang="en-US" sz="1400" b="0" i="0" dirty="0"/>
              <a:t>Grid Search results in a more precise hyperparameter tuning, thus resulting in better model performance. Intelligent tuning mechanism can also help reduce the time taken in </a:t>
            </a:r>
            <a:r>
              <a:rPr lang="en-US" sz="1400" b="0" i="0" dirty="0" err="1"/>
              <a:t>GridSearch</a:t>
            </a:r>
            <a:r>
              <a:rPr lang="en-US" sz="1400" b="0" i="0" dirty="0"/>
              <a:t> by a large factor</a:t>
            </a:r>
          </a:p>
          <a:p>
            <a:pPr lvl="0">
              <a:buFont typeface="Arial" panose="020B0604020202020204" pitchFamily="34" charset="0"/>
              <a:buChar char="•"/>
            </a:pPr>
            <a:r>
              <a:rPr lang="en-US" sz="1400" b="0" i="0" dirty="0"/>
              <a:t>Will optimize on F1 metric. We could easily reach 75% Recall from the default parameters as seen earlier</a:t>
            </a:r>
          </a:p>
          <a:p>
            <a:pPr lvl="0"/>
            <a:endParaRPr lang="en-US" sz="1600" b="0" i="0" dirty="0"/>
          </a:p>
        </p:txBody>
      </p:sp>
      <p:pic>
        <p:nvPicPr>
          <p:cNvPr id="10" name="Picture 9">
            <a:extLst>
              <a:ext uri="{FF2B5EF4-FFF2-40B4-BE49-F238E27FC236}">
                <a16:creationId xmlns:a16="http://schemas.microsoft.com/office/drawing/2014/main" id="{759493BE-5BF6-341A-7D4B-728B3D70F9DC}"/>
              </a:ext>
            </a:extLst>
          </p:cNvPr>
          <p:cNvPicPr>
            <a:picLocks noChangeAspect="1"/>
          </p:cNvPicPr>
          <p:nvPr/>
        </p:nvPicPr>
        <p:blipFill>
          <a:blip r:embed="rId2"/>
          <a:stretch>
            <a:fillRect/>
          </a:stretch>
        </p:blipFill>
        <p:spPr>
          <a:xfrm>
            <a:off x="1121869" y="2036269"/>
            <a:ext cx="6577534" cy="2646764"/>
          </a:xfrm>
          <a:prstGeom prst="rect">
            <a:avLst/>
          </a:prstGeom>
        </p:spPr>
      </p:pic>
    </p:spTree>
    <p:extLst>
      <p:ext uri="{BB962C8B-B14F-4D97-AF65-F5344CB8AC3E}">
        <p14:creationId xmlns:p14="http://schemas.microsoft.com/office/powerpoint/2010/main" val="1910766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E542C9F-43CD-7B03-5B4A-ABE7DFE3C604}"/>
              </a:ext>
            </a:extLst>
          </p:cNvPr>
          <p:cNvSpPr>
            <a:spLocks noGrp="1"/>
          </p:cNvSpPr>
          <p:nvPr>
            <p:ph type="sldNum" sz="quarter" idx="12"/>
          </p:nvPr>
        </p:nvSpPr>
        <p:spPr/>
        <p:txBody>
          <a:bodyPr/>
          <a:lstStyle/>
          <a:p>
            <a:fld id="{106E12CD-FCB1-464E-A775-0B83FDDACE03}" type="slidenum">
              <a:rPr lang="en-US" smtClean="0"/>
              <a:pPr/>
              <a:t>30</a:t>
            </a:fld>
            <a:endParaRPr lang="en-US" dirty="0"/>
          </a:p>
        </p:txBody>
      </p:sp>
      <p:sp>
        <p:nvSpPr>
          <p:cNvPr id="2" name="TextBox 1">
            <a:extLst>
              <a:ext uri="{FF2B5EF4-FFF2-40B4-BE49-F238E27FC236}">
                <a16:creationId xmlns:a16="http://schemas.microsoft.com/office/drawing/2014/main" id="{8CAB9619-F906-16C7-5E5B-6CF40B55DACC}"/>
              </a:ext>
            </a:extLst>
          </p:cNvPr>
          <p:cNvSpPr txBox="1"/>
          <p:nvPr/>
        </p:nvSpPr>
        <p:spPr>
          <a:xfrm>
            <a:off x="2390987" y="352894"/>
            <a:ext cx="4362026" cy="369332"/>
          </a:xfrm>
          <a:prstGeom prst="rect">
            <a:avLst/>
          </a:prstGeom>
          <a:noFill/>
        </p:spPr>
        <p:txBody>
          <a:bodyPr wrap="square" rtlCol="0">
            <a:spAutoFit/>
          </a:bodyPr>
          <a:lstStyle/>
          <a:p>
            <a:r>
              <a:rPr lang="en-GB" b="1" i="0" dirty="0">
                <a:solidFill>
                  <a:srgbClr val="000000"/>
                </a:solidFill>
                <a:effectLst/>
                <a:latin typeface="Helvetica Neue" panose="020B0604020202020204" charset="0"/>
              </a:rPr>
              <a:t>Randomized Search</a:t>
            </a:r>
          </a:p>
        </p:txBody>
      </p:sp>
      <p:sp>
        <p:nvSpPr>
          <p:cNvPr id="3" name="Rectangle 2">
            <a:extLst>
              <a:ext uri="{FF2B5EF4-FFF2-40B4-BE49-F238E27FC236}">
                <a16:creationId xmlns:a16="http://schemas.microsoft.com/office/drawing/2014/main" id="{0F4FA449-F813-569D-1533-45752F6C4234}"/>
              </a:ext>
            </a:extLst>
          </p:cNvPr>
          <p:cNvSpPr/>
          <p:nvPr/>
        </p:nvSpPr>
        <p:spPr>
          <a:xfrm>
            <a:off x="433249" y="833120"/>
            <a:ext cx="7905919" cy="3849914"/>
          </a:xfrm>
          <a:prstGeom prst="rect">
            <a:avLst/>
          </a:prstGeom>
        </p:spPr>
        <p:txBody>
          <a:bodyPr/>
          <a:lstStyle/>
          <a:p>
            <a:pPr lvl="0"/>
            <a:r>
              <a:rPr lang="en-US" sz="1600" b="0" i="0" dirty="0">
                <a:solidFill>
                  <a:srgbClr val="374151"/>
                </a:solidFill>
                <a:effectLst/>
                <a:latin typeface="Söhne"/>
              </a:rPr>
              <a:t>Randomized Search is an alternative to Grid Search, which exhaustively searches through a predefined set of hyperparameter combinations. In Randomized Search, instead of trying every possible combination, you randomly sample a specific number of combinations from a given hyperparameter space.</a:t>
            </a:r>
            <a:endParaRPr lang="en-US" sz="1600" b="0" i="0" dirty="0"/>
          </a:p>
        </p:txBody>
      </p:sp>
      <p:pic>
        <p:nvPicPr>
          <p:cNvPr id="6" name="Picture 5">
            <a:extLst>
              <a:ext uri="{FF2B5EF4-FFF2-40B4-BE49-F238E27FC236}">
                <a16:creationId xmlns:a16="http://schemas.microsoft.com/office/drawing/2014/main" id="{6424C328-F702-540B-8C6B-E7F41397E12C}"/>
              </a:ext>
            </a:extLst>
          </p:cNvPr>
          <p:cNvPicPr>
            <a:picLocks noChangeAspect="1"/>
          </p:cNvPicPr>
          <p:nvPr/>
        </p:nvPicPr>
        <p:blipFill>
          <a:blip r:embed="rId2"/>
          <a:stretch>
            <a:fillRect/>
          </a:stretch>
        </p:blipFill>
        <p:spPr>
          <a:xfrm>
            <a:off x="653143" y="1997849"/>
            <a:ext cx="7568774" cy="2367868"/>
          </a:xfrm>
          <a:prstGeom prst="rect">
            <a:avLst/>
          </a:prstGeom>
        </p:spPr>
      </p:pic>
    </p:spTree>
    <p:extLst>
      <p:ext uri="{BB962C8B-B14F-4D97-AF65-F5344CB8AC3E}">
        <p14:creationId xmlns:p14="http://schemas.microsoft.com/office/powerpoint/2010/main" val="20237212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E542C9F-43CD-7B03-5B4A-ABE7DFE3C604}"/>
              </a:ext>
            </a:extLst>
          </p:cNvPr>
          <p:cNvSpPr>
            <a:spLocks noGrp="1"/>
          </p:cNvSpPr>
          <p:nvPr>
            <p:ph type="sldNum" sz="quarter" idx="12"/>
          </p:nvPr>
        </p:nvSpPr>
        <p:spPr/>
        <p:txBody>
          <a:bodyPr/>
          <a:lstStyle/>
          <a:p>
            <a:fld id="{106E12CD-FCB1-464E-A775-0B83FDDACE03}" type="slidenum">
              <a:rPr lang="en-US" smtClean="0"/>
              <a:pPr/>
              <a:t>31</a:t>
            </a:fld>
            <a:endParaRPr lang="en-US" dirty="0"/>
          </a:p>
        </p:txBody>
      </p:sp>
      <p:sp>
        <p:nvSpPr>
          <p:cNvPr id="2" name="TextBox 1">
            <a:extLst>
              <a:ext uri="{FF2B5EF4-FFF2-40B4-BE49-F238E27FC236}">
                <a16:creationId xmlns:a16="http://schemas.microsoft.com/office/drawing/2014/main" id="{8CAB9619-F906-16C7-5E5B-6CF40B55DACC}"/>
              </a:ext>
            </a:extLst>
          </p:cNvPr>
          <p:cNvSpPr txBox="1"/>
          <p:nvPr/>
        </p:nvSpPr>
        <p:spPr>
          <a:xfrm>
            <a:off x="2782872" y="352894"/>
            <a:ext cx="4362026" cy="369332"/>
          </a:xfrm>
          <a:prstGeom prst="rect">
            <a:avLst/>
          </a:prstGeom>
          <a:noFill/>
        </p:spPr>
        <p:txBody>
          <a:bodyPr wrap="square" rtlCol="0">
            <a:spAutoFit/>
          </a:bodyPr>
          <a:lstStyle/>
          <a:p>
            <a:r>
              <a:rPr lang="en-GB" b="1" i="0" dirty="0">
                <a:solidFill>
                  <a:srgbClr val="000000"/>
                </a:solidFill>
                <a:effectLst/>
                <a:latin typeface="Helvetica Neue" panose="020B0604020202020204" charset="0"/>
              </a:rPr>
              <a:t>Grid Search</a:t>
            </a:r>
          </a:p>
        </p:txBody>
      </p:sp>
      <p:sp>
        <p:nvSpPr>
          <p:cNvPr id="3" name="Rectangle 2">
            <a:extLst>
              <a:ext uri="{FF2B5EF4-FFF2-40B4-BE49-F238E27FC236}">
                <a16:creationId xmlns:a16="http://schemas.microsoft.com/office/drawing/2014/main" id="{0F4FA449-F813-569D-1533-45752F6C4234}"/>
              </a:ext>
            </a:extLst>
          </p:cNvPr>
          <p:cNvSpPr/>
          <p:nvPr/>
        </p:nvSpPr>
        <p:spPr>
          <a:xfrm>
            <a:off x="433249" y="833120"/>
            <a:ext cx="7905919" cy="3849914"/>
          </a:xfrm>
          <a:prstGeom prst="rect">
            <a:avLst/>
          </a:prstGeom>
        </p:spPr>
        <p:txBody>
          <a:bodyPr/>
          <a:lstStyle/>
          <a:p>
            <a:pPr lvl="0"/>
            <a:r>
              <a:rPr lang="en-US" sz="1600" b="0" i="0" dirty="0">
                <a:solidFill>
                  <a:srgbClr val="374151"/>
                </a:solidFill>
                <a:effectLst/>
                <a:latin typeface="Söhne"/>
              </a:rPr>
              <a:t>Grid Search is a hyperparameter tuning technique used in machine learning to systematically search through a predefined set of hyperparameter combinations for a model and identify the combination that yields the best performance. </a:t>
            </a:r>
          </a:p>
          <a:p>
            <a:pPr lvl="0"/>
            <a:endParaRPr lang="en-US" sz="1600" b="0" i="0" dirty="0"/>
          </a:p>
        </p:txBody>
      </p:sp>
      <p:pic>
        <p:nvPicPr>
          <p:cNvPr id="6" name="Picture 5">
            <a:extLst>
              <a:ext uri="{FF2B5EF4-FFF2-40B4-BE49-F238E27FC236}">
                <a16:creationId xmlns:a16="http://schemas.microsoft.com/office/drawing/2014/main" id="{43D72F13-0848-7D96-44DB-31147EC99560}"/>
              </a:ext>
            </a:extLst>
          </p:cNvPr>
          <p:cNvPicPr>
            <a:picLocks noChangeAspect="1"/>
          </p:cNvPicPr>
          <p:nvPr/>
        </p:nvPicPr>
        <p:blipFill>
          <a:blip r:embed="rId2"/>
          <a:stretch>
            <a:fillRect/>
          </a:stretch>
        </p:blipFill>
        <p:spPr>
          <a:xfrm>
            <a:off x="591671" y="1605963"/>
            <a:ext cx="7530353" cy="2737528"/>
          </a:xfrm>
          <a:prstGeom prst="rect">
            <a:avLst/>
          </a:prstGeom>
        </p:spPr>
      </p:pic>
    </p:spTree>
    <p:extLst>
      <p:ext uri="{BB962C8B-B14F-4D97-AF65-F5344CB8AC3E}">
        <p14:creationId xmlns:p14="http://schemas.microsoft.com/office/powerpoint/2010/main" val="19284524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CC4D3A7-01A3-AD20-9DE6-67F8CCE0A637}"/>
              </a:ext>
            </a:extLst>
          </p:cNvPr>
          <p:cNvSpPr>
            <a:spLocks noGrp="1"/>
          </p:cNvSpPr>
          <p:nvPr>
            <p:ph type="sldNum" sz="quarter" idx="12"/>
          </p:nvPr>
        </p:nvSpPr>
        <p:spPr/>
        <p:txBody>
          <a:bodyPr/>
          <a:lstStyle/>
          <a:p>
            <a:fld id="{106E12CD-FCB1-464E-A775-0B83FDDACE03}" type="slidenum">
              <a:rPr lang="en-US" smtClean="0"/>
              <a:pPr/>
              <a:t>32</a:t>
            </a:fld>
            <a:endParaRPr lang="en-US" dirty="0"/>
          </a:p>
        </p:txBody>
      </p:sp>
      <p:pic>
        <p:nvPicPr>
          <p:cNvPr id="6" name="Picture 5">
            <a:extLst>
              <a:ext uri="{FF2B5EF4-FFF2-40B4-BE49-F238E27FC236}">
                <a16:creationId xmlns:a16="http://schemas.microsoft.com/office/drawing/2014/main" id="{D80FA02A-B6FA-024A-17BA-809307B72F34}"/>
              </a:ext>
            </a:extLst>
          </p:cNvPr>
          <p:cNvPicPr>
            <a:picLocks noChangeAspect="1"/>
          </p:cNvPicPr>
          <p:nvPr/>
        </p:nvPicPr>
        <p:blipFill>
          <a:blip r:embed="rId2"/>
          <a:stretch>
            <a:fillRect/>
          </a:stretch>
        </p:blipFill>
        <p:spPr>
          <a:xfrm>
            <a:off x="1424347" y="599712"/>
            <a:ext cx="6171705" cy="3882433"/>
          </a:xfrm>
          <a:prstGeom prst="rect">
            <a:avLst/>
          </a:prstGeom>
        </p:spPr>
      </p:pic>
      <p:sp>
        <p:nvSpPr>
          <p:cNvPr id="7" name="TextBox 6">
            <a:extLst>
              <a:ext uri="{FF2B5EF4-FFF2-40B4-BE49-F238E27FC236}">
                <a16:creationId xmlns:a16="http://schemas.microsoft.com/office/drawing/2014/main" id="{0647A44B-8EA2-B1DB-866C-6A419E7CDE6C}"/>
              </a:ext>
            </a:extLst>
          </p:cNvPr>
          <p:cNvSpPr txBox="1"/>
          <p:nvPr/>
        </p:nvSpPr>
        <p:spPr>
          <a:xfrm>
            <a:off x="2782872" y="352894"/>
            <a:ext cx="4362026" cy="369332"/>
          </a:xfrm>
          <a:prstGeom prst="rect">
            <a:avLst/>
          </a:prstGeom>
          <a:noFill/>
        </p:spPr>
        <p:txBody>
          <a:bodyPr wrap="square" rtlCol="0">
            <a:spAutoFit/>
          </a:bodyPr>
          <a:lstStyle/>
          <a:p>
            <a:r>
              <a:rPr lang="en-GB" b="1" i="0" dirty="0">
                <a:solidFill>
                  <a:srgbClr val="000000"/>
                </a:solidFill>
                <a:effectLst/>
                <a:latin typeface="Helvetica Neue" panose="020B0604020202020204" charset="0"/>
              </a:rPr>
              <a:t>Variable importance </a:t>
            </a:r>
          </a:p>
        </p:txBody>
      </p:sp>
    </p:spTree>
    <p:extLst>
      <p:ext uri="{BB962C8B-B14F-4D97-AF65-F5344CB8AC3E}">
        <p14:creationId xmlns:p14="http://schemas.microsoft.com/office/powerpoint/2010/main" val="19796113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E542C9F-43CD-7B03-5B4A-ABE7DFE3C604}"/>
              </a:ext>
            </a:extLst>
          </p:cNvPr>
          <p:cNvSpPr>
            <a:spLocks noGrp="1"/>
          </p:cNvSpPr>
          <p:nvPr>
            <p:ph type="sldNum" sz="quarter" idx="12"/>
          </p:nvPr>
        </p:nvSpPr>
        <p:spPr/>
        <p:txBody>
          <a:bodyPr/>
          <a:lstStyle/>
          <a:p>
            <a:fld id="{106E12CD-FCB1-464E-A775-0B83FDDACE03}" type="slidenum">
              <a:rPr lang="en-US" smtClean="0"/>
              <a:pPr/>
              <a:t>33</a:t>
            </a:fld>
            <a:endParaRPr lang="en-US" dirty="0"/>
          </a:p>
        </p:txBody>
      </p:sp>
      <p:sp>
        <p:nvSpPr>
          <p:cNvPr id="2" name="TextBox 1">
            <a:extLst>
              <a:ext uri="{FF2B5EF4-FFF2-40B4-BE49-F238E27FC236}">
                <a16:creationId xmlns:a16="http://schemas.microsoft.com/office/drawing/2014/main" id="{8CAB9619-F906-16C7-5E5B-6CF40B55DACC}"/>
              </a:ext>
            </a:extLst>
          </p:cNvPr>
          <p:cNvSpPr txBox="1"/>
          <p:nvPr/>
        </p:nvSpPr>
        <p:spPr>
          <a:xfrm>
            <a:off x="1675119" y="352894"/>
            <a:ext cx="5469779" cy="369332"/>
          </a:xfrm>
          <a:prstGeom prst="rect">
            <a:avLst/>
          </a:prstGeom>
          <a:noFill/>
        </p:spPr>
        <p:txBody>
          <a:bodyPr wrap="square" rtlCol="0">
            <a:spAutoFit/>
          </a:bodyPr>
          <a:lstStyle/>
          <a:p>
            <a:r>
              <a:rPr lang="en-US" b="1" i="0" dirty="0">
                <a:solidFill>
                  <a:srgbClr val="000000"/>
                </a:solidFill>
                <a:effectLst/>
                <a:latin typeface="Helvetica Neue" panose="020B0604020202020204" charset="0"/>
              </a:rPr>
              <a:t>Train and Save final model and its parameters</a:t>
            </a:r>
            <a:endParaRPr lang="en-GB" b="1" i="0" dirty="0">
              <a:solidFill>
                <a:srgbClr val="000000"/>
              </a:solidFill>
              <a:effectLst/>
              <a:latin typeface="Helvetica Neue" panose="020B0604020202020204" charset="0"/>
            </a:endParaRPr>
          </a:p>
        </p:txBody>
      </p:sp>
      <p:sp>
        <p:nvSpPr>
          <p:cNvPr id="3" name="Rectangle 2">
            <a:extLst>
              <a:ext uri="{FF2B5EF4-FFF2-40B4-BE49-F238E27FC236}">
                <a16:creationId xmlns:a16="http://schemas.microsoft.com/office/drawing/2014/main" id="{0F4FA449-F813-569D-1533-45752F6C4234}"/>
              </a:ext>
            </a:extLst>
          </p:cNvPr>
          <p:cNvSpPr/>
          <p:nvPr/>
        </p:nvSpPr>
        <p:spPr>
          <a:xfrm>
            <a:off x="433249" y="833120"/>
            <a:ext cx="7905919" cy="3849914"/>
          </a:xfrm>
          <a:prstGeom prst="rect">
            <a:avLst/>
          </a:prstGeom>
        </p:spPr>
        <p:txBody>
          <a:bodyPr/>
          <a:lstStyle/>
          <a:p>
            <a:pPr lvl="0"/>
            <a:r>
              <a:rPr lang="en-US" sz="1600" dirty="0"/>
              <a:t>T</a:t>
            </a:r>
            <a:r>
              <a:rPr lang="en-US" sz="1600" b="0" i="0" dirty="0"/>
              <a:t>he final model is trained using the best hyperparameters found during the hyperparameter tuning process. It's then evaluated on a separate test set, and finally, it's saved using the </a:t>
            </a:r>
            <a:r>
              <a:rPr lang="en-US" sz="1600" b="0" i="0" dirty="0" err="1"/>
              <a:t>joblib</a:t>
            </a:r>
            <a:r>
              <a:rPr lang="en-US" sz="1600" b="0" i="0" dirty="0"/>
              <a:t> library. There are other ways as well to save the model. For example – Pickle and HDF5.</a:t>
            </a:r>
          </a:p>
          <a:p>
            <a:pPr lvl="0"/>
            <a:endParaRPr lang="en-US" sz="1600" b="0" i="0" dirty="0"/>
          </a:p>
        </p:txBody>
      </p:sp>
      <p:pic>
        <p:nvPicPr>
          <p:cNvPr id="9" name="Picture 8">
            <a:extLst>
              <a:ext uri="{FF2B5EF4-FFF2-40B4-BE49-F238E27FC236}">
                <a16:creationId xmlns:a16="http://schemas.microsoft.com/office/drawing/2014/main" id="{C3EEE985-598B-6FFE-EB65-91013FD9DB4C}"/>
              </a:ext>
            </a:extLst>
          </p:cNvPr>
          <p:cNvPicPr>
            <a:picLocks noChangeAspect="1"/>
          </p:cNvPicPr>
          <p:nvPr/>
        </p:nvPicPr>
        <p:blipFill>
          <a:blip r:embed="rId2"/>
          <a:stretch>
            <a:fillRect/>
          </a:stretch>
        </p:blipFill>
        <p:spPr>
          <a:xfrm>
            <a:off x="261257" y="1682803"/>
            <a:ext cx="8321810" cy="3084460"/>
          </a:xfrm>
          <a:prstGeom prst="rect">
            <a:avLst/>
          </a:prstGeom>
        </p:spPr>
      </p:pic>
    </p:spTree>
    <p:extLst>
      <p:ext uri="{BB962C8B-B14F-4D97-AF65-F5344CB8AC3E}">
        <p14:creationId xmlns:p14="http://schemas.microsoft.com/office/powerpoint/2010/main" val="16254365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D0D0C0B-4D67-8548-E66F-413B86318BF4}"/>
              </a:ext>
            </a:extLst>
          </p:cNvPr>
          <p:cNvSpPr>
            <a:spLocks noGrp="1"/>
          </p:cNvSpPr>
          <p:nvPr>
            <p:ph type="subTitle" idx="1"/>
          </p:nvPr>
        </p:nvSpPr>
        <p:spPr>
          <a:xfrm>
            <a:off x="855617" y="914400"/>
            <a:ext cx="6701245" cy="3507377"/>
          </a:xfrm>
        </p:spPr>
        <p:txBody>
          <a:bodyPr>
            <a:normAutofit fontScale="47500" lnSpcReduction="20000"/>
          </a:bodyPr>
          <a:lstStyle/>
          <a:p>
            <a:pPr algn="l"/>
            <a:r>
              <a:rPr lang="en-US" sz="3400" b="1" i="0" dirty="0">
                <a:solidFill>
                  <a:srgbClr val="000000"/>
                </a:solidFill>
                <a:effectLst/>
                <a:latin typeface="Helvetica Neue" panose="020B0604020202020204"/>
              </a:rPr>
              <a:t>Note on common issues with a model in production</a:t>
            </a:r>
          </a:p>
          <a:p>
            <a:pPr algn="l">
              <a:buFont typeface="Arial" panose="020B0604020202020204" pitchFamily="34" charset="0"/>
              <a:buChar char="•"/>
            </a:pPr>
            <a:r>
              <a:rPr lang="en-US" sz="3400" b="0" i="0" dirty="0">
                <a:solidFill>
                  <a:srgbClr val="000000"/>
                </a:solidFill>
                <a:effectLst/>
                <a:latin typeface="Helvetica Neue" panose="020B0604020202020204"/>
              </a:rPr>
              <a:t>Data drift / Covariate shift</a:t>
            </a:r>
          </a:p>
          <a:p>
            <a:pPr algn="l">
              <a:buFont typeface="Arial" panose="020B0604020202020204" pitchFamily="34" charset="0"/>
              <a:buChar char="•"/>
            </a:pPr>
            <a:r>
              <a:rPr lang="en-US" sz="3400" b="0" i="0" dirty="0">
                <a:solidFill>
                  <a:srgbClr val="000000"/>
                </a:solidFill>
                <a:effectLst/>
                <a:latin typeface="Helvetica Neue" panose="020B0604020202020204"/>
              </a:rPr>
              <a:t>Importance of incremental training</a:t>
            </a:r>
          </a:p>
          <a:p>
            <a:pPr algn="l">
              <a:buFont typeface="Arial" panose="020B0604020202020204" pitchFamily="34" charset="0"/>
              <a:buChar char="•"/>
            </a:pPr>
            <a:r>
              <a:rPr lang="en-US" sz="3400" b="0" i="0" dirty="0">
                <a:solidFill>
                  <a:srgbClr val="000000"/>
                </a:solidFill>
                <a:effectLst/>
                <a:latin typeface="Helvetica Neue" panose="020B0604020202020204"/>
              </a:rPr>
              <a:t>Ensure parity between training and testing environments (model and library versions etc.)</a:t>
            </a:r>
          </a:p>
          <a:p>
            <a:pPr algn="l">
              <a:buFont typeface="Arial" panose="020B0604020202020204" pitchFamily="34" charset="0"/>
              <a:buChar char="•"/>
            </a:pPr>
            <a:r>
              <a:rPr lang="en-US" sz="3400" b="0" i="0" dirty="0">
                <a:solidFill>
                  <a:srgbClr val="000000"/>
                </a:solidFill>
                <a:effectLst/>
                <a:latin typeface="Helvetica Neue" panose="020B0604020202020204"/>
              </a:rPr>
              <a:t>Tracking core business metrics</a:t>
            </a:r>
          </a:p>
          <a:p>
            <a:pPr algn="l">
              <a:buFont typeface="Arial" panose="020B0604020202020204" pitchFamily="34" charset="0"/>
              <a:buChar char="•"/>
            </a:pPr>
            <a:r>
              <a:rPr lang="en-US" sz="3400" b="0" i="0" dirty="0">
                <a:solidFill>
                  <a:srgbClr val="000000"/>
                </a:solidFill>
                <a:effectLst/>
                <a:latin typeface="Helvetica Neue" panose="020B0604020202020204"/>
              </a:rPr>
              <a:t>Creation and monitoring of metrics of specific user segments</a:t>
            </a:r>
          </a:p>
          <a:p>
            <a:pPr algn="l">
              <a:buFont typeface="Arial" panose="020B0604020202020204" pitchFamily="34" charset="0"/>
              <a:buChar char="•"/>
            </a:pPr>
            <a:r>
              <a:rPr lang="en-US" sz="3400" b="0" i="0" dirty="0">
                <a:solidFill>
                  <a:srgbClr val="000000"/>
                </a:solidFill>
                <a:effectLst/>
                <a:latin typeface="Helvetica Neue" panose="020B0604020202020204"/>
              </a:rPr>
              <a:t>Highlight impact to business folks : Through visualizations, Model can potentially reduce the Churn rate by 30-40% etc.</a:t>
            </a:r>
          </a:p>
          <a:p>
            <a:pPr algn="l">
              <a:buFont typeface="Arial" panose="020B0604020202020204" pitchFamily="34" charset="0"/>
              <a:buChar char="•"/>
            </a:pPr>
            <a:endParaRPr lang="en-US" sz="3400" dirty="0">
              <a:solidFill>
                <a:srgbClr val="000000"/>
              </a:solidFill>
              <a:latin typeface="Helvetica Neue" panose="020B0604020202020204"/>
            </a:endParaRPr>
          </a:p>
          <a:p>
            <a:pPr algn="l"/>
            <a:r>
              <a:rPr lang="en-US" sz="3400" b="1" i="0" dirty="0">
                <a:solidFill>
                  <a:srgbClr val="000000"/>
                </a:solidFill>
                <a:effectLst/>
                <a:latin typeface="Helvetica Neue" panose="020B0604020202020204"/>
              </a:rPr>
              <a:t>Future steps</a:t>
            </a:r>
          </a:p>
          <a:p>
            <a:pPr algn="l">
              <a:buFont typeface="Arial" panose="020B0604020202020204" pitchFamily="34" charset="0"/>
              <a:buChar char="•"/>
            </a:pPr>
            <a:r>
              <a:rPr lang="en-US" sz="3400" b="0" i="0" dirty="0">
                <a:solidFill>
                  <a:srgbClr val="000000"/>
                </a:solidFill>
                <a:effectLst/>
                <a:latin typeface="Helvetica Neue" panose="020B0604020202020204"/>
              </a:rPr>
              <a:t>The model can be expanded to predict when will a customer churn. This will further help sales/customer service teams to reduce churn rate by targeting the right customers at the right time</a:t>
            </a:r>
          </a:p>
          <a:p>
            <a:pPr algn="l"/>
            <a:endParaRPr lang="en-US" sz="1400" b="0" i="0" dirty="0">
              <a:solidFill>
                <a:srgbClr val="000000"/>
              </a:solidFill>
              <a:effectLst/>
              <a:latin typeface="Helvetica Neue" panose="020B0604020202020204"/>
            </a:endParaRPr>
          </a:p>
          <a:p>
            <a:endParaRPr lang="en-IN" sz="1400" dirty="0"/>
          </a:p>
        </p:txBody>
      </p:sp>
      <p:sp>
        <p:nvSpPr>
          <p:cNvPr id="4" name="Slide Number Placeholder 3">
            <a:extLst>
              <a:ext uri="{FF2B5EF4-FFF2-40B4-BE49-F238E27FC236}">
                <a16:creationId xmlns:a16="http://schemas.microsoft.com/office/drawing/2014/main" id="{572D9153-7C67-22CD-FA8D-AF8199498633}"/>
              </a:ext>
            </a:extLst>
          </p:cNvPr>
          <p:cNvSpPr>
            <a:spLocks noGrp="1"/>
          </p:cNvSpPr>
          <p:nvPr>
            <p:ph type="sldNum" sz="quarter" idx="12"/>
          </p:nvPr>
        </p:nvSpPr>
        <p:spPr/>
        <p:txBody>
          <a:bodyPr/>
          <a:lstStyle/>
          <a:p>
            <a:fld id="{106E12CD-FCB1-464E-A775-0B83FDDACE03}" type="slidenum">
              <a:rPr lang="en-US" smtClean="0"/>
              <a:pPr/>
              <a:t>34</a:t>
            </a:fld>
            <a:endParaRPr lang="en-US" dirty="0"/>
          </a:p>
        </p:txBody>
      </p:sp>
      <p:sp>
        <p:nvSpPr>
          <p:cNvPr id="5" name="TextBox 4">
            <a:extLst>
              <a:ext uri="{FF2B5EF4-FFF2-40B4-BE49-F238E27FC236}">
                <a16:creationId xmlns:a16="http://schemas.microsoft.com/office/drawing/2014/main" id="{26819C78-6357-E7E1-0D4B-BADBEB86A455}"/>
              </a:ext>
            </a:extLst>
          </p:cNvPr>
          <p:cNvSpPr txBox="1"/>
          <p:nvPr/>
        </p:nvSpPr>
        <p:spPr>
          <a:xfrm>
            <a:off x="3314508" y="352391"/>
            <a:ext cx="5469779" cy="369332"/>
          </a:xfrm>
          <a:prstGeom prst="rect">
            <a:avLst/>
          </a:prstGeom>
          <a:noFill/>
        </p:spPr>
        <p:txBody>
          <a:bodyPr wrap="square" rtlCol="0">
            <a:spAutoFit/>
          </a:bodyPr>
          <a:lstStyle/>
          <a:p>
            <a:r>
              <a:rPr lang="en-US" b="1" i="0" dirty="0">
                <a:solidFill>
                  <a:srgbClr val="000000"/>
                </a:solidFill>
                <a:effectLst/>
                <a:latin typeface="Helvetica Neue" panose="020B0604020202020204" charset="0"/>
              </a:rPr>
              <a:t>Ending notes</a:t>
            </a:r>
            <a:endParaRPr lang="en-GB" b="1" i="0" dirty="0">
              <a:solidFill>
                <a:srgbClr val="000000"/>
              </a:solidFill>
              <a:effectLst/>
              <a:latin typeface="Helvetica Neue" panose="020B0604020202020204" charset="0"/>
            </a:endParaRPr>
          </a:p>
        </p:txBody>
      </p:sp>
    </p:spTree>
    <p:extLst>
      <p:ext uri="{BB962C8B-B14F-4D97-AF65-F5344CB8AC3E}">
        <p14:creationId xmlns:p14="http://schemas.microsoft.com/office/powerpoint/2010/main" val="904405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E542C9F-43CD-7B03-5B4A-ABE7DFE3C604}"/>
              </a:ext>
            </a:extLst>
          </p:cNvPr>
          <p:cNvSpPr>
            <a:spLocks noGrp="1"/>
          </p:cNvSpPr>
          <p:nvPr>
            <p:ph type="sldNum" sz="quarter" idx="12"/>
          </p:nvPr>
        </p:nvSpPr>
        <p:spPr/>
        <p:txBody>
          <a:bodyPr/>
          <a:lstStyle/>
          <a:p>
            <a:fld id="{106E12CD-FCB1-464E-A775-0B83FDDACE03}" type="slidenum">
              <a:rPr lang="en-US" smtClean="0"/>
              <a:pPr/>
              <a:t>3</a:t>
            </a:fld>
            <a:endParaRPr lang="en-US" dirty="0"/>
          </a:p>
        </p:txBody>
      </p:sp>
      <p:graphicFrame>
        <p:nvGraphicFramePr>
          <p:cNvPr id="5" name="Diagram 4">
            <a:extLst>
              <a:ext uri="{FF2B5EF4-FFF2-40B4-BE49-F238E27FC236}">
                <a16:creationId xmlns:a16="http://schemas.microsoft.com/office/drawing/2014/main" id="{3D5148D0-965C-2C9A-1BBB-D38C9A15126F}"/>
              </a:ext>
            </a:extLst>
          </p:cNvPr>
          <p:cNvGraphicFramePr/>
          <p:nvPr>
            <p:extLst>
              <p:ext uri="{D42A27DB-BD31-4B8C-83A1-F6EECF244321}">
                <p14:modId xmlns:p14="http://schemas.microsoft.com/office/powerpoint/2010/main" val="1834137267"/>
              </p:ext>
            </p:extLst>
          </p:nvPr>
        </p:nvGraphicFramePr>
        <p:xfrm>
          <a:off x="916576" y="539750"/>
          <a:ext cx="7835538"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0700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E542C9F-43CD-7B03-5B4A-ABE7DFE3C604}"/>
              </a:ext>
            </a:extLst>
          </p:cNvPr>
          <p:cNvSpPr>
            <a:spLocks noGrp="1"/>
          </p:cNvSpPr>
          <p:nvPr>
            <p:ph type="sldNum" sz="quarter" idx="12"/>
          </p:nvPr>
        </p:nvSpPr>
        <p:spPr/>
        <p:txBody>
          <a:bodyPr/>
          <a:lstStyle/>
          <a:p>
            <a:fld id="{106E12CD-FCB1-464E-A775-0B83FDDACE03}" type="slidenum">
              <a:rPr lang="en-US" smtClean="0"/>
              <a:pPr/>
              <a:t>4</a:t>
            </a:fld>
            <a:endParaRPr lang="en-US" dirty="0"/>
          </a:p>
        </p:txBody>
      </p:sp>
      <p:graphicFrame>
        <p:nvGraphicFramePr>
          <p:cNvPr id="5" name="Diagram 4">
            <a:extLst>
              <a:ext uri="{FF2B5EF4-FFF2-40B4-BE49-F238E27FC236}">
                <a16:creationId xmlns:a16="http://schemas.microsoft.com/office/drawing/2014/main" id="{3D5148D0-965C-2C9A-1BBB-D38C9A15126F}"/>
              </a:ext>
            </a:extLst>
          </p:cNvPr>
          <p:cNvGraphicFramePr/>
          <p:nvPr>
            <p:extLst>
              <p:ext uri="{D42A27DB-BD31-4B8C-83A1-F6EECF244321}">
                <p14:modId xmlns:p14="http://schemas.microsoft.com/office/powerpoint/2010/main" val="1096350414"/>
              </p:ext>
            </p:extLst>
          </p:nvPr>
        </p:nvGraphicFramePr>
        <p:xfrm>
          <a:off x="916576" y="539750"/>
          <a:ext cx="7835538"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71056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143500"/>
          </a:xfrm>
        </p:spPr>
        <p:txBody>
          <a:bodyPr/>
          <a:lstStyle/>
          <a:p>
            <a:r>
              <a:rPr lang="en-US" dirty="0"/>
              <a:t>BASIC EDA</a:t>
            </a:r>
          </a:p>
        </p:txBody>
      </p:sp>
    </p:spTree>
    <p:extLst>
      <p:ext uri="{BB962C8B-B14F-4D97-AF65-F5344CB8AC3E}">
        <p14:creationId xmlns:p14="http://schemas.microsoft.com/office/powerpoint/2010/main" val="3933047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77219F0-59D1-A2BE-FF81-F3A1A2037EA9}"/>
              </a:ext>
            </a:extLst>
          </p:cNvPr>
          <p:cNvSpPr>
            <a:spLocks noGrp="1"/>
          </p:cNvSpPr>
          <p:nvPr>
            <p:ph type="sldNum" sz="quarter" idx="12"/>
          </p:nvPr>
        </p:nvSpPr>
        <p:spPr/>
        <p:txBody>
          <a:bodyPr/>
          <a:lstStyle/>
          <a:p>
            <a:fld id="{106E12CD-FCB1-464E-A775-0B83FDDACE03}" type="slidenum">
              <a:rPr lang="en-US" smtClean="0"/>
              <a:pPr/>
              <a:t>6</a:t>
            </a:fld>
            <a:endParaRPr lang="en-US"/>
          </a:p>
        </p:txBody>
      </p:sp>
      <p:graphicFrame>
        <p:nvGraphicFramePr>
          <p:cNvPr id="5" name="Table 4">
            <a:extLst>
              <a:ext uri="{FF2B5EF4-FFF2-40B4-BE49-F238E27FC236}">
                <a16:creationId xmlns:a16="http://schemas.microsoft.com/office/drawing/2014/main" id="{4C1DED40-855D-D359-54D9-D8CA1B56F93D}"/>
              </a:ext>
            </a:extLst>
          </p:cNvPr>
          <p:cNvGraphicFramePr>
            <a:graphicFrameLocks noGrp="1"/>
          </p:cNvGraphicFramePr>
          <p:nvPr>
            <p:extLst>
              <p:ext uri="{D42A27DB-BD31-4B8C-83A1-F6EECF244321}">
                <p14:modId xmlns:p14="http://schemas.microsoft.com/office/powerpoint/2010/main" val="2335598985"/>
              </p:ext>
            </p:extLst>
          </p:nvPr>
        </p:nvGraphicFramePr>
        <p:xfrm>
          <a:off x="378823" y="555625"/>
          <a:ext cx="8229600" cy="2262400"/>
        </p:xfrm>
        <a:graphic>
          <a:graphicData uri="http://schemas.openxmlformats.org/drawingml/2006/table">
            <a:tbl>
              <a:tblPr>
                <a:tableStyleId>{1E171933-4619-4E11-9A3F-F7608DF75F80}</a:tableStyleId>
              </a:tblPr>
              <a:tblGrid>
                <a:gridCol w="706931">
                  <a:extLst>
                    <a:ext uri="{9D8B030D-6E8A-4147-A177-3AD203B41FA5}">
                      <a16:colId xmlns:a16="http://schemas.microsoft.com/office/drawing/2014/main" val="3979735002"/>
                    </a:ext>
                  </a:extLst>
                </a:gridCol>
                <a:gridCol w="676195">
                  <a:extLst>
                    <a:ext uri="{9D8B030D-6E8A-4147-A177-3AD203B41FA5}">
                      <a16:colId xmlns:a16="http://schemas.microsoft.com/office/drawing/2014/main" val="2213381834"/>
                    </a:ext>
                  </a:extLst>
                </a:gridCol>
                <a:gridCol w="696686">
                  <a:extLst>
                    <a:ext uri="{9D8B030D-6E8A-4147-A177-3AD203B41FA5}">
                      <a16:colId xmlns:a16="http://schemas.microsoft.com/office/drawing/2014/main" val="2748321408"/>
                    </a:ext>
                  </a:extLst>
                </a:gridCol>
                <a:gridCol w="617668">
                  <a:extLst>
                    <a:ext uri="{9D8B030D-6E8A-4147-A177-3AD203B41FA5}">
                      <a16:colId xmlns:a16="http://schemas.microsoft.com/office/drawing/2014/main" val="639291493"/>
                    </a:ext>
                  </a:extLst>
                </a:gridCol>
                <a:gridCol w="509324">
                  <a:extLst>
                    <a:ext uri="{9D8B030D-6E8A-4147-A177-3AD203B41FA5}">
                      <a16:colId xmlns:a16="http://schemas.microsoft.com/office/drawing/2014/main" val="1316469790"/>
                    </a:ext>
                  </a:extLst>
                </a:gridCol>
                <a:gridCol w="522514">
                  <a:extLst>
                    <a:ext uri="{9D8B030D-6E8A-4147-A177-3AD203B41FA5}">
                      <a16:colId xmlns:a16="http://schemas.microsoft.com/office/drawing/2014/main" val="3691043777"/>
                    </a:ext>
                  </a:extLst>
                </a:gridCol>
                <a:gridCol w="870857">
                  <a:extLst>
                    <a:ext uri="{9D8B030D-6E8A-4147-A177-3AD203B41FA5}">
                      <a16:colId xmlns:a16="http://schemas.microsoft.com/office/drawing/2014/main" val="2410969949"/>
                    </a:ext>
                  </a:extLst>
                </a:gridCol>
                <a:gridCol w="807848">
                  <a:extLst>
                    <a:ext uri="{9D8B030D-6E8A-4147-A177-3AD203B41FA5}">
                      <a16:colId xmlns:a16="http://schemas.microsoft.com/office/drawing/2014/main" val="3001564074"/>
                    </a:ext>
                  </a:extLst>
                </a:gridCol>
                <a:gridCol w="718713">
                  <a:extLst>
                    <a:ext uri="{9D8B030D-6E8A-4147-A177-3AD203B41FA5}">
                      <a16:colId xmlns:a16="http://schemas.microsoft.com/office/drawing/2014/main" val="727560363"/>
                    </a:ext>
                  </a:extLst>
                </a:gridCol>
                <a:gridCol w="883664">
                  <a:extLst>
                    <a:ext uri="{9D8B030D-6E8A-4147-A177-3AD203B41FA5}">
                      <a16:colId xmlns:a16="http://schemas.microsoft.com/office/drawing/2014/main" val="444189126"/>
                    </a:ext>
                  </a:extLst>
                </a:gridCol>
                <a:gridCol w="729343">
                  <a:extLst>
                    <a:ext uri="{9D8B030D-6E8A-4147-A177-3AD203B41FA5}">
                      <a16:colId xmlns:a16="http://schemas.microsoft.com/office/drawing/2014/main" val="913554593"/>
                    </a:ext>
                  </a:extLst>
                </a:gridCol>
                <a:gridCol w="489857">
                  <a:extLst>
                    <a:ext uri="{9D8B030D-6E8A-4147-A177-3AD203B41FA5}">
                      <a16:colId xmlns:a16="http://schemas.microsoft.com/office/drawing/2014/main" val="593819360"/>
                    </a:ext>
                  </a:extLst>
                </a:gridCol>
              </a:tblGrid>
              <a:tr h="422008">
                <a:tc>
                  <a:txBody>
                    <a:bodyPr/>
                    <a:lstStyle/>
                    <a:p>
                      <a:pPr marL="0" marR="0" lvl="0" indent="0" algn="r" defTabSz="457200" rtl="0" eaLnBrk="1" fontAlgn="ctr" latinLnBrk="0" hangingPunct="1">
                        <a:lnSpc>
                          <a:spcPct val="100000"/>
                        </a:lnSpc>
                        <a:spcBef>
                          <a:spcPts val="0"/>
                        </a:spcBef>
                        <a:spcAft>
                          <a:spcPts val="0"/>
                        </a:spcAft>
                        <a:buClrTx/>
                        <a:buSzTx/>
                        <a:buFontTx/>
                        <a:buNone/>
                        <a:tabLst/>
                        <a:defRPr/>
                      </a:pPr>
                      <a:r>
                        <a:rPr lang="en-IN" sz="900" b="1" u="none" strike="noStrike" kern="1200" dirty="0">
                          <a:solidFill>
                            <a:schemeClr val="dk1"/>
                          </a:solidFill>
                          <a:effectLst/>
                          <a:latin typeface="+mn-lt"/>
                          <a:ea typeface="+mn-ea"/>
                          <a:cs typeface="+mn-cs"/>
                        </a:rPr>
                        <a:t>Numeric  Variables</a:t>
                      </a:r>
                    </a:p>
                    <a:p>
                      <a:pPr algn="r" fontAlgn="ctr"/>
                      <a:endParaRPr lang="en-IN" sz="700" b="1" i="0" u="none" strike="noStrike" dirty="0">
                        <a:solidFill>
                          <a:srgbClr val="000000"/>
                        </a:solidFill>
                        <a:effectLst/>
                        <a:latin typeface="Arial" panose="020B0604020202020204" pitchFamily="34" charset="0"/>
                      </a:endParaRPr>
                    </a:p>
                  </a:txBody>
                  <a:tcPr marL="7686" marR="7686" marT="7686" marB="0" anchor="ctr"/>
                </a:tc>
                <a:tc>
                  <a:txBody>
                    <a:bodyPr/>
                    <a:lstStyle/>
                    <a:p>
                      <a:pPr algn="r" fontAlgn="ctr"/>
                      <a:r>
                        <a:rPr lang="en-IN" sz="900" b="1" u="none" strike="noStrike" dirty="0" err="1">
                          <a:effectLst/>
                        </a:rPr>
                        <a:t>RowNumber</a:t>
                      </a:r>
                      <a:endParaRPr lang="en-IN" sz="900" b="1" i="0" u="none" strike="noStrike" dirty="0">
                        <a:solidFill>
                          <a:srgbClr val="000000"/>
                        </a:solidFill>
                        <a:effectLst/>
                        <a:latin typeface="Arial" panose="020B0604020202020204" pitchFamily="34" charset="0"/>
                      </a:endParaRPr>
                    </a:p>
                  </a:txBody>
                  <a:tcPr marL="7686" marR="7686" marT="7686" marB="0" anchor="ctr"/>
                </a:tc>
                <a:tc>
                  <a:txBody>
                    <a:bodyPr/>
                    <a:lstStyle/>
                    <a:p>
                      <a:pPr algn="r" fontAlgn="ctr"/>
                      <a:r>
                        <a:rPr lang="en-IN" sz="900" b="1" u="none" strike="noStrike" dirty="0" err="1">
                          <a:effectLst/>
                        </a:rPr>
                        <a:t>CustomerId</a:t>
                      </a:r>
                      <a:endParaRPr lang="en-IN" sz="900" b="1" i="0" u="none" strike="noStrike" dirty="0">
                        <a:solidFill>
                          <a:srgbClr val="000000"/>
                        </a:solidFill>
                        <a:effectLst/>
                        <a:latin typeface="Arial" panose="020B0604020202020204" pitchFamily="34" charset="0"/>
                      </a:endParaRPr>
                    </a:p>
                  </a:txBody>
                  <a:tcPr marL="7686" marR="7686" marT="7686" marB="0" anchor="ctr"/>
                </a:tc>
                <a:tc>
                  <a:txBody>
                    <a:bodyPr/>
                    <a:lstStyle/>
                    <a:p>
                      <a:pPr algn="r" fontAlgn="ctr"/>
                      <a:r>
                        <a:rPr lang="en-IN" sz="900" b="1" u="none" strike="noStrike" dirty="0" err="1">
                          <a:effectLst/>
                        </a:rPr>
                        <a:t>CreditScore</a:t>
                      </a:r>
                      <a:endParaRPr lang="en-IN" sz="900" b="1" i="0" u="none" strike="noStrike" dirty="0">
                        <a:solidFill>
                          <a:srgbClr val="000000"/>
                        </a:solidFill>
                        <a:effectLst/>
                        <a:latin typeface="Arial" panose="020B0604020202020204" pitchFamily="34" charset="0"/>
                      </a:endParaRPr>
                    </a:p>
                  </a:txBody>
                  <a:tcPr marL="7686" marR="7686" marT="7686" marB="0" anchor="ctr"/>
                </a:tc>
                <a:tc>
                  <a:txBody>
                    <a:bodyPr/>
                    <a:lstStyle/>
                    <a:p>
                      <a:pPr algn="r" fontAlgn="ctr"/>
                      <a:r>
                        <a:rPr lang="en-IN" sz="900" b="1" u="none" strike="noStrike" dirty="0">
                          <a:effectLst/>
                        </a:rPr>
                        <a:t>Age</a:t>
                      </a:r>
                      <a:endParaRPr lang="en-IN" sz="900" b="1" i="0" u="none" strike="noStrike" dirty="0">
                        <a:solidFill>
                          <a:srgbClr val="000000"/>
                        </a:solidFill>
                        <a:effectLst/>
                        <a:latin typeface="Arial" panose="020B0604020202020204" pitchFamily="34" charset="0"/>
                      </a:endParaRPr>
                    </a:p>
                  </a:txBody>
                  <a:tcPr marL="7686" marR="7686" marT="7686" marB="0" anchor="ctr"/>
                </a:tc>
                <a:tc>
                  <a:txBody>
                    <a:bodyPr/>
                    <a:lstStyle/>
                    <a:p>
                      <a:pPr algn="r" fontAlgn="ctr"/>
                      <a:r>
                        <a:rPr lang="en-IN" sz="900" b="1" u="none" strike="noStrike" dirty="0">
                          <a:effectLst/>
                        </a:rPr>
                        <a:t>Tenure</a:t>
                      </a:r>
                      <a:endParaRPr lang="en-IN" sz="900" b="1" i="0" u="none" strike="noStrike" dirty="0">
                        <a:solidFill>
                          <a:srgbClr val="000000"/>
                        </a:solidFill>
                        <a:effectLst/>
                        <a:latin typeface="Arial" panose="020B0604020202020204" pitchFamily="34" charset="0"/>
                      </a:endParaRPr>
                    </a:p>
                  </a:txBody>
                  <a:tcPr marL="7686" marR="7686" marT="7686" marB="0" anchor="ctr"/>
                </a:tc>
                <a:tc>
                  <a:txBody>
                    <a:bodyPr/>
                    <a:lstStyle/>
                    <a:p>
                      <a:pPr algn="r" fontAlgn="ctr"/>
                      <a:r>
                        <a:rPr lang="en-IN" sz="900" b="1" u="none" strike="noStrike" dirty="0">
                          <a:effectLst/>
                        </a:rPr>
                        <a:t>Balance</a:t>
                      </a:r>
                      <a:endParaRPr lang="en-IN" sz="900" b="1" i="0" u="none" strike="noStrike" dirty="0">
                        <a:solidFill>
                          <a:srgbClr val="000000"/>
                        </a:solidFill>
                        <a:effectLst/>
                        <a:latin typeface="Arial" panose="020B0604020202020204" pitchFamily="34" charset="0"/>
                      </a:endParaRPr>
                    </a:p>
                  </a:txBody>
                  <a:tcPr marL="7686" marR="7686" marT="7686" marB="0" anchor="ctr"/>
                </a:tc>
                <a:tc>
                  <a:txBody>
                    <a:bodyPr/>
                    <a:lstStyle/>
                    <a:p>
                      <a:pPr algn="r" fontAlgn="ctr"/>
                      <a:r>
                        <a:rPr lang="en-IN" sz="900" b="1" u="none" strike="noStrike" dirty="0" err="1">
                          <a:effectLst/>
                        </a:rPr>
                        <a:t>NumOfProducts</a:t>
                      </a:r>
                      <a:endParaRPr lang="en-IN" sz="900" b="1" i="0" u="none" strike="noStrike" dirty="0">
                        <a:solidFill>
                          <a:srgbClr val="000000"/>
                        </a:solidFill>
                        <a:effectLst/>
                        <a:latin typeface="Arial" panose="020B0604020202020204" pitchFamily="34" charset="0"/>
                      </a:endParaRPr>
                    </a:p>
                  </a:txBody>
                  <a:tcPr marL="7686" marR="7686" marT="7686" marB="0" anchor="ctr"/>
                </a:tc>
                <a:tc>
                  <a:txBody>
                    <a:bodyPr/>
                    <a:lstStyle/>
                    <a:p>
                      <a:pPr algn="r" fontAlgn="ctr"/>
                      <a:r>
                        <a:rPr lang="en-IN" sz="900" b="1" u="none" strike="noStrike" dirty="0" err="1">
                          <a:effectLst/>
                        </a:rPr>
                        <a:t>HasCrCard</a:t>
                      </a:r>
                      <a:endParaRPr lang="en-IN" sz="900" b="1" i="0" u="none" strike="noStrike" dirty="0">
                        <a:solidFill>
                          <a:srgbClr val="000000"/>
                        </a:solidFill>
                        <a:effectLst/>
                        <a:latin typeface="Arial" panose="020B0604020202020204" pitchFamily="34" charset="0"/>
                      </a:endParaRPr>
                    </a:p>
                  </a:txBody>
                  <a:tcPr marL="7686" marR="7686" marT="7686" marB="0" anchor="ctr"/>
                </a:tc>
                <a:tc>
                  <a:txBody>
                    <a:bodyPr/>
                    <a:lstStyle/>
                    <a:p>
                      <a:pPr algn="r" fontAlgn="ctr"/>
                      <a:r>
                        <a:rPr lang="en-IN" sz="900" b="1" u="none" strike="noStrike" dirty="0" err="1">
                          <a:effectLst/>
                        </a:rPr>
                        <a:t>IsActiveMember</a:t>
                      </a:r>
                      <a:endParaRPr lang="en-IN" sz="900" b="1" i="0" u="none" strike="noStrike" dirty="0">
                        <a:solidFill>
                          <a:srgbClr val="000000"/>
                        </a:solidFill>
                        <a:effectLst/>
                        <a:latin typeface="Arial" panose="020B0604020202020204" pitchFamily="34" charset="0"/>
                      </a:endParaRPr>
                    </a:p>
                  </a:txBody>
                  <a:tcPr marL="7686" marR="7686" marT="7686" marB="0" anchor="ctr"/>
                </a:tc>
                <a:tc>
                  <a:txBody>
                    <a:bodyPr/>
                    <a:lstStyle/>
                    <a:p>
                      <a:pPr algn="r" fontAlgn="ctr"/>
                      <a:r>
                        <a:rPr lang="en-IN" sz="900" b="1" u="none" strike="noStrike" dirty="0" err="1">
                          <a:effectLst/>
                        </a:rPr>
                        <a:t>EstimatedSalary</a:t>
                      </a:r>
                      <a:endParaRPr lang="en-IN" sz="900" b="1" i="0" u="none" strike="noStrike" dirty="0">
                        <a:solidFill>
                          <a:srgbClr val="000000"/>
                        </a:solidFill>
                        <a:effectLst/>
                        <a:latin typeface="Arial" panose="020B0604020202020204" pitchFamily="34" charset="0"/>
                      </a:endParaRPr>
                    </a:p>
                  </a:txBody>
                  <a:tcPr marL="7686" marR="7686" marT="7686" marB="0" anchor="ctr"/>
                </a:tc>
                <a:tc>
                  <a:txBody>
                    <a:bodyPr/>
                    <a:lstStyle/>
                    <a:p>
                      <a:pPr algn="r" fontAlgn="ctr"/>
                      <a:r>
                        <a:rPr lang="en-IN" sz="900" b="1" u="none" strike="noStrike" dirty="0">
                          <a:effectLst/>
                        </a:rPr>
                        <a:t>Exited</a:t>
                      </a:r>
                      <a:endParaRPr lang="en-IN" sz="900" b="1" i="0" u="none" strike="noStrike" dirty="0">
                        <a:solidFill>
                          <a:srgbClr val="000000"/>
                        </a:solidFill>
                        <a:effectLst/>
                        <a:latin typeface="Arial" panose="020B0604020202020204" pitchFamily="34" charset="0"/>
                      </a:endParaRPr>
                    </a:p>
                  </a:txBody>
                  <a:tcPr marL="7686" marR="7686" marT="7686" marB="0" anchor="ctr"/>
                </a:tc>
                <a:extLst>
                  <a:ext uri="{0D108BD9-81ED-4DB2-BD59-A6C34878D82A}">
                    <a16:rowId xmlns:a16="http://schemas.microsoft.com/office/drawing/2014/main" val="1123782003"/>
                  </a:ext>
                </a:extLst>
              </a:tr>
              <a:tr h="230049">
                <a:tc>
                  <a:txBody>
                    <a:bodyPr/>
                    <a:lstStyle/>
                    <a:p>
                      <a:pPr algn="r" fontAlgn="ctr"/>
                      <a:r>
                        <a:rPr lang="en-IN" sz="900" u="none" strike="noStrike" dirty="0">
                          <a:effectLst/>
                        </a:rPr>
                        <a:t>count</a:t>
                      </a:r>
                      <a:endParaRPr lang="en-IN" sz="900" b="1" i="0" u="none" strike="noStrike" dirty="0">
                        <a:solidFill>
                          <a:srgbClr val="000000"/>
                        </a:solidFill>
                        <a:effectLst/>
                        <a:latin typeface="Arial" panose="020B0604020202020204" pitchFamily="34" charset="0"/>
                      </a:endParaRPr>
                    </a:p>
                  </a:txBody>
                  <a:tcPr marL="7686" marR="7686" marT="7686" marB="0" anchor="ctr"/>
                </a:tc>
                <a:tc>
                  <a:txBody>
                    <a:bodyPr/>
                    <a:lstStyle/>
                    <a:p>
                      <a:pPr algn="r" fontAlgn="ctr"/>
                      <a:r>
                        <a:rPr lang="en-IN" sz="900" u="none" strike="noStrike" dirty="0">
                          <a:effectLst/>
                        </a:rPr>
                        <a:t>10000</a:t>
                      </a:r>
                      <a:endParaRPr lang="en-IN" sz="900" b="0" i="0" u="none" strike="noStrike" dirty="0">
                        <a:solidFill>
                          <a:srgbClr val="000000"/>
                        </a:solidFill>
                        <a:effectLst/>
                        <a:latin typeface="Arial" panose="020B0604020202020204" pitchFamily="34" charset="0"/>
                      </a:endParaRPr>
                    </a:p>
                  </a:txBody>
                  <a:tcPr marL="7686" marR="7686" marT="7686" marB="0" anchor="ctr"/>
                </a:tc>
                <a:tc>
                  <a:txBody>
                    <a:bodyPr/>
                    <a:lstStyle/>
                    <a:p>
                      <a:pPr algn="r" fontAlgn="ctr"/>
                      <a:r>
                        <a:rPr lang="en-IN" sz="900" u="none" strike="noStrike">
                          <a:effectLst/>
                        </a:rPr>
                        <a:t>10000</a:t>
                      </a:r>
                      <a:endParaRPr lang="en-IN" sz="900" b="0" i="0" u="none" strike="noStrike">
                        <a:solidFill>
                          <a:srgbClr val="000000"/>
                        </a:solidFill>
                        <a:effectLst/>
                        <a:latin typeface="Arial" panose="020B0604020202020204" pitchFamily="34" charset="0"/>
                      </a:endParaRPr>
                    </a:p>
                  </a:txBody>
                  <a:tcPr marL="7686" marR="7686" marT="7686" marB="0" anchor="ctr"/>
                </a:tc>
                <a:tc>
                  <a:txBody>
                    <a:bodyPr/>
                    <a:lstStyle/>
                    <a:p>
                      <a:pPr algn="r" fontAlgn="ctr"/>
                      <a:r>
                        <a:rPr lang="en-IN" sz="900" u="none" strike="noStrike">
                          <a:effectLst/>
                        </a:rPr>
                        <a:t>10000.00</a:t>
                      </a:r>
                      <a:endParaRPr lang="en-IN" sz="900" b="0" i="0" u="none" strike="noStrike">
                        <a:solidFill>
                          <a:srgbClr val="000000"/>
                        </a:solidFill>
                        <a:effectLst/>
                        <a:latin typeface="Arial" panose="020B0604020202020204" pitchFamily="34" charset="0"/>
                      </a:endParaRPr>
                    </a:p>
                  </a:txBody>
                  <a:tcPr marL="7686" marR="7686" marT="7686" marB="0" anchor="ctr"/>
                </a:tc>
                <a:tc>
                  <a:txBody>
                    <a:bodyPr/>
                    <a:lstStyle/>
                    <a:p>
                      <a:pPr algn="r" fontAlgn="ctr"/>
                      <a:r>
                        <a:rPr lang="en-IN" sz="900" u="none" strike="noStrike">
                          <a:effectLst/>
                        </a:rPr>
                        <a:t>10000.00</a:t>
                      </a:r>
                      <a:endParaRPr lang="en-IN" sz="900" b="0" i="0" u="none" strike="noStrike">
                        <a:solidFill>
                          <a:srgbClr val="000000"/>
                        </a:solidFill>
                        <a:effectLst/>
                        <a:latin typeface="Arial" panose="020B0604020202020204" pitchFamily="34" charset="0"/>
                      </a:endParaRPr>
                    </a:p>
                  </a:txBody>
                  <a:tcPr marL="7686" marR="7686" marT="7686" marB="0" anchor="ctr"/>
                </a:tc>
                <a:tc>
                  <a:txBody>
                    <a:bodyPr/>
                    <a:lstStyle/>
                    <a:p>
                      <a:pPr algn="r" fontAlgn="ctr"/>
                      <a:r>
                        <a:rPr lang="en-IN" sz="900" u="none" strike="noStrike">
                          <a:effectLst/>
                        </a:rPr>
                        <a:t>10000.00</a:t>
                      </a:r>
                      <a:endParaRPr lang="en-IN" sz="900" b="0" i="0" u="none" strike="noStrike">
                        <a:solidFill>
                          <a:srgbClr val="000000"/>
                        </a:solidFill>
                        <a:effectLst/>
                        <a:latin typeface="Arial" panose="020B0604020202020204" pitchFamily="34" charset="0"/>
                      </a:endParaRPr>
                    </a:p>
                  </a:txBody>
                  <a:tcPr marL="7686" marR="7686" marT="7686" marB="0" anchor="ctr"/>
                </a:tc>
                <a:tc>
                  <a:txBody>
                    <a:bodyPr/>
                    <a:lstStyle/>
                    <a:p>
                      <a:pPr algn="r" fontAlgn="ctr"/>
                      <a:r>
                        <a:rPr lang="en-IN" sz="900" u="none" strike="noStrike">
                          <a:effectLst/>
                        </a:rPr>
                        <a:t>10000.00</a:t>
                      </a:r>
                      <a:endParaRPr lang="en-IN" sz="900" b="0" i="0" u="none" strike="noStrike">
                        <a:solidFill>
                          <a:srgbClr val="000000"/>
                        </a:solidFill>
                        <a:effectLst/>
                        <a:latin typeface="Arial" panose="020B0604020202020204" pitchFamily="34" charset="0"/>
                      </a:endParaRPr>
                    </a:p>
                  </a:txBody>
                  <a:tcPr marL="7686" marR="7686" marT="7686" marB="0" anchor="ctr"/>
                </a:tc>
                <a:tc>
                  <a:txBody>
                    <a:bodyPr/>
                    <a:lstStyle/>
                    <a:p>
                      <a:pPr algn="r" fontAlgn="ctr"/>
                      <a:r>
                        <a:rPr lang="en-IN" sz="900" u="none" strike="noStrike">
                          <a:effectLst/>
                        </a:rPr>
                        <a:t>10000.00</a:t>
                      </a:r>
                      <a:endParaRPr lang="en-IN" sz="900" b="0" i="0" u="none" strike="noStrike">
                        <a:solidFill>
                          <a:srgbClr val="000000"/>
                        </a:solidFill>
                        <a:effectLst/>
                        <a:latin typeface="Arial" panose="020B0604020202020204" pitchFamily="34" charset="0"/>
                      </a:endParaRPr>
                    </a:p>
                  </a:txBody>
                  <a:tcPr marL="7686" marR="7686" marT="7686" marB="0" anchor="ctr"/>
                </a:tc>
                <a:tc>
                  <a:txBody>
                    <a:bodyPr/>
                    <a:lstStyle/>
                    <a:p>
                      <a:pPr algn="r" fontAlgn="ctr"/>
                      <a:r>
                        <a:rPr lang="en-IN" sz="900" u="none" strike="noStrike">
                          <a:effectLst/>
                        </a:rPr>
                        <a:t>10000.00</a:t>
                      </a:r>
                      <a:endParaRPr lang="en-IN" sz="900" b="0" i="0" u="none" strike="noStrike">
                        <a:solidFill>
                          <a:srgbClr val="000000"/>
                        </a:solidFill>
                        <a:effectLst/>
                        <a:latin typeface="Arial" panose="020B0604020202020204" pitchFamily="34" charset="0"/>
                      </a:endParaRPr>
                    </a:p>
                  </a:txBody>
                  <a:tcPr marL="7686" marR="7686" marT="7686" marB="0" anchor="ctr"/>
                </a:tc>
                <a:tc>
                  <a:txBody>
                    <a:bodyPr/>
                    <a:lstStyle/>
                    <a:p>
                      <a:pPr algn="r" fontAlgn="ctr"/>
                      <a:r>
                        <a:rPr lang="en-IN" sz="900" u="none" strike="noStrike">
                          <a:effectLst/>
                        </a:rPr>
                        <a:t>10000.00</a:t>
                      </a:r>
                      <a:endParaRPr lang="en-IN" sz="900" b="0" i="0" u="none" strike="noStrike">
                        <a:solidFill>
                          <a:srgbClr val="000000"/>
                        </a:solidFill>
                        <a:effectLst/>
                        <a:latin typeface="Arial" panose="020B0604020202020204" pitchFamily="34" charset="0"/>
                      </a:endParaRPr>
                    </a:p>
                  </a:txBody>
                  <a:tcPr marL="7686" marR="7686" marT="7686" marB="0" anchor="ctr"/>
                </a:tc>
                <a:tc>
                  <a:txBody>
                    <a:bodyPr/>
                    <a:lstStyle/>
                    <a:p>
                      <a:pPr algn="r" fontAlgn="ctr"/>
                      <a:r>
                        <a:rPr lang="en-IN" sz="900" u="none" strike="noStrike">
                          <a:effectLst/>
                        </a:rPr>
                        <a:t>10000.00</a:t>
                      </a:r>
                      <a:endParaRPr lang="en-IN" sz="900" b="0" i="0" u="none" strike="noStrike">
                        <a:solidFill>
                          <a:srgbClr val="000000"/>
                        </a:solidFill>
                        <a:effectLst/>
                        <a:latin typeface="Arial" panose="020B0604020202020204" pitchFamily="34" charset="0"/>
                      </a:endParaRPr>
                    </a:p>
                  </a:txBody>
                  <a:tcPr marL="7686" marR="7686" marT="7686" marB="0" anchor="ctr"/>
                </a:tc>
                <a:tc>
                  <a:txBody>
                    <a:bodyPr/>
                    <a:lstStyle/>
                    <a:p>
                      <a:pPr algn="r" fontAlgn="ctr"/>
                      <a:r>
                        <a:rPr lang="en-IN" sz="900" u="none" strike="noStrike">
                          <a:effectLst/>
                        </a:rPr>
                        <a:t>10000.00</a:t>
                      </a:r>
                      <a:endParaRPr lang="en-IN" sz="900" b="0" i="0" u="none" strike="noStrike">
                        <a:solidFill>
                          <a:srgbClr val="000000"/>
                        </a:solidFill>
                        <a:effectLst/>
                        <a:latin typeface="Arial" panose="020B0604020202020204" pitchFamily="34" charset="0"/>
                      </a:endParaRPr>
                    </a:p>
                  </a:txBody>
                  <a:tcPr marL="7686" marR="7686" marT="7686" marB="0" anchor="ctr"/>
                </a:tc>
                <a:extLst>
                  <a:ext uri="{0D108BD9-81ED-4DB2-BD59-A6C34878D82A}">
                    <a16:rowId xmlns:a16="http://schemas.microsoft.com/office/drawing/2014/main" val="1712812139"/>
                  </a:ext>
                </a:extLst>
              </a:tr>
              <a:tr h="230049">
                <a:tc>
                  <a:txBody>
                    <a:bodyPr/>
                    <a:lstStyle/>
                    <a:p>
                      <a:pPr algn="r" fontAlgn="ctr"/>
                      <a:r>
                        <a:rPr lang="en-IN" sz="900" u="none" strike="noStrike">
                          <a:effectLst/>
                        </a:rPr>
                        <a:t>mean</a:t>
                      </a:r>
                      <a:endParaRPr lang="en-IN" sz="900" b="1" i="0" u="none" strike="noStrike">
                        <a:solidFill>
                          <a:srgbClr val="000000"/>
                        </a:solidFill>
                        <a:effectLst/>
                        <a:latin typeface="Arial" panose="020B0604020202020204" pitchFamily="34" charset="0"/>
                      </a:endParaRPr>
                    </a:p>
                  </a:txBody>
                  <a:tcPr marL="7686" marR="7686" marT="7686" marB="0" anchor="ctr"/>
                </a:tc>
                <a:tc>
                  <a:txBody>
                    <a:bodyPr/>
                    <a:lstStyle/>
                    <a:p>
                      <a:pPr algn="r" fontAlgn="ctr"/>
                      <a:r>
                        <a:rPr lang="en-IN" sz="900" u="none" strike="noStrike" dirty="0">
                          <a:effectLst/>
                        </a:rPr>
                        <a:t>5000.5</a:t>
                      </a:r>
                      <a:endParaRPr lang="en-IN" sz="900" b="0" i="0" u="none" strike="noStrike" dirty="0">
                        <a:solidFill>
                          <a:srgbClr val="000000"/>
                        </a:solidFill>
                        <a:effectLst/>
                        <a:latin typeface="Arial" panose="020B0604020202020204" pitchFamily="34" charset="0"/>
                      </a:endParaRPr>
                    </a:p>
                  </a:txBody>
                  <a:tcPr marL="7686" marR="7686" marT="7686" marB="0" anchor="ctr"/>
                </a:tc>
                <a:tc>
                  <a:txBody>
                    <a:bodyPr/>
                    <a:lstStyle/>
                    <a:p>
                      <a:pPr algn="r" fontAlgn="ctr"/>
                      <a:r>
                        <a:rPr lang="en-IN" sz="900" u="none" strike="noStrike">
                          <a:effectLst/>
                        </a:rPr>
                        <a:t>15690940</a:t>
                      </a:r>
                      <a:endParaRPr lang="en-IN" sz="900" b="0" i="0" u="none" strike="noStrike">
                        <a:solidFill>
                          <a:srgbClr val="000000"/>
                        </a:solidFill>
                        <a:effectLst/>
                        <a:latin typeface="Arial" panose="020B0604020202020204" pitchFamily="34" charset="0"/>
                      </a:endParaRPr>
                    </a:p>
                  </a:txBody>
                  <a:tcPr marL="7686" marR="7686" marT="7686" marB="0" anchor="ctr"/>
                </a:tc>
                <a:tc>
                  <a:txBody>
                    <a:bodyPr/>
                    <a:lstStyle/>
                    <a:p>
                      <a:pPr algn="r" fontAlgn="ctr"/>
                      <a:r>
                        <a:rPr lang="en-IN" sz="900" u="none" strike="noStrike">
                          <a:effectLst/>
                        </a:rPr>
                        <a:t>650.53</a:t>
                      </a:r>
                      <a:endParaRPr lang="en-IN" sz="900" b="0" i="0" u="none" strike="noStrike">
                        <a:solidFill>
                          <a:srgbClr val="000000"/>
                        </a:solidFill>
                        <a:effectLst/>
                        <a:latin typeface="Arial" panose="020B0604020202020204" pitchFamily="34" charset="0"/>
                      </a:endParaRPr>
                    </a:p>
                  </a:txBody>
                  <a:tcPr marL="7686" marR="7686" marT="7686" marB="0" anchor="ctr"/>
                </a:tc>
                <a:tc>
                  <a:txBody>
                    <a:bodyPr/>
                    <a:lstStyle/>
                    <a:p>
                      <a:pPr algn="r" fontAlgn="ctr"/>
                      <a:r>
                        <a:rPr lang="en-IN" sz="900" u="none" strike="noStrike">
                          <a:effectLst/>
                        </a:rPr>
                        <a:t>38.92</a:t>
                      </a:r>
                      <a:endParaRPr lang="en-IN" sz="900" b="0" i="0" u="none" strike="noStrike">
                        <a:solidFill>
                          <a:srgbClr val="000000"/>
                        </a:solidFill>
                        <a:effectLst/>
                        <a:latin typeface="Arial" panose="020B0604020202020204" pitchFamily="34" charset="0"/>
                      </a:endParaRPr>
                    </a:p>
                  </a:txBody>
                  <a:tcPr marL="7686" marR="7686" marT="7686" marB="0" anchor="ctr"/>
                </a:tc>
                <a:tc>
                  <a:txBody>
                    <a:bodyPr/>
                    <a:lstStyle/>
                    <a:p>
                      <a:pPr algn="r" fontAlgn="ctr"/>
                      <a:r>
                        <a:rPr lang="en-IN" sz="900" u="none" strike="noStrike">
                          <a:effectLst/>
                        </a:rPr>
                        <a:t>5.01</a:t>
                      </a:r>
                      <a:endParaRPr lang="en-IN" sz="900" b="0" i="0" u="none" strike="noStrike">
                        <a:solidFill>
                          <a:srgbClr val="000000"/>
                        </a:solidFill>
                        <a:effectLst/>
                        <a:latin typeface="Arial" panose="020B0604020202020204" pitchFamily="34" charset="0"/>
                      </a:endParaRPr>
                    </a:p>
                  </a:txBody>
                  <a:tcPr marL="7686" marR="7686" marT="7686" marB="0" anchor="ctr"/>
                </a:tc>
                <a:tc>
                  <a:txBody>
                    <a:bodyPr/>
                    <a:lstStyle/>
                    <a:p>
                      <a:pPr algn="r" fontAlgn="ctr"/>
                      <a:r>
                        <a:rPr lang="en-IN" sz="900" u="none" strike="noStrike">
                          <a:effectLst/>
                        </a:rPr>
                        <a:t>76485.89</a:t>
                      </a:r>
                      <a:endParaRPr lang="en-IN" sz="900" b="0" i="0" u="none" strike="noStrike">
                        <a:solidFill>
                          <a:srgbClr val="000000"/>
                        </a:solidFill>
                        <a:effectLst/>
                        <a:latin typeface="Arial" panose="020B0604020202020204" pitchFamily="34" charset="0"/>
                      </a:endParaRPr>
                    </a:p>
                  </a:txBody>
                  <a:tcPr marL="7686" marR="7686" marT="7686" marB="0" anchor="ctr"/>
                </a:tc>
                <a:tc>
                  <a:txBody>
                    <a:bodyPr/>
                    <a:lstStyle/>
                    <a:p>
                      <a:pPr algn="r" fontAlgn="ctr"/>
                      <a:r>
                        <a:rPr lang="en-IN" sz="900" u="none" strike="noStrike">
                          <a:effectLst/>
                        </a:rPr>
                        <a:t>1.53</a:t>
                      </a:r>
                      <a:endParaRPr lang="en-IN" sz="900" b="0" i="0" u="none" strike="noStrike">
                        <a:solidFill>
                          <a:srgbClr val="000000"/>
                        </a:solidFill>
                        <a:effectLst/>
                        <a:latin typeface="Arial" panose="020B0604020202020204" pitchFamily="34" charset="0"/>
                      </a:endParaRPr>
                    </a:p>
                  </a:txBody>
                  <a:tcPr marL="7686" marR="7686" marT="7686" marB="0" anchor="ctr"/>
                </a:tc>
                <a:tc>
                  <a:txBody>
                    <a:bodyPr/>
                    <a:lstStyle/>
                    <a:p>
                      <a:pPr algn="r" fontAlgn="ctr"/>
                      <a:r>
                        <a:rPr lang="en-IN" sz="900" u="none" strike="noStrike">
                          <a:effectLst/>
                        </a:rPr>
                        <a:t>0.71</a:t>
                      </a:r>
                      <a:endParaRPr lang="en-IN" sz="900" b="0" i="0" u="none" strike="noStrike">
                        <a:solidFill>
                          <a:srgbClr val="000000"/>
                        </a:solidFill>
                        <a:effectLst/>
                        <a:latin typeface="Arial" panose="020B0604020202020204" pitchFamily="34" charset="0"/>
                      </a:endParaRPr>
                    </a:p>
                  </a:txBody>
                  <a:tcPr marL="7686" marR="7686" marT="7686" marB="0" anchor="ctr"/>
                </a:tc>
                <a:tc>
                  <a:txBody>
                    <a:bodyPr/>
                    <a:lstStyle/>
                    <a:p>
                      <a:pPr algn="r" fontAlgn="ctr"/>
                      <a:r>
                        <a:rPr lang="en-IN" sz="900" u="none" strike="noStrike">
                          <a:effectLst/>
                        </a:rPr>
                        <a:t>0.52</a:t>
                      </a:r>
                      <a:endParaRPr lang="en-IN" sz="900" b="0" i="0" u="none" strike="noStrike">
                        <a:solidFill>
                          <a:srgbClr val="000000"/>
                        </a:solidFill>
                        <a:effectLst/>
                        <a:latin typeface="Arial" panose="020B0604020202020204" pitchFamily="34" charset="0"/>
                      </a:endParaRPr>
                    </a:p>
                  </a:txBody>
                  <a:tcPr marL="7686" marR="7686" marT="7686" marB="0" anchor="ctr"/>
                </a:tc>
                <a:tc>
                  <a:txBody>
                    <a:bodyPr/>
                    <a:lstStyle/>
                    <a:p>
                      <a:pPr algn="r" fontAlgn="ctr"/>
                      <a:r>
                        <a:rPr lang="en-IN" sz="900" u="none" strike="noStrike">
                          <a:effectLst/>
                        </a:rPr>
                        <a:t>100090.24</a:t>
                      </a:r>
                      <a:endParaRPr lang="en-IN" sz="900" b="0" i="0" u="none" strike="noStrike">
                        <a:solidFill>
                          <a:srgbClr val="000000"/>
                        </a:solidFill>
                        <a:effectLst/>
                        <a:latin typeface="Arial" panose="020B0604020202020204" pitchFamily="34" charset="0"/>
                      </a:endParaRPr>
                    </a:p>
                  </a:txBody>
                  <a:tcPr marL="7686" marR="7686" marT="7686" marB="0" anchor="ctr"/>
                </a:tc>
                <a:tc>
                  <a:txBody>
                    <a:bodyPr/>
                    <a:lstStyle/>
                    <a:p>
                      <a:pPr algn="r" fontAlgn="ctr"/>
                      <a:r>
                        <a:rPr lang="en-IN" sz="900" u="none" strike="noStrike">
                          <a:effectLst/>
                        </a:rPr>
                        <a:t>0.20</a:t>
                      </a:r>
                      <a:endParaRPr lang="en-IN" sz="900" b="0" i="0" u="none" strike="noStrike">
                        <a:solidFill>
                          <a:srgbClr val="000000"/>
                        </a:solidFill>
                        <a:effectLst/>
                        <a:latin typeface="Arial" panose="020B0604020202020204" pitchFamily="34" charset="0"/>
                      </a:endParaRPr>
                    </a:p>
                  </a:txBody>
                  <a:tcPr marL="7686" marR="7686" marT="7686" marB="0" anchor="ctr"/>
                </a:tc>
                <a:extLst>
                  <a:ext uri="{0D108BD9-81ED-4DB2-BD59-A6C34878D82A}">
                    <a16:rowId xmlns:a16="http://schemas.microsoft.com/office/drawing/2014/main" val="2649633380"/>
                  </a:ext>
                </a:extLst>
              </a:tr>
              <a:tr h="230049">
                <a:tc>
                  <a:txBody>
                    <a:bodyPr/>
                    <a:lstStyle/>
                    <a:p>
                      <a:pPr algn="r" fontAlgn="ctr"/>
                      <a:r>
                        <a:rPr lang="en-IN" sz="900" u="none" strike="noStrike">
                          <a:effectLst/>
                        </a:rPr>
                        <a:t>std</a:t>
                      </a:r>
                      <a:endParaRPr lang="en-IN" sz="900" b="1" i="0" u="none" strike="noStrike">
                        <a:solidFill>
                          <a:srgbClr val="000000"/>
                        </a:solidFill>
                        <a:effectLst/>
                        <a:latin typeface="Arial" panose="020B0604020202020204" pitchFamily="34" charset="0"/>
                      </a:endParaRPr>
                    </a:p>
                  </a:txBody>
                  <a:tcPr marL="7686" marR="7686" marT="7686" marB="0" anchor="ctr"/>
                </a:tc>
                <a:tc>
                  <a:txBody>
                    <a:bodyPr/>
                    <a:lstStyle/>
                    <a:p>
                      <a:pPr algn="r" fontAlgn="ctr"/>
                      <a:r>
                        <a:rPr lang="en-IN" sz="900" u="none" strike="noStrike" dirty="0">
                          <a:effectLst/>
                        </a:rPr>
                        <a:t>2886.9</a:t>
                      </a:r>
                      <a:endParaRPr lang="en-IN" sz="900" b="0" i="0" u="none" strike="noStrike" dirty="0">
                        <a:solidFill>
                          <a:srgbClr val="000000"/>
                        </a:solidFill>
                        <a:effectLst/>
                        <a:latin typeface="Arial" panose="020B0604020202020204" pitchFamily="34" charset="0"/>
                      </a:endParaRPr>
                    </a:p>
                  </a:txBody>
                  <a:tcPr marL="7686" marR="7686" marT="7686" marB="0" anchor="ctr"/>
                </a:tc>
                <a:tc>
                  <a:txBody>
                    <a:bodyPr/>
                    <a:lstStyle/>
                    <a:p>
                      <a:pPr algn="r" fontAlgn="ctr"/>
                      <a:r>
                        <a:rPr lang="en-IN" sz="900" u="none" strike="noStrike" dirty="0">
                          <a:effectLst/>
                        </a:rPr>
                        <a:t>71936</a:t>
                      </a:r>
                      <a:endParaRPr lang="en-IN" sz="900" b="0" i="0" u="none" strike="noStrike" dirty="0">
                        <a:solidFill>
                          <a:srgbClr val="000000"/>
                        </a:solidFill>
                        <a:effectLst/>
                        <a:latin typeface="Arial" panose="020B0604020202020204" pitchFamily="34" charset="0"/>
                      </a:endParaRPr>
                    </a:p>
                  </a:txBody>
                  <a:tcPr marL="7686" marR="7686" marT="7686" marB="0" anchor="ctr"/>
                </a:tc>
                <a:tc>
                  <a:txBody>
                    <a:bodyPr/>
                    <a:lstStyle/>
                    <a:p>
                      <a:pPr algn="r" fontAlgn="ctr"/>
                      <a:r>
                        <a:rPr lang="en-IN" sz="900" u="none" strike="noStrike">
                          <a:effectLst/>
                        </a:rPr>
                        <a:t>96.65</a:t>
                      </a:r>
                      <a:endParaRPr lang="en-IN" sz="900" b="0" i="0" u="none" strike="noStrike">
                        <a:solidFill>
                          <a:srgbClr val="000000"/>
                        </a:solidFill>
                        <a:effectLst/>
                        <a:latin typeface="Arial" panose="020B0604020202020204" pitchFamily="34" charset="0"/>
                      </a:endParaRPr>
                    </a:p>
                  </a:txBody>
                  <a:tcPr marL="7686" marR="7686" marT="7686" marB="0" anchor="ctr"/>
                </a:tc>
                <a:tc>
                  <a:txBody>
                    <a:bodyPr/>
                    <a:lstStyle/>
                    <a:p>
                      <a:pPr algn="r" fontAlgn="ctr"/>
                      <a:r>
                        <a:rPr lang="en-IN" sz="900" u="none" strike="noStrike">
                          <a:effectLst/>
                        </a:rPr>
                        <a:t>10.49</a:t>
                      </a:r>
                      <a:endParaRPr lang="en-IN" sz="900" b="0" i="0" u="none" strike="noStrike">
                        <a:solidFill>
                          <a:srgbClr val="000000"/>
                        </a:solidFill>
                        <a:effectLst/>
                        <a:latin typeface="Arial" panose="020B0604020202020204" pitchFamily="34" charset="0"/>
                      </a:endParaRPr>
                    </a:p>
                  </a:txBody>
                  <a:tcPr marL="7686" marR="7686" marT="7686" marB="0" anchor="ctr"/>
                </a:tc>
                <a:tc>
                  <a:txBody>
                    <a:bodyPr/>
                    <a:lstStyle/>
                    <a:p>
                      <a:pPr algn="r" fontAlgn="ctr"/>
                      <a:r>
                        <a:rPr lang="en-IN" sz="900" u="none" strike="noStrike">
                          <a:effectLst/>
                        </a:rPr>
                        <a:t>2.89</a:t>
                      </a:r>
                      <a:endParaRPr lang="en-IN" sz="900" b="0" i="0" u="none" strike="noStrike">
                        <a:solidFill>
                          <a:srgbClr val="000000"/>
                        </a:solidFill>
                        <a:effectLst/>
                        <a:latin typeface="Arial" panose="020B0604020202020204" pitchFamily="34" charset="0"/>
                      </a:endParaRPr>
                    </a:p>
                  </a:txBody>
                  <a:tcPr marL="7686" marR="7686" marT="7686" marB="0" anchor="ctr"/>
                </a:tc>
                <a:tc>
                  <a:txBody>
                    <a:bodyPr/>
                    <a:lstStyle/>
                    <a:p>
                      <a:pPr algn="r" fontAlgn="ctr"/>
                      <a:r>
                        <a:rPr lang="en-IN" sz="900" u="none" strike="noStrike">
                          <a:effectLst/>
                        </a:rPr>
                        <a:t>62397.41</a:t>
                      </a:r>
                      <a:endParaRPr lang="en-IN" sz="900" b="0" i="0" u="none" strike="noStrike">
                        <a:solidFill>
                          <a:srgbClr val="000000"/>
                        </a:solidFill>
                        <a:effectLst/>
                        <a:latin typeface="Arial" panose="020B0604020202020204" pitchFamily="34" charset="0"/>
                      </a:endParaRPr>
                    </a:p>
                  </a:txBody>
                  <a:tcPr marL="7686" marR="7686" marT="7686" marB="0" anchor="ctr"/>
                </a:tc>
                <a:tc>
                  <a:txBody>
                    <a:bodyPr/>
                    <a:lstStyle/>
                    <a:p>
                      <a:pPr algn="r" fontAlgn="ctr"/>
                      <a:r>
                        <a:rPr lang="en-IN" sz="900" u="none" strike="noStrike">
                          <a:effectLst/>
                        </a:rPr>
                        <a:t>0.58</a:t>
                      </a:r>
                      <a:endParaRPr lang="en-IN" sz="900" b="0" i="0" u="none" strike="noStrike">
                        <a:solidFill>
                          <a:srgbClr val="000000"/>
                        </a:solidFill>
                        <a:effectLst/>
                        <a:latin typeface="Arial" panose="020B0604020202020204" pitchFamily="34" charset="0"/>
                      </a:endParaRPr>
                    </a:p>
                  </a:txBody>
                  <a:tcPr marL="7686" marR="7686" marT="7686" marB="0" anchor="ctr"/>
                </a:tc>
                <a:tc>
                  <a:txBody>
                    <a:bodyPr/>
                    <a:lstStyle/>
                    <a:p>
                      <a:pPr algn="r" fontAlgn="ctr"/>
                      <a:r>
                        <a:rPr lang="en-IN" sz="900" u="none" strike="noStrike">
                          <a:effectLst/>
                        </a:rPr>
                        <a:t>0.46</a:t>
                      </a:r>
                      <a:endParaRPr lang="en-IN" sz="900" b="0" i="0" u="none" strike="noStrike">
                        <a:solidFill>
                          <a:srgbClr val="000000"/>
                        </a:solidFill>
                        <a:effectLst/>
                        <a:latin typeface="Arial" panose="020B0604020202020204" pitchFamily="34" charset="0"/>
                      </a:endParaRPr>
                    </a:p>
                  </a:txBody>
                  <a:tcPr marL="7686" marR="7686" marT="7686" marB="0" anchor="ctr"/>
                </a:tc>
                <a:tc>
                  <a:txBody>
                    <a:bodyPr/>
                    <a:lstStyle/>
                    <a:p>
                      <a:pPr algn="r" fontAlgn="ctr"/>
                      <a:r>
                        <a:rPr lang="en-IN" sz="900" u="none" strike="noStrike">
                          <a:effectLst/>
                        </a:rPr>
                        <a:t>0.50</a:t>
                      </a:r>
                      <a:endParaRPr lang="en-IN" sz="900" b="0" i="0" u="none" strike="noStrike">
                        <a:solidFill>
                          <a:srgbClr val="000000"/>
                        </a:solidFill>
                        <a:effectLst/>
                        <a:latin typeface="Arial" panose="020B0604020202020204" pitchFamily="34" charset="0"/>
                      </a:endParaRPr>
                    </a:p>
                  </a:txBody>
                  <a:tcPr marL="7686" marR="7686" marT="7686" marB="0" anchor="ctr"/>
                </a:tc>
                <a:tc>
                  <a:txBody>
                    <a:bodyPr/>
                    <a:lstStyle/>
                    <a:p>
                      <a:pPr algn="r" fontAlgn="ctr"/>
                      <a:r>
                        <a:rPr lang="en-IN" sz="900" u="none" strike="noStrike">
                          <a:effectLst/>
                        </a:rPr>
                        <a:t>57510.49</a:t>
                      </a:r>
                      <a:endParaRPr lang="en-IN" sz="900" b="0" i="0" u="none" strike="noStrike">
                        <a:solidFill>
                          <a:srgbClr val="000000"/>
                        </a:solidFill>
                        <a:effectLst/>
                        <a:latin typeface="Arial" panose="020B0604020202020204" pitchFamily="34" charset="0"/>
                      </a:endParaRPr>
                    </a:p>
                  </a:txBody>
                  <a:tcPr marL="7686" marR="7686" marT="7686" marB="0" anchor="ctr"/>
                </a:tc>
                <a:tc>
                  <a:txBody>
                    <a:bodyPr/>
                    <a:lstStyle/>
                    <a:p>
                      <a:pPr algn="r" fontAlgn="ctr"/>
                      <a:r>
                        <a:rPr lang="en-IN" sz="900" u="none" strike="noStrike">
                          <a:effectLst/>
                        </a:rPr>
                        <a:t>0.40</a:t>
                      </a:r>
                      <a:endParaRPr lang="en-IN" sz="900" b="0" i="0" u="none" strike="noStrike">
                        <a:solidFill>
                          <a:srgbClr val="000000"/>
                        </a:solidFill>
                        <a:effectLst/>
                        <a:latin typeface="Arial" panose="020B0604020202020204" pitchFamily="34" charset="0"/>
                      </a:endParaRPr>
                    </a:p>
                  </a:txBody>
                  <a:tcPr marL="7686" marR="7686" marT="7686" marB="0" anchor="ctr"/>
                </a:tc>
                <a:extLst>
                  <a:ext uri="{0D108BD9-81ED-4DB2-BD59-A6C34878D82A}">
                    <a16:rowId xmlns:a16="http://schemas.microsoft.com/office/drawing/2014/main" val="1968227049"/>
                  </a:ext>
                </a:extLst>
              </a:tr>
              <a:tr h="230049">
                <a:tc>
                  <a:txBody>
                    <a:bodyPr/>
                    <a:lstStyle/>
                    <a:p>
                      <a:pPr algn="r" fontAlgn="ctr"/>
                      <a:r>
                        <a:rPr lang="en-IN" sz="900" u="none" strike="noStrike">
                          <a:effectLst/>
                        </a:rPr>
                        <a:t>min</a:t>
                      </a:r>
                      <a:endParaRPr lang="en-IN" sz="900" b="1" i="0" u="none" strike="noStrike">
                        <a:solidFill>
                          <a:srgbClr val="000000"/>
                        </a:solidFill>
                        <a:effectLst/>
                        <a:latin typeface="Arial" panose="020B0604020202020204" pitchFamily="34" charset="0"/>
                      </a:endParaRPr>
                    </a:p>
                  </a:txBody>
                  <a:tcPr marL="7686" marR="7686" marT="7686" marB="0" anchor="ctr"/>
                </a:tc>
                <a:tc>
                  <a:txBody>
                    <a:bodyPr/>
                    <a:lstStyle/>
                    <a:p>
                      <a:pPr algn="r" fontAlgn="ctr"/>
                      <a:r>
                        <a:rPr lang="en-IN" sz="900" u="none" strike="noStrike">
                          <a:effectLst/>
                        </a:rPr>
                        <a:t>1</a:t>
                      </a:r>
                      <a:endParaRPr lang="en-IN" sz="900" b="0" i="0" u="none" strike="noStrike">
                        <a:solidFill>
                          <a:srgbClr val="000000"/>
                        </a:solidFill>
                        <a:effectLst/>
                        <a:latin typeface="Arial" panose="020B0604020202020204" pitchFamily="34" charset="0"/>
                      </a:endParaRPr>
                    </a:p>
                  </a:txBody>
                  <a:tcPr marL="7686" marR="7686" marT="7686" marB="0" anchor="ctr"/>
                </a:tc>
                <a:tc>
                  <a:txBody>
                    <a:bodyPr/>
                    <a:lstStyle/>
                    <a:p>
                      <a:pPr algn="r" fontAlgn="ctr"/>
                      <a:r>
                        <a:rPr lang="en-IN" sz="900" u="none" strike="noStrike">
                          <a:effectLst/>
                        </a:rPr>
                        <a:t>15565700</a:t>
                      </a:r>
                      <a:endParaRPr lang="en-IN" sz="900" b="0" i="0" u="none" strike="noStrike">
                        <a:solidFill>
                          <a:srgbClr val="000000"/>
                        </a:solidFill>
                        <a:effectLst/>
                        <a:latin typeface="Arial" panose="020B0604020202020204" pitchFamily="34" charset="0"/>
                      </a:endParaRPr>
                    </a:p>
                  </a:txBody>
                  <a:tcPr marL="7686" marR="7686" marT="7686" marB="0" anchor="ctr"/>
                </a:tc>
                <a:tc>
                  <a:txBody>
                    <a:bodyPr/>
                    <a:lstStyle/>
                    <a:p>
                      <a:pPr algn="r" fontAlgn="ctr"/>
                      <a:r>
                        <a:rPr lang="en-IN" sz="900" u="none" strike="noStrike">
                          <a:effectLst/>
                        </a:rPr>
                        <a:t>350.00</a:t>
                      </a:r>
                      <a:endParaRPr lang="en-IN" sz="900" b="0" i="0" u="none" strike="noStrike">
                        <a:solidFill>
                          <a:srgbClr val="000000"/>
                        </a:solidFill>
                        <a:effectLst/>
                        <a:latin typeface="Arial" panose="020B0604020202020204" pitchFamily="34" charset="0"/>
                      </a:endParaRPr>
                    </a:p>
                  </a:txBody>
                  <a:tcPr marL="7686" marR="7686" marT="7686" marB="0" anchor="ctr"/>
                </a:tc>
                <a:tc>
                  <a:txBody>
                    <a:bodyPr/>
                    <a:lstStyle/>
                    <a:p>
                      <a:pPr algn="r" fontAlgn="ctr"/>
                      <a:r>
                        <a:rPr lang="en-IN" sz="900" u="none" strike="noStrike" dirty="0">
                          <a:effectLst/>
                        </a:rPr>
                        <a:t>18.00</a:t>
                      </a:r>
                      <a:endParaRPr lang="en-IN" sz="900" b="0" i="0" u="none" strike="noStrike" dirty="0">
                        <a:solidFill>
                          <a:srgbClr val="000000"/>
                        </a:solidFill>
                        <a:effectLst/>
                        <a:latin typeface="Arial" panose="020B0604020202020204" pitchFamily="34" charset="0"/>
                      </a:endParaRPr>
                    </a:p>
                  </a:txBody>
                  <a:tcPr marL="7686" marR="7686" marT="7686" marB="0" anchor="ctr"/>
                </a:tc>
                <a:tc>
                  <a:txBody>
                    <a:bodyPr/>
                    <a:lstStyle/>
                    <a:p>
                      <a:pPr algn="r" fontAlgn="ctr"/>
                      <a:r>
                        <a:rPr lang="en-IN" sz="900" u="none" strike="noStrike">
                          <a:effectLst/>
                        </a:rPr>
                        <a:t>0.00</a:t>
                      </a:r>
                      <a:endParaRPr lang="en-IN" sz="900" b="0" i="0" u="none" strike="noStrike">
                        <a:solidFill>
                          <a:srgbClr val="000000"/>
                        </a:solidFill>
                        <a:effectLst/>
                        <a:latin typeface="Arial" panose="020B0604020202020204" pitchFamily="34" charset="0"/>
                      </a:endParaRPr>
                    </a:p>
                  </a:txBody>
                  <a:tcPr marL="7686" marR="7686" marT="7686" marB="0" anchor="ctr"/>
                </a:tc>
                <a:tc>
                  <a:txBody>
                    <a:bodyPr/>
                    <a:lstStyle/>
                    <a:p>
                      <a:pPr algn="r" fontAlgn="ctr"/>
                      <a:r>
                        <a:rPr lang="en-IN" sz="900" u="none" strike="noStrike" dirty="0">
                          <a:effectLst/>
                        </a:rPr>
                        <a:t>0.00</a:t>
                      </a:r>
                      <a:endParaRPr lang="en-IN" sz="900" b="0" i="0" u="none" strike="noStrike" dirty="0">
                        <a:solidFill>
                          <a:srgbClr val="000000"/>
                        </a:solidFill>
                        <a:effectLst/>
                        <a:latin typeface="Arial" panose="020B0604020202020204" pitchFamily="34" charset="0"/>
                      </a:endParaRPr>
                    </a:p>
                  </a:txBody>
                  <a:tcPr marL="7686" marR="7686" marT="7686" marB="0" anchor="ctr"/>
                </a:tc>
                <a:tc>
                  <a:txBody>
                    <a:bodyPr/>
                    <a:lstStyle/>
                    <a:p>
                      <a:pPr algn="r" fontAlgn="ctr"/>
                      <a:r>
                        <a:rPr lang="en-IN" sz="900" u="none" strike="noStrike">
                          <a:effectLst/>
                        </a:rPr>
                        <a:t>1.00</a:t>
                      </a:r>
                      <a:endParaRPr lang="en-IN" sz="900" b="0" i="0" u="none" strike="noStrike">
                        <a:solidFill>
                          <a:srgbClr val="000000"/>
                        </a:solidFill>
                        <a:effectLst/>
                        <a:latin typeface="Arial" panose="020B0604020202020204" pitchFamily="34" charset="0"/>
                      </a:endParaRPr>
                    </a:p>
                  </a:txBody>
                  <a:tcPr marL="7686" marR="7686" marT="7686" marB="0" anchor="ctr"/>
                </a:tc>
                <a:tc>
                  <a:txBody>
                    <a:bodyPr/>
                    <a:lstStyle/>
                    <a:p>
                      <a:pPr algn="r" fontAlgn="ctr"/>
                      <a:r>
                        <a:rPr lang="en-IN" sz="900" u="none" strike="noStrike">
                          <a:effectLst/>
                        </a:rPr>
                        <a:t>0.00</a:t>
                      </a:r>
                      <a:endParaRPr lang="en-IN" sz="900" b="0" i="0" u="none" strike="noStrike">
                        <a:solidFill>
                          <a:srgbClr val="000000"/>
                        </a:solidFill>
                        <a:effectLst/>
                        <a:latin typeface="Arial" panose="020B0604020202020204" pitchFamily="34" charset="0"/>
                      </a:endParaRPr>
                    </a:p>
                  </a:txBody>
                  <a:tcPr marL="7686" marR="7686" marT="7686" marB="0" anchor="ctr"/>
                </a:tc>
                <a:tc>
                  <a:txBody>
                    <a:bodyPr/>
                    <a:lstStyle/>
                    <a:p>
                      <a:pPr algn="r" fontAlgn="ctr"/>
                      <a:r>
                        <a:rPr lang="en-IN" sz="900" u="none" strike="noStrike">
                          <a:effectLst/>
                        </a:rPr>
                        <a:t>0.00</a:t>
                      </a:r>
                      <a:endParaRPr lang="en-IN" sz="900" b="0" i="0" u="none" strike="noStrike">
                        <a:solidFill>
                          <a:srgbClr val="000000"/>
                        </a:solidFill>
                        <a:effectLst/>
                        <a:latin typeface="Arial" panose="020B0604020202020204" pitchFamily="34" charset="0"/>
                      </a:endParaRPr>
                    </a:p>
                  </a:txBody>
                  <a:tcPr marL="7686" marR="7686" marT="7686" marB="0" anchor="ctr"/>
                </a:tc>
                <a:tc>
                  <a:txBody>
                    <a:bodyPr/>
                    <a:lstStyle/>
                    <a:p>
                      <a:pPr algn="r" fontAlgn="ctr"/>
                      <a:r>
                        <a:rPr lang="en-IN" sz="900" u="none" strike="noStrike">
                          <a:effectLst/>
                        </a:rPr>
                        <a:t>11.58</a:t>
                      </a:r>
                      <a:endParaRPr lang="en-IN" sz="900" b="0" i="0" u="none" strike="noStrike">
                        <a:solidFill>
                          <a:srgbClr val="000000"/>
                        </a:solidFill>
                        <a:effectLst/>
                        <a:latin typeface="Arial" panose="020B0604020202020204" pitchFamily="34" charset="0"/>
                      </a:endParaRPr>
                    </a:p>
                  </a:txBody>
                  <a:tcPr marL="7686" marR="7686" marT="7686" marB="0" anchor="ctr"/>
                </a:tc>
                <a:tc>
                  <a:txBody>
                    <a:bodyPr/>
                    <a:lstStyle/>
                    <a:p>
                      <a:pPr algn="r" fontAlgn="ctr"/>
                      <a:r>
                        <a:rPr lang="en-IN" sz="900" u="none" strike="noStrike">
                          <a:effectLst/>
                        </a:rPr>
                        <a:t>0.00</a:t>
                      </a:r>
                      <a:endParaRPr lang="en-IN" sz="900" b="0" i="0" u="none" strike="noStrike">
                        <a:solidFill>
                          <a:srgbClr val="000000"/>
                        </a:solidFill>
                        <a:effectLst/>
                        <a:latin typeface="Arial" panose="020B0604020202020204" pitchFamily="34" charset="0"/>
                      </a:endParaRPr>
                    </a:p>
                  </a:txBody>
                  <a:tcPr marL="7686" marR="7686" marT="7686" marB="0" anchor="ctr"/>
                </a:tc>
                <a:extLst>
                  <a:ext uri="{0D108BD9-81ED-4DB2-BD59-A6C34878D82A}">
                    <a16:rowId xmlns:a16="http://schemas.microsoft.com/office/drawing/2014/main" val="2557983873"/>
                  </a:ext>
                </a:extLst>
              </a:tr>
              <a:tr h="230049">
                <a:tc>
                  <a:txBody>
                    <a:bodyPr/>
                    <a:lstStyle/>
                    <a:p>
                      <a:pPr algn="r" fontAlgn="ctr"/>
                      <a:r>
                        <a:rPr lang="en-IN" sz="900" u="none" strike="noStrike">
                          <a:effectLst/>
                        </a:rPr>
                        <a:t>25%</a:t>
                      </a:r>
                      <a:endParaRPr lang="en-IN" sz="900" b="1" i="0" u="none" strike="noStrike">
                        <a:solidFill>
                          <a:srgbClr val="000000"/>
                        </a:solidFill>
                        <a:effectLst/>
                        <a:latin typeface="Arial" panose="020B0604020202020204" pitchFamily="34" charset="0"/>
                      </a:endParaRPr>
                    </a:p>
                  </a:txBody>
                  <a:tcPr marL="7686" marR="7686" marT="7686" marB="0" anchor="ctr"/>
                </a:tc>
                <a:tc>
                  <a:txBody>
                    <a:bodyPr/>
                    <a:lstStyle/>
                    <a:p>
                      <a:pPr algn="r" fontAlgn="ctr"/>
                      <a:r>
                        <a:rPr lang="en-IN" sz="900" u="none" strike="noStrike">
                          <a:effectLst/>
                        </a:rPr>
                        <a:t>2500.75</a:t>
                      </a:r>
                      <a:endParaRPr lang="en-IN" sz="900" b="0" i="0" u="none" strike="noStrike">
                        <a:solidFill>
                          <a:srgbClr val="000000"/>
                        </a:solidFill>
                        <a:effectLst/>
                        <a:latin typeface="Arial" panose="020B0604020202020204" pitchFamily="34" charset="0"/>
                      </a:endParaRPr>
                    </a:p>
                  </a:txBody>
                  <a:tcPr marL="7686" marR="7686" marT="7686" marB="0" anchor="ctr"/>
                </a:tc>
                <a:tc>
                  <a:txBody>
                    <a:bodyPr/>
                    <a:lstStyle/>
                    <a:p>
                      <a:pPr algn="r" fontAlgn="ctr"/>
                      <a:r>
                        <a:rPr lang="en-IN" sz="900" u="none" strike="noStrike">
                          <a:effectLst/>
                        </a:rPr>
                        <a:t>15628530</a:t>
                      </a:r>
                      <a:endParaRPr lang="en-IN" sz="900" b="0" i="0" u="none" strike="noStrike">
                        <a:solidFill>
                          <a:srgbClr val="000000"/>
                        </a:solidFill>
                        <a:effectLst/>
                        <a:latin typeface="Arial" panose="020B0604020202020204" pitchFamily="34" charset="0"/>
                      </a:endParaRPr>
                    </a:p>
                  </a:txBody>
                  <a:tcPr marL="7686" marR="7686" marT="7686" marB="0" anchor="ctr"/>
                </a:tc>
                <a:tc>
                  <a:txBody>
                    <a:bodyPr/>
                    <a:lstStyle/>
                    <a:p>
                      <a:pPr algn="r" fontAlgn="ctr"/>
                      <a:r>
                        <a:rPr lang="en-IN" sz="900" u="none" strike="noStrike">
                          <a:effectLst/>
                        </a:rPr>
                        <a:t>584.00</a:t>
                      </a:r>
                      <a:endParaRPr lang="en-IN" sz="900" b="0" i="0" u="none" strike="noStrike">
                        <a:solidFill>
                          <a:srgbClr val="000000"/>
                        </a:solidFill>
                        <a:effectLst/>
                        <a:latin typeface="Arial" panose="020B0604020202020204" pitchFamily="34" charset="0"/>
                      </a:endParaRPr>
                    </a:p>
                  </a:txBody>
                  <a:tcPr marL="7686" marR="7686" marT="7686" marB="0" anchor="ctr"/>
                </a:tc>
                <a:tc>
                  <a:txBody>
                    <a:bodyPr/>
                    <a:lstStyle/>
                    <a:p>
                      <a:pPr algn="r" fontAlgn="ctr"/>
                      <a:r>
                        <a:rPr lang="en-IN" sz="900" u="none" strike="noStrike">
                          <a:effectLst/>
                        </a:rPr>
                        <a:t>32.00</a:t>
                      </a:r>
                      <a:endParaRPr lang="en-IN" sz="900" b="0" i="0" u="none" strike="noStrike">
                        <a:solidFill>
                          <a:srgbClr val="000000"/>
                        </a:solidFill>
                        <a:effectLst/>
                        <a:latin typeface="Arial" panose="020B0604020202020204" pitchFamily="34" charset="0"/>
                      </a:endParaRPr>
                    </a:p>
                  </a:txBody>
                  <a:tcPr marL="7686" marR="7686" marT="7686" marB="0" anchor="ctr"/>
                </a:tc>
                <a:tc>
                  <a:txBody>
                    <a:bodyPr/>
                    <a:lstStyle/>
                    <a:p>
                      <a:pPr algn="r" fontAlgn="ctr"/>
                      <a:r>
                        <a:rPr lang="en-IN" sz="900" u="none" strike="noStrike" dirty="0">
                          <a:effectLst/>
                        </a:rPr>
                        <a:t>3.00</a:t>
                      </a:r>
                      <a:endParaRPr lang="en-IN" sz="900" b="0" i="0" u="none" strike="noStrike" dirty="0">
                        <a:solidFill>
                          <a:srgbClr val="000000"/>
                        </a:solidFill>
                        <a:effectLst/>
                        <a:latin typeface="Arial" panose="020B0604020202020204" pitchFamily="34" charset="0"/>
                      </a:endParaRPr>
                    </a:p>
                  </a:txBody>
                  <a:tcPr marL="7686" marR="7686" marT="7686" marB="0" anchor="ctr"/>
                </a:tc>
                <a:tc>
                  <a:txBody>
                    <a:bodyPr/>
                    <a:lstStyle/>
                    <a:p>
                      <a:pPr algn="r" fontAlgn="ctr"/>
                      <a:r>
                        <a:rPr lang="en-IN" sz="900" u="none" strike="noStrike" dirty="0">
                          <a:effectLst/>
                        </a:rPr>
                        <a:t>0.00</a:t>
                      </a:r>
                      <a:endParaRPr lang="en-IN" sz="900" b="0" i="0" u="none" strike="noStrike" dirty="0">
                        <a:solidFill>
                          <a:srgbClr val="000000"/>
                        </a:solidFill>
                        <a:effectLst/>
                        <a:latin typeface="Arial" panose="020B0604020202020204" pitchFamily="34" charset="0"/>
                      </a:endParaRPr>
                    </a:p>
                  </a:txBody>
                  <a:tcPr marL="7686" marR="7686" marT="7686" marB="0" anchor="ctr"/>
                </a:tc>
                <a:tc>
                  <a:txBody>
                    <a:bodyPr/>
                    <a:lstStyle/>
                    <a:p>
                      <a:pPr algn="r" fontAlgn="ctr"/>
                      <a:r>
                        <a:rPr lang="en-IN" sz="900" u="none" strike="noStrike" dirty="0">
                          <a:effectLst/>
                        </a:rPr>
                        <a:t>1.00</a:t>
                      </a:r>
                      <a:endParaRPr lang="en-IN" sz="900" b="0" i="0" u="none" strike="noStrike" dirty="0">
                        <a:solidFill>
                          <a:srgbClr val="000000"/>
                        </a:solidFill>
                        <a:effectLst/>
                        <a:latin typeface="Arial" panose="020B0604020202020204" pitchFamily="34" charset="0"/>
                      </a:endParaRPr>
                    </a:p>
                  </a:txBody>
                  <a:tcPr marL="7686" marR="7686" marT="7686" marB="0" anchor="ctr"/>
                </a:tc>
                <a:tc>
                  <a:txBody>
                    <a:bodyPr/>
                    <a:lstStyle/>
                    <a:p>
                      <a:pPr algn="r" fontAlgn="ctr"/>
                      <a:r>
                        <a:rPr lang="en-IN" sz="900" u="none" strike="noStrike" dirty="0">
                          <a:effectLst/>
                        </a:rPr>
                        <a:t>0.00</a:t>
                      </a:r>
                      <a:endParaRPr lang="en-IN" sz="900" b="0" i="0" u="none" strike="noStrike" dirty="0">
                        <a:solidFill>
                          <a:srgbClr val="000000"/>
                        </a:solidFill>
                        <a:effectLst/>
                        <a:latin typeface="Arial" panose="020B0604020202020204" pitchFamily="34" charset="0"/>
                      </a:endParaRPr>
                    </a:p>
                  </a:txBody>
                  <a:tcPr marL="7686" marR="7686" marT="7686" marB="0" anchor="ctr"/>
                </a:tc>
                <a:tc>
                  <a:txBody>
                    <a:bodyPr/>
                    <a:lstStyle/>
                    <a:p>
                      <a:pPr algn="r" fontAlgn="ctr"/>
                      <a:r>
                        <a:rPr lang="en-IN" sz="900" u="none" strike="noStrike" dirty="0">
                          <a:effectLst/>
                        </a:rPr>
                        <a:t>0.00</a:t>
                      </a:r>
                      <a:endParaRPr lang="en-IN" sz="900" b="0" i="0" u="none" strike="noStrike" dirty="0">
                        <a:solidFill>
                          <a:srgbClr val="000000"/>
                        </a:solidFill>
                        <a:effectLst/>
                        <a:latin typeface="Arial" panose="020B0604020202020204" pitchFamily="34" charset="0"/>
                      </a:endParaRPr>
                    </a:p>
                  </a:txBody>
                  <a:tcPr marL="7686" marR="7686" marT="7686" marB="0" anchor="ctr"/>
                </a:tc>
                <a:tc>
                  <a:txBody>
                    <a:bodyPr/>
                    <a:lstStyle/>
                    <a:p>
                      <a:pPr algn="r" fontAlgn="ctr"/>
                      <a:r>
                        <a:rPr lang="en-IN" sz="900" u="none" strike="noStrike">
                          <a:effectLst/>
                        </a:rPr>
                        <a:t>51002.11</a:t>
                      </a:r>
                      <a:endParaRPr lang="en-IN" sz="900" b="0" i="0" u="none" strike="noStrike">
                        <a:solidFill>
                          <a:srgbClr val="000000"/>
                        </a:solidFill>
                        <a:effectLst/>
                        <a:latin typeface="Arial" panose="020B0604020202020204" pitchFamily="34" charset="0"/>
                      </a:endParaRPr>
                    </a:p>
                  </a:txBody>
                  <a:tcPr marL="7686" marR="7686" marT="7686" marB="0" anchor="ctr"/>
                </a:tc>
                <a:tc>
                  <a:txBody>
                    <a:bodyPr/>
                    <a:lstStyle/>
                    <a:p>
                      <a:pPr algn="r" fontAlgn="ctr"/>
                      <a:r>
                        <a:rPr lang="en-IN" sz="900" u="none" strike="noStrike">
                          <a:effectLst/>
                        </a:rPr>
                        <a:t>0.00</a:t>
                      </a:r>
                      <a:endParaRPr lang="en-IN" sz="900" b="0" i="0" u="none" strike="noStrike">
                        <a:solidFill>
                          <a:srgbClr val="000000"/>
                        </a:solidFill>
                        <a:effectLst/>
                        <a:latin typeface="Arial" panose="020B0604020202020204" pitchFamily="34" charset="0"/>
                      </a:endParaRPr>
                    </a:p>
                  </a:txBody>
                  <a:tcPr marL="7686" marR="7686" marT="7686" marB="0" anchor="ctr"/>
                </a:tc>
                <a:extLst>
                  <a:ext uri="{0D108BD9-81ED-4DB2-BD59-A6C34878D82A}">
                    <a16:rowId xmlns:a16="http://schemas.microsoft.com/office/drawing/2014/main" val="3951621818"/>
                  </a:ext>
                </a:extLst>
              </a:tr>
              <a:tr h="230049">
                <a:tc>
                  <a:txBody>
                    <a:bodyPr/>
                    <a:lstStyle/>
                    <a:p>
                      <a:pPr algn="r" fontAlgn="ctr"/>
                      <a:r>
                        <a:rPr lang="en-IN" sz="900" u="none" strike="noStrike">
                          <a:effectLst/>
                        </a:rPr>
                        <a:t>50%</a:t>
                      </a:r>
                      <a:endParaRPr lang="en-IN" sz="900" b="1" i="0" u="none" strike="noStrike">
                        <a:solidFill>
                          <a:srgbClr val="000000"/>
                        </a:solidFill>
                        <a:effectLst/>
                        <a:latin typeface="Arial" panose="020B0604020202020204" pitchFamily="34" charset="0"/>
                      </a:endParaRPr>
                    </a:p>
                  </a:txBody>
                  <a:tcPr marL="7686" marR="7686" marT="7686" marB="0" anchor="ctr"/>
                </a:tc>
                <a:tc>
                  <a:txBody>
                    <a:bodyPr/>
                    <a:lstStyle/>
                    <a:p>
                      <a:pPr algn="r" fontAlgn="ctr"/>
                      <a:r>
                        <a:rPr lang="en-IN" sz="900" u="none" strike="noStrike">
                          <a:effectLst/>
                        </a:rPr>
                        <a:t>5000.5</a:t>
                      </a:r>
                      <a:endParaRPr lang="en-IN" sz="900" b="0" i="0" u="none" strike="noStrike">
                        <a:solidFill>
                          <a:srgbClr val="000000"/>
                        </a:solidFill>
                        <a:effectLst/>
                        <a:latin typeface="Arial" panose="020B0604020202020204" pitchFamily="34" charset="0"/>
                      </a:endParaRPr>
                    </a:p>
                  </a:txBody>
                  <a:tcPr marL="7686" marR="7686" marT="7686" marB="0" anchor="ctr"/>
                </a:tc>
                <a:tc>
                  <a:txBody>
                    <a:bodyPr/>
                    <a:lstStyle/>
                    <a:p>
                      <a:pPr algn="r" fontAlgn="ctr"/>
                      <a:r>
                        <a:rPr lang="en-IN" sz="900" u="none" strike="noStrike">
                          <a:effectLst/>
                        </a:rPr>
                        <a:t>15690740</a:t>
                      </a:r>
                      <a:endParaRPr lang="en-IN" sz="900" b="0" i="0" u="none" strike="noStrike">
                        <a:solidFill>
                          <a:srgbClr val="000000"/>
                        </a:solidFill>
                        <a:effectLst/>
                        <a:latin typeface="Arial" panose="020B0604020202020204" pitchFamily="34" charset="0"/>
                      </a:endParaRPr>
                    </a:p>
                  </a:txBody>
                  <a:tcPr marL="7686" marR="7686" marT="7686" marB="0" anchor="ctr"/>
                </a:tc>
                <a:tc>
                  <a:txBody>
                    <a:bodyPr/>
                    <a:lstStyle/>
                    <a:p>
                      <a:pPr algn="r" fontAlgn="ctr"/>
                      <a:r>
                        <a:rPr lang="en-IN" sz="900" u="none" strike="noStrike">
                          <a:effectLst/>
                        </a:rPr>
                        <a:t>652.00</a:t>
                      </a:r>
                      <a:endParaRPr lang="en-IN" sz="900" b="0" i="0" u="none" strike="noStrike">
                        <a:solidFill>
                          <a:srgbClr val="000000"/>
                        </a:solidFill>
                        <a:effectLst/>
                        <a:latin typeface="Arial" panose="020B0604020202020204" pitchFamily="34" charset="0"/>
                      </a:endParaRPr>
                    </a:p>
                  </a:txBody>
                  <a:tcPr marL="7686" marR="7686" marT="7686" marB="0" anchor="ctr"/>
                </a:tc>
                <a:tc>
                  <a:txBody>
                    <a:bodyPr/>
                    <a:lstStyle/>
                    <a:p>
                      <a:pPr algn="r" fontAlgn="ctr"/>
                      <a:r>
                        <a:rPr lang="en-IN" sz="900" u="none" strike="noStrike">
                          <a:effectLst/>
                        </a:rPr>
                        <a:t>37.00</a:t>
                      </a:r>
                      <a:endParaRPr lang="en-IN" sz="900" b="0" i="0" u="none" strike="noStrike">
                        <a:solidFill>
                          <a:srgbClr val="000000"/>
                        </a:solidFill>
                        <a:effectLst/>
                        <a:latin typeface="Arial" panose="020B0604020202020204" pitchFamily="34" charset="0"/>
                      </a:endParaRPr>
                    </a:p>
                  </a:txBody>
                  <a:tcPr marL="7686" marR="7686" marT="7686" marB="0" anchor="ctr"/>
                </a:tc>
                <a:tc>
                  <a:txBody>
                    <a:bodyPr/>
                    <a:lstStyle/>
                    <a:p>
                      <a:pPr algn="r" fontAlgn="ctr"/>
                      <a:r>
                        <a:rPr lang="en-IN" sz="900" u="none" strike="noStrike">
                          <a:effectLst/>
                        </a:rPr>
                        <a:t>5.00</a:t>
                      </a:r>
                      <a:endParaRPr lang="en-IN" sz="900" b="0" i="0" u="none" strike="noStrike">
                        <a:solidFill>
                          <a:srgbClr val="000000"/>
                        </a:solidFill>
                        <a:effectLst/>
                        <a:latin typeface="Arial" panose="020B0604020202020204" pitchFamily="34" charset="0"/>
                      </a:endParaRPr>
                    </a:p>
                  </a:txBody>
                  <a:tcPr marL="7686" marR="7686" marT="7686" marB="0" anchor="ctr"/>
                </a:tc>
                <a:tc>
                  <a:txBody>
                    <a:bodyPr/>
                    <a:lstStyle/>
                    <a:p>
                      <a:pPr algn="r" fontAlgn="ctr"/>
                      <a:r>
                        <a:rPr lang="en-IN" sz="900" u="none" strike="noStrike">
                          <a:effectLst/>
                        </a:rPr>
                        <a:t>97198.54</a:t>
                      </a:r>
                      <a:endParaRPr lang="en-IN" sz="900" b="0" i="0" u="none" strike="noStrike">
                        <a:solidFill>
                          <a:srgbClr val="000000"/>
                        </a:solidFill>
                        <a:effectLst/>
                        <a:latin typeface="Arial" panose="020B0604020202020204" pitchFamily="34" charset="0"/>
                      </a:endParaRPr>
                    </a:p>
                  </a:txBody>
                  <a:tcPr marL="7686" marR="7686" marT="7686" marB="0" anchor="ctr"/>
                </a:tc>
                <a:tc>
                  <a:txBody>
                    <a:bodyPr/>
                    <a:lstStyle/>
                    <a:p>
                      <a:pPr algn="r" fontAlgn="ctr"/>
                      <a:r>
                        <a:rPr lang="en-IN" sz="900" u="none" strike="noStrike">
                          <a:effectLst/>
                        </a:rPr>
                        <a:t>1.00</a:t>
                      </a:r>
                      <a:endParaRPr lang="en-IN" sz="900" b="0" i="0" u="none" strike="noStrike">
                        <a:solidFill>
                          <a:srgbClr val="000000"/>
                        </a:solidFill>
                        <a:effectLst/>
                        <a:latin typeface="Arial" panose="020B0604020202020204" pitchFamily="34" charset="0"/>
                      </a:endParaRPr>
                    </a:p>
                  </a:txBody>
                  <a:tcPr marL="7686" marR="7686" marT="7686" marB="0" anchor="ctr"/>
                </a:tc>
                <a:tc>
                  <a:txBody>
                    <a:bodyPr/>
                    <a:lstStyle/>
                    <a:p>
                      <a:pPr algn="r" fontAlgn="ctr"/>
                      <a:r>
                        <a:rPr lang="en-IN" sz="900" u="none" strike="noStrike" dirty="0">
                          <a:effectLst/>
                        </a:rPr>
                        <a:t>1.00</a:t>
                      </a:r>
                      <a:endParaRPr lang="en-IN" sz="900" b="0" i="0" u="none" strike="noStrike" dirty="0">
                        <a:solidFill>
                          <a:srgbClr val="000000"/>
                        </a:solidFill>
                        <a:effectLst/>
                        <a:latin typeface="Arial" panose="020B0604020202020204" pitchFamily="34" charset="0"/>
                      </a:endParaRPr>
                    </a:p>
                  </a:txBody>
                  <a:tcPr marL="7686" marR="7686" marT="7686" marB="0" anchor="ctr"/>
                </a:tc>
                <a:tc>
                  <a:txBody>
                    <a:bodyPr/>
                    <a:lstStyle/>
                    <a:p>
                      <a:pPr algn="r" fontAlgn="ctr"/>
                      <a:r>
                        <a:rPr lang="en-IN" sz="900" u="none" strike="noStrike" dirty="0">
                          <a:effectLst/>
                        </a:rPr>
                        <a:t>1.00</a:t>
                      </a:r>
                      <a:endParaRPr lang="en-IN" sz="900" b="0" i="0" u="none" strike="noStrike" dirty="0">
                        <a:solidFill>
                          <a:srgbClr val="000000"/>
                        </a:solidFill>
                        <a:effectLst/>
                        <a:latin typeface="Arial" panose="020B0604020202020204" pitchFamily="34" charset="0"/>
                      </a:endParaRPr>
                    </a:p>
                  </a:txBody>
                  <a:tcPr marL="7686" marR="7686" marT="7686" marB="0" anchor="ctr"/>
                </a:tc>
                <a:tc>
                  <a:txBody>
                    <a:bodyPr/>
                    <a:lstStyle/>
                    <a:p>
                      <a:pPr algn="r" fontAlgn="ctr"/>
                      <a:r>
                        <a:rPr lang="en-IN" sz="900" u="none" strike="noStrike" dirty="0">
                          <a:effectLst/>
                        </a:rPr>
                        <a:t>100193.92</a:t>
                      </a:r>
                      <a:endParaRPr lang="en-IN" sz="900" b="0" i="0" u="none" strike="noStrike" dirty="0">
                        <a:solidFill>
                          <a:srgbClr val="000000"/>
                        </a:solidFill>
                        <a:effectLst/>
                        <a:latin typeface="Arial" panose="020B0604020202020204" pitchFamily="34" charset="0"/>
                      </a:endParaRPr>
                    </a:p>
                  </a:txBody>
                  <a:tcPr marL="7686" marR="7686" marT="7686" marB="0" anchor="ctr"/>
                </a:tc>
                <a:tc>
                  <a:txBody>
                    <a:bodyPr/>
                    <a:lstStyle/>
                    <a:p>
                      <a:pPr algn="r" fontAlgn="ctr"/>
                      <a:r>
                        <a:rPr lang="en-IN" sz="900" u="none" strike="noStrike">
                          <a:effectLst/>
                        </a:rPr>
                        <a:t>0.00</a:t>
                      </a:r>
                      <a:endParaRPr lang="en-IN" sz="900" b="0" i="0" u="none" strike="noStrike">
                        <a:solidFill>
                          <a:srgbClr val="000000"/>
                        </a:solidFill>
                        <a:effectLst/>
                        <a:latin typeface="Arial" panose="020B0604020202020204" pitchFamily="34" charset="0"/>
                      </a:endParaRPr>
                    </a:p>
                  </a:txBody>
                  <a:tcPr marL="7686" marR="7686" marT="7686" marB="0" anchor="ctr"/>
                </a:tc>
                <a:extLst>
                  <a:ext uri="{0D108BD9-81ED-4DB2-BD59-A6C34878D82A}">
                    <a16:rowId xmlns:a16="http://schemas.microsoft.com/office/drawing/2014/main" val="953148271"/>
                  </a:ext>
                </a:extLst>
              </a:tr>
              <a:tr h="230049">
                <a:tc>
                  <a:txBody>
                    <a:bodyPr/>
                    <a:lstStyle/>
                    <a:p>
                      <a:pPr algn="r" fontAlgn="ctr"/>
                      <a:r>
                        <a:rPr lang="en-IN" sz="900" u="none" strike="noStrike">
                          <a:effectLst/>
                        </a:rPr>
                        <a:t>75%</a:t>
                      </a:r>
                      <a:endParaRPr lang="en-IN" sz="900" b="1" i="0" u="none" strike="noStrike">
                        <a:solidFill>
                          <a:srgbClr val="000000"/>
                        </a:solidFill>
                        <a:effectLst/>
                        <a:latin typeface="Arial" panose="020B0604020202020204" pitchFamily="34" charset="0"/>
                      </a:endParaRPr>
                    </a:p>
                  </a:txBody>
                  <a:tcPr marL="7686" marR="7686" marT="7686" marB="0" anchor="ctr"/>
                </a:tc>
                <a:tc>
                  <a:txBody>
                    <a:bodyPr/>
                    <a:lstStyle/>
                    <a:p>
                      <a:pPr algn="r" fontAlgn="ctr"/>
                      <a:r>
                        <a:rPr lang="en-IN" sz="900" u="none" strike="noStrike">
                          <a:effectLst/>
                        </a:rPr>
                        <a:t>7500.25</a:t>
                      </a:r>
                      <a:endParaRPr lang="en-IN" sz="900" b="0" i="0" u="none" strike="noStrike">
                        <a:solidFill>
                          <a:srgbClr val="000000"/>
                        </a:solidFill>
                        <a:effectLst/>
                        <a:latin typeface="Arial" panose="020B0604020202020204" pitchFamily="34" charset="0"/>
                      </a:endParaRPr>
                    </a:p>
                  </a:txBody>
                  <a:tcPr marL="7686" marR="7686" marT="7686" marB="0" anchor="ctr"/>
                </a:tc>
                <a:tc>
                  <a:txBody>
                    <a:bodyPr/>
                    <a:lstStyle/>
                    <a:p>
                      <a:pPr algn="r" fontAlgn="ctr"/>
                      <a:r>
                        <a:rPr lang="en-IN" sz="900" u="none" strike="noStrike">
                          <a:effectLst/>
                        </a:rPr>
                        <a:t>15753230</a:t>
                      </a:r>
                      <a:endParaRPr lang="en-IN" sz="900" b="0" i="0" u="none" strike="noStrike">
                        <a:solidFill>
                          <a:srgbClr val="000000"/>
                        </a:solidFill>
                        <a:effectLst/>
                        <a:latin typeface="Arial" panose="020B0604020202020204" pitchFamily="34" charset="0"/>
                      </a:endParaRPr>
                    </a:p>
                  </a:txBody>
                  <a:tcPr marL="7686" marR="7686" marT="7686" marB="0" anchor="ctr"/>
                </a:tc>
                <a:tc>
                  <a:txBody>
                    <a:bodyPr/>
                    <a:lstStyle/>
                    <a:p>
                      <a:pPr algn="r" fontAlgn="ctr"/>
                      <a:r>
                        <a:rPr lang="en-IN" sz="900" u="none" strike="noStrike">
                          <a:effectLst/>
                        </a:rPr>
                        <a:t>718.00</a:t>
                      </a:r>
                      <a:endParaRPr lang="en-IN" sz="900" b="0" i="0" u="none" strike="noStrike">
                        <a:solidFill>
                          <a:srgbClr val="000000"/>
                        </a:solidFill>
                        <a:effectLst/>
                        <a:latin typeface="Arial" panose="020B0604020202020204" pitchFamily="34" charset="0"/>
                      </a:endParaRPr>
                    </a:p>
                  </a:txBody>
                  <a:tcPr marL="7686" marR="7686" marT="7686" marB="0" anchor="ctr"/>
                </a:tc>
                <a:tc>
                  <a:txBody>
                    <a:bodyPr/>
                    <a:lstStyle/>
                    <a:p>
                      <a:pPr algn="r" fontAlgn="ctr"/>
                      <a:r>
                        <a:rPr lang="en-IN" sz="900" u="none" strike="noStrike">
                          <a:effectLst/>
                        </a:rPr>
                        <a:t>44.00</a:t>
                      </a:r>
                      <a:endParaRPr lang="en-IN" sz="900" b="0" i="0" u="none" strike="noStrike">
                        <a:solidFill>
                          <a:srgbClr val="000000"/>
                        </a:solidFill>
                        <a:effectLst/>
                        <a:latin typeface="Arial" panose="020B0604020202020204" pitchFamily="34" charset="0"/>
                      </a:endParaRPr>
                    </a:p>
                  </a:txBody>
                  <a:tcPr marL="7686" marR="7686" marT="7686" marB="0" anchor="ctr"/>
                </a:tc>
                <a:tc>
                  <a:txBody>
                    <a:bodyPr/>
                    <a:lstStyle/>
                    <a:p>
                      <a:pPr algn="r" fontAlgn="ctr"/>
                      <a:r>
                        <a:rPr lang="en-IN" sz="900" u="none" strike="noStrike">
                          <a:effectLst/>
                        </a:rPr>
                        <a:t>7.00</a:t>
                      </a:r>
                      <a:endParaRPr lang="en-IN" sz="900" b="0" i="0" u="none" strike="noStrike">
                        <a:solidFill>
                          <a:srgbClr val="000000"/>
                        </a:solidFill>
                        <a:effectLst/>
                        <a:latin typeface="Arial" panose="020B0604020202020204" pitchFamily="34" charset="0"/>
                      </a:endParaRPr>
                    </a:p>
                  </a:txBody>
                  <a:tcPr marL="7686" marR="7686" marT="7686" marB="0" anchor="ctr"/>
                </a:tc>
                <a:tc>
                  <a:txBody>
                    <a:bodyPr/>
                    <a:lstStyle/>
                    <a:p>
                      <a:pPr algn="r" fontAlgn="ctr"/>
                      <a:r>
                        <a:rPr lang="en-IN" sz="900" u="none" strike="noStrike">
                          <a:effectLst/>
                        </a:rPr>
                        <a:t>127644.24</a:t>
                      </a:r>
                      <a:endParaRPr lang="en-IN" sz="900" b="0" i="0" u="none" strike="noStrike">
                        <a:solidFill>
                          <a:srgbClr val="000000"/>
                        </a:solidFill>
                        <a:effectLst/>
                        <a:latin typeface="Arial" panose="020B0604020202020204" pitchFamily="34" charset="0"/>
                      </a:endParaRPr>
                    </a:p>
                  </a:txBody>
                  <a:tcPr marL="7686" marR="7686" marT="7686" marB="0" anchor="ctr"/>
                </a:tc>
                <a:tc>
                  <a:txBody>
                    <a:bodyPr/>
                    <a:lstStyle/>
                    <a:p>
                      <a:pPr algn="r" fontAlgn="ctr"/>
                      <a:r>
                        <a:rPr lang="en-IN" sz="900" u="none" strike="noStrike">
                          <a:effectLst/>
                        </a:rPr>
                        <a:t>2.00</a:t>
                      </a:r>
                      <a:endParaRPr lang="en-IN" sz="900" b="0" i="0" u="none" strike="noStrike">
                        <a:solidFill>
                          <a:srgbClr val="000000"/>
                        </a:solidFill>
                        <a:effectLst/>
                        <a:latin typeface="Arial" panose="020B0604020202020204" pitchFamily="34" charset="0"/>
                      </a:endParaRPr>
                    </a:p>
                  </a:txBody>
                  <a:tcPr marL="7686" marR="7686" marT="7686" marB="0" anchor="ctr"/>
                </a:tc>
                <a:tc>
                  <a:txBody>
                    <a:bodyPr/>
                    <a:lstStyle/>
                    <a:p>
                      <a:pPr algn="r" fontAlgn="ctr"/>
                      <a:r>
                        <a:rPr lang="en-IN" sz="900" u="none" strike="noStrike">
                          <a:effectLst/>
                        </a:rPr>
                        <a:t>1.00</a:t>
                      </a:r>
                      <a:endParaRPr lang="en-IN" sz="900" b="0" i="0" u="none" strike="noStrike">
                        <a:solidFill>
                          <a:srgbClr val="000000"/>
                        </a:solidFill>
                        <a:effectLst/>
                        <a:latin typeface="Arial" panose="020B0604020202020204" pitchFamily="34" charset="0"/>
                      </a:endParaRPr>
                    </a:p>
                  </a:txBody>
                  <a:tcPr marL="7686" marR="7686" marT="7686" marB="0" anchor="ctr"/>
                </a:tc>
                <a:tc>
                  <a:txBody>
                    <a:bodyPr/>
                    <a:lstStyle/>
                    <a:p>
                      <a:pPr algn="r" fontAlgn="ctr"/>
                      <a:r>
                        <a:rPr lang="en-IN" sz="900" u="none" strike="noStrike" dirty="0">
                          <a:effectLst/>
                        </a:rPr>
                        <a:t>1.00</a:t>
                      </a:r>
                      <a:endParaRPr lang="en-IN" sz="900" b="0" i="0" u="none" strike="noStrike" dirty="0">
                        <a:solidFill>
                          <a:srgbClr val="000000"/>
                        </a:solidFill>
                        <a:effectLst/>
                        <a:latin typeface="Arial" panose="020B0604020202020204" pitchFamily="34" charset="0"/>
                      </a:endParaRPr>
                    </a:p>
                  </a:txBody>
                  <a:tcPr marL="7686" marR="7686" marT="7686" marB="0" anchor="ctr"/>
                </a:tc>
                <a:tc>
                  <a:txBody>
                    <a:bodyPr/>
                    <a:lstStyle/>
                    <a:p>
                      <a:pPr algn="r" fontAlgn="ctr"/>
                      <a:r>
                        <a:rPr lang="en-IN" sz="900" u="none" strike="noStrike" dirty="0">
                          <a:effectLst/>
                        </a:rPr>
                        <a:t>149388.25</a:t>
                      </a:r>
                      <a:endParaRPr lang="en-IN" sz="900" b="0" i="0" u="none" strike="noStrike" dirty="0">
                        <a:solidFill>
                          <a:srgbClr val="000000"/>
                        </a:solidFill>
                        <a:effectLst/>
                        <a:latin typeface="Arial" panose="020B0604020202020204" pitchFamily="34" charset="0"/>
                      </a:endParaRPr>
                    </a:p>
                  </a:txBody>
                  <a:tcPr marL="7686" marR="7686" marT="7686" marB="0" anchor="ctr"/>
                </a:tc>
                <a:tc>
                  <a:txBody>
                    <a:bodyPr/>
                    <a:lstStyle/>
                    <a:p>
                      <a:pPr algn="r" fontAlgn="ctr"/>
                      <a:r>
                        <a:rPr lang="en-IN" sz="900" u="none" strike="noStrike" dirty="0">
                          <a:effectLst/>
                        </a:rPr>
                        <a:t>0.00</a:t>
                      </a:r>
                      <a:endParaRPr lang="en-IN" sz="900" b="0" i="0" u="none" strike="noStrike" dirty="0">
                        <a:solidFill>
                          <a:srgbClr val="000000"/>
                        </a:solidFill>
                        <a:effectLst/>
                        <a:latin typeface="Arial" panose="020B0604020202020204" pitchFamily="34" charset="0"/>
                      </a:endParaRPr>
                    </a:p>
                  </a:txBody>
                  <a:tcPr marL="7686" marR="7686" marT="7686" marB="0" anchor="ctr"/>
                </a:tc>
                <a:extLst>
                  <a:ext uri="{0D108BD9-81ED-4DB2-BD59-A6C34878D82A}">
                    <a16:rowId xmlns:a16="http://schemas.microsoft.com/office/drawing/2014/main" val="2913832743"/>
                  </a:ext>
                </a:extLst>
              </a:tr>
              <a:tr h="230049">
                <a:tc>
                  <a:txBody>
                    <a:bodyPr/>
                    <a:lstStyle/>
                    <a:p>
                      <a:pPr algn="r" fontAlgn="ctr"/>
                      <a:r>
                        <a:rPr lang="en-IN" sz="900" u="none" strike="noStrike">
                          <a:effectLst/>
                        </a:rPr>
                        <a:t>max</a:t>
                      </a:r>
                      <a:endParaRPr lang="en-IN" sz="900" b="1" i="0" u="none" strike="noStrike">
                        <a:solidFill>
                          <a:srgbClr val="000000"/>
                        </a:solidFill>
                        <a:effectLst/>
                        <a:latin typeface="Arial" panose="020B0604020202020204" pitchFamily="34" charset="0"/>
                      </a:endParaRPr>
                    </a:p>
                  </a:txBody>
                  <a:tcPr marL="7686" marR="7686" marT="7686" marB="0" anchor="ctr"/>
                </a:tc>
                <a:tc>
                  <a:txBody>
                    <a:bodyPr/>
                    <a:lstStyle/>
                    <a:p>
                      <a:pPr algn="r" fontAlgn="ctr"/>
                      <a:r>
                        <a:rPr lang="en-IN" sz="900" u="none" strike="noStrike" dirty="0">
                          <a:effectLst/>
                        </a:rPr>
                        <a:t>10000</a:t>
                      </a:r>
                      <a:endParaRPr lang="en-IN" sz="900" b="0" i="0" u="none" strike="noStrike" dirty="0">
                        <a:solidFill>
                          <a:srgbClr val="000000"/>
                        </a:solidFill>
                        <a:effectLst/>
                        <a:latin typeface="Arial" panose="020B0604020202020204" pitchFamily="34" charset="0"/>
                      </a:endParaRPr>
                    </a:p>
                  </a:txBody>
                  <a:tcPr marL="7686" marR="7686" marT="7686" marB="0" anchor="ctr"/>
                </a:tc>
                <a:tc>
                  <a:txBody>
                    <a:bodyPr/>
                    <a:lstStyle/>
                    <a:p>
                      <a:pPr algn="r" fontAlgn="ctr"/>
                      <a:r>
                        <a:rPr lang="en-IN" sz="900" u="none" strike="noStrike">
                          <a:effectLst/>
                        </a:rPr>
                        <a:t>15815690</a:t>
                      </a:r>
                      <a:endParaRPr lang="en-IN" sz="900" b="0" i="0" u="none" strike="noStrike">
                        <a:solidFill>
                          <a:srgbClr val="000000"/>
                        </a:solidFill>
                        <a:effectLst/>
                        <a:latin typeface="Arial" panose="020B0604020202020204" pitchFamily="34" charset="0"/>
                      </a:endParaRPr>
                    </a:p>
                  </a:txBody>
                  <a:tcPr marL="7686" marR="7686" marT="7686" marB="0" anchor="ctr"/>
                </a:tc>
                <a:tc>
                  <a:txBody>
                    <a:bodyPr/>
                    <a:lstStyle/>
                    <a:p>
                      <a:pPr algn="r" fontAlgn="ctr"/>
                      <a:r>
                        <a:rPr lang="en-IN" sz="900" u="none" strike="noStrike" dirty="0">
                          <a:effectLst/>
                        </a:rPr>
                        <a:t>850.00</a:t>
                      </a:r>
                      <a:endParaRPr lang="en-IN" sz="900" b="0" i="0" u="none" strike="noStrike" dirty="0">
                        <a:solidFill>
                          <a:srgbClr val="000000"/>
                        </a:solidFill>
                        <a:effectLst/>
                        <a:latin typeface="Arial" panose="020B0604020202020204" pitchFamily="34" charset="0"/>
                      </a:endParaRPr>
                    </a:p>
                  </a:txBody>
                  <a:tcPr marL="7686" marR="7686" marT="7686" marB="0" anchor="ctr"/>
                </a:tc>
                <a:tc>
                  <a:txBody>
                    <a:bodyPr/>
                    <a:lstStyle/>
                    <a:p>
                      <a:pPr algn="r" fontAlgn="ctr"/>
                      <a:r>
                        <a:rPr lang="en-IN" sz="900" u="none" strike="noStrike">
                          <a:effectLst/>
                        </a:rPr>
                        <a:t>92.00</a:t>
                      </a:r>
                      <a:endParaRPr lang="en-IN" sz="900" b="0" i="0" u="none" strike="noStrike">
                        <a:solidFill>
                          <a:srgbClr val="000000"/>
                        </a:solidFill>
                        <a:effectLst/>
                        <a:latin typeface="Arial" panose="020B0604020202020204" pitchFamily="34" charset="0"/>
                      </a:endParaRPr>
                    </a:p>
                  </a:txBody>
                  <a:tcPr marL="7686" marR="7686" marT="7686" marB="0" anchor="ctr"/>
                </a:tc>
                <a:tc>
                  <a:txBody>
                    <a:bodyPr/>
                    <a:lstStyle/>
                    <a:p>
                      <a:pPr algn="r" fontAlgn="ctr"/>
                      <a:r>
                        <a:rPr lang="en-IN" sz="900" u="none" strike="noStrike">
                          <a:effectLst/>
                        </a:rPr>
                        <a:t>10.00</a:t>
                      </a:r>
                      <a:endParaRPr lang="en-IN" sz="900" b="0" i="0" u="none" strike="noStrike">
                        <a:solidFill>
                          <a:srgbClr val="000000"/>
                        </a:solidFill>
                        <a:effectLst/>
                        <a:latin typeface="Arial" panose="020B0604020202020204" pitchFamily="34" charset="0"/>
                      </a:endParaRPr>
                    </a:p>
                  </a:txBody>
                  <a:tcPr marL="7686" marR="7686" marT="7686" marB="0" anchor="ctr"/>
                </a:tc>
                <a:tc>
                  <a:txBody>
                    <a:bodyPr/>
                    <a:lstStyle/>
                    <a:p>
                      <a:pPr algn="r" fontAlgn="ctr"/>
                      <a:r>
                        <a:rPr lang="en-IN" sz="900" u="none" strike="noStrike" dirty="0">
                          <a:effectLst/>
                        </a:rPr>
                        <a:t>250898.09</a:t>
                      </a:r>
                      <a:endParaRPr lang="en-IN" sz="900" b="0" i="0" u="none" strike="noStrike" dirty="0">
                        <a:solidFill>
                          <a:srgbClr val="000000"/>
                        </a:solidFill>
                        <a:effectLst/>
                        <a:latin typeface="Arial" panose="020B0604020202020204" pitchFamily="34" charset="0"/>
                      </a:endParaRPr>
                    </a:p>
                  </a:txBody>
                  <a:tcPr marL="7686" marR="7686" marT="7686" marB="0" anchor="ctr"/>
                </a:tc>
                <a:tc>
                  <a:txBody>
                    <a:bodyPr/>
                    <a:lstStyle/>
                    <a:p>
                      <a:pPr algn="r" fontAlgn="ctr"/>
                      <a:r>
                        <a:rPr lang="en-IN" sz="900" u="none" strike="noStrike">
                          <a:effectLst/>
                        </a:rPr>
                        <a:t>4.00</a:t>
                      </a:r>
                      <a:endParaRPr lang="en-IN" sz="900" b="0" i="0" u="none" strike="noStrike">
                        <a:solidFill>
                          <a:srgbClr val="000000"/>
                        </a:solidFill>
                        <a:effectLst/>
                        <a:latin typeface="Arial" panose="020B0604020202020204" pitchFamily="34" charset="0"/>
                      </a:endParaRPr>
                    </a:p>
                  </a:txBody>
                  <a:tcPr marL="7686" marR="7686" marT="7686" marB="0" anchor="ctr"/>
                </a:tc>
                <a:tc>
                  <a:txBody>
                    <a:bodyPr/>
                    <a:lstStyle/>
                    <a:p>
                      <a:pPr algn="r" fontAlgn="ctr"/>
                      <a:r>
                        <a:rPr lang="en-IN" sz="900" u="none" strike="noStrike">
                          <a:effectLst/>
                        </a:rPr>
                        <a:t>1.00</a:t>
                      </a:r>
                      <a:endParaRPr lang="en-IN" sz="900" b="0" i="0" u="none" strike="noStrike">
                        <a:solidFill>
                          <a:srgbClr val="000000"/>
                        </a:solidFill>
                        <a:effectLst/>
                        <a:latin typeface="Arial" panose="020B0604020202020204" pitchFamily="34" charset="0"/>
                      </a:endParaRPr>
                    </a:p>
                  </a:txBody>
                  <a:tcPr marL="7686" marR="7686" marT="7686" marB="0" anchor="ctr"/>
                </a:tc>
                <a:tc>
                  <a:txBody>
                    <a:bodyPr/>
                    <a:lstStyle/>
                    <a:p>
                      <a:pPr algn="r" fontAlgn="ctr"/>
                      <a:r>
                        <a:rPr lang="en-IN" sz="900" u="none" strike="noStrike">
                          <a:effectLst/>
                        </a:rPr>
                        <a:t>1.00</a:t>
                      </a:r>
                      <a:endParaRPr lang="en-IN" sz="900" b="0" i="0" u="none" strike="noStrike">
                        <a:solidFill>
                          <a:srgbClr val="000000"/>
                        </a:solidFill>
                        <a:effectLst/>
                        <a:latin typeface="Arial" panose="020B0604020202020204" pitchFamily="34" charset="0"/>
                      </a:endParaRPr>
                    </a:p>
                  </a:txBody>
                  <a:tcPr marL="7686" marR="7686" marT="7686" marB="0" anchor="ctr"/>
                </a:tc>
                <a:tc>
                  <a:txBody>
                    <a:bodyPr/>
                    <a:lstStyle/>
                    <a:p>
                      <a:pPr algn="r" fontAlgn="ctr"/>
                      <a:r>
                        <a:rPr lang="en-IN" sz="900" u="none" strike="noStrike" dirty="0">
                          <a:effectLst/>
                        </a:rPr>
                        <a:t>199992.48</a:t>
                      </a:r>
                      <a:endParaRPr lang="en-IN" sz="900" b="0" i="0" u="none" strike="noStrike" dirty="0">
                        <a:solidFill>
                          <a:srgbClr val="000000"/>
                        </a:solidFill>
                        <a:effectLst/>
                        <a:latin typeface="Arial" panose="020B0604020202020204" pitchFamily="34" charset="0"/>
                      </a:endParaRPr>
                    </a:p>
                  </a:txBody>
                  <a:tcPr marL="7686" marR="7686" marT="7686" marB="0" anchor="ctr"/>
                </a:tc>
                <a:tc>
                  <a:txBody>
                    <a:bodyPr/>
                    <a:lstStyle/>
                    <a:p>
                      <a:pPr algn="r" fontAlgn="ctr"/>
                      <a:r>
                        <a:rPr lang="en-IN" sz="900" u="none" strike="noStrike" dirty="0">
                          <a:effectLst/>
                        </a:rPr>
                        <a:t>1.00</a:t>
                      </a:r>
                      <a:endParaRPr lang="en-IN" sz="900" b="0" i="0" u="none" strike="noStrike" dirty="0">
                        <a:solidFill>
                          <a:srgbClr val="000000"/>
                        </a:solidFill>
                        <a:effectLst/>
                        <a:latin typeface="Arial" panose="020B0604020202020204" pitchFamily="34" charset="0"/>
                      </a:endParaRPr>
                    </a:p>
                  </a:txBody>
                  <a:tcPr marL="7686" marR="7686" marT="7686" marB="0" anchor="ctr"/>
                </a:tc>
                <a:extLst>
                  <a:ext uri="{0D108BD9-81ED-4DB2-BD59-A6C34878D82A}">
                    <a16:rowId xmlns:a16="http://schemas.microsoft.com/office/drawing/2014/main" val="3309258921"/>
                  </a:ext>
                </a:extLst>
              </a:tr>
            </a:tbl>
          </a:graphicData>
        </a:graphic>
      </p:graphicFrame>
      <p:graphicFrame>
        <p:nvGraphicFramePr>
          <p:cNvPr id="6" name="Table 5">
            <a:extLst>
              <a:ext uri="{FF2B5EF4-FFF2-40B4-BE49-F238E27FC236}">
                <a16:creationId xmlns:a16="http://schemas.microsoft.com/office/drawing/2014/main" id="{D49A8DD1-20DD-A6F3-B59B-5D62410CBBC7}"/>
              </a:ext>
            </a:extLst>
          </p:cNvPr>
          <p:cNvGraphicFramePr>
            <a:graphicFrameLocks noGrp="1"/>
          </p:cNvGraphicFramePr>
          <p:nvPr>
            <p:extLst>
              <p:ext uri="{D42A27DB-BD31-4B8C-83A1-F6EECF244321}">
                <p14:modId xmlns:p14="http://schemas.microsoft.com/office/powerpoint/2010/main" val="1249951067"/>
              </p:ext>
            </p:extLst>
          </p:nvPr>
        </p:nvGraphicFramePr>
        <p:xfrm>
          <a:off x="378823" y="2898566"/>
          <a:ext cx="3098800" cy="1045845"/>
        </p:xfrm>
        <a:graphic>
          <a:graphicData uri="http://schemas.openxmlformats.org/drawingml/2006/table">
            <a:tbl>
              <a:tblPr>
                <a:tableStyleId>{1E171933-4619-4E11-9A3F-F7608DF75F80}</a:tableStyleId>
              </a:tblPr>
              <a:tblGrid>
                <a:gridCol w="838200">
                  <a:extLst>
                    <a:ext uri="{9D8B030D-6E8A-4147-A177-3AD203B41FA5}">
                      <a16:colId xmlns:a16="http://schemas.microsoft.com/office/drawing/2014/main" val="457379513"/>
                    </a:ext>
                  </a:extLst>
                </a:gridCol>
                <a:gridCol w="863600">
                  <a:extLst>
                    <a:ext uri="{9D8B030D-6E8A-4147-A177-3AD203B41FA5}">
                      <a16:colId xmlns:a16="http://schemas.microsoft.com/office/drawing/2014/main" val="774869080"/>
                    </a:ext>
                  </a:extLst>
                </a:gridCol>
                <a:gridCol w="698500">
                  <a:extLst>
                    <a:ext uri="{9D8B030D-6E8A-4147-A177-3AD203B41FA5}">
                      <a16:colId xmlns:a16="http://schemas.microsoft.com/office/drawing/2014/main" val="3291849032"/>
                    </a:ext>
                  </a:extLst>
                </a:gridCol>
                <a:gridCol w="698500">
                  <a:extLst>
                    <a:ext uri="{9D8B030D-6E8A-4147-A177-3AD203B41FA5}">
                      <a16:colId xmlns:a16="http://schemas.microsoft.com/office/drawing/2014/main" val="3967426459"/>
                    </a:ext>
                  </a:extLst>
                </a:gridCol>
              </a:tblGrid>
              <a:tr h="190500">
                <a:tc>
                  <a:txBody>
                    <a:bodyPr/>
                    <a:lstStyle/>
                    <a:p>
                      <a:pPr marL="0" algn="r" defTabSz="457200" rtl="0" eaLnBrk="1" fontAlgn="ctr" latinLnBrk="0" hangingPunct="1"/>
                      <a:r>
                        <a:rPr lang="en-IN" sz="900" b="1" u="none" strike="noStrike" kern="1200" dirty="0">
                          <a:solidFill>
                            <a:schemeClr val="dk1"/>
                          </a:solidFill>
                          <a:effectLst/>
                          <a:latin typeface="+mn-lt"/>
                          <a:ea typeface="+mn-ea"/>
                          <a:cs typeface="+mn-cs"/>
                        </a:rPr>
                        <a:t>Categorical Variables</a:t>
                      </a:r>
                    </a:p>
                  </a:txBody>
                  <a:tcPr marL="9525" marR="9525" marT="9525" marB="0" anchor="b"/>
                </a:tc>
                <a:tc>
                  <a:txBody>
                    <a:bodyPr/>
                    <a:lstStyle/>
                    <a:p>
                      <a:pPr marL="0" algn="r" defTabSz="457200" rtl="0" eaLnBrk="1" fontAlgn="ctr" latinLnBrk="0" hangingPunct="1"/>
                      <a:r>
                        <a:rPr lang="en-IN" sz="900" b="1" u="none" strike="noStrike" kern="1200" dirty="0">
                          <a:solidFill>
                            <a:schemeClr val="dk1"/>
                          </a:solidFill>
                          <a:effectLst/>
                          <a:latin typeface="+mn-lt"/>
                          <a:ea typeface="+mn-ea"/>
                          <a:cs typeface="+mn-cs"/>
                        </a:rPr>
                        <a:t>Surname</a:t>
                      </a:r>
                    </a:p>
                  </a:txBody>
                  <a:tcPr marL="9525" marR="9525" marT="9525" marB="0" anchor="ctr"/>
                </a:tc>
                <a:tc>
                  <a:txBody>
                    <a:bodyPr/>
                    <a:lstStyle/>
                    <a:p>
                      <a:pPr marL="0" algn="r" defTabSz="457200" rtl="0" eaLnBrk="1" fontAlgn="ctr" latinLnBrk="0" hangingPunct="1"/>
                      <a:r>
                        <a:rPr lang="en-IN" sz="900" b="1" u="none" strike="noStrike" kern="1200" dirty="0">
                          <a:solidFill>
                            <a:schemeClr val="dk1"/>
                          </a:solidFill>
                          <a:effectLst/>
                          <a:latin typeface="+mn-lt"/>
                          <a:ea typeface="+mn-ea"/>
                          <a:cs typeface="+mn-cs"/>
                        </a:rPr>
                        <a:t>Geography</a:t>
                      </a:r>
                    </a:p>
                  </a:txBody>
                  <a:tcPr marL="9525" marR="9525" marT="9525" marB="0" anchor="ctr"/>
                </a:tc>
                <a:tc>
                  <a:txBody>
                    <a:bodyPr/>
                    <a:lstStyle/>
                    <a:p>
                      <a:pPr marL="0" algn="r" defTabSz="457200" rtl="0" eaLnBrk="1" fontAlgn="ctr" latinLnBrk="0" hangingPunct="1"/>
                      <a:r>
                        <a:rPr lang="en-IN" sz="900" b="1" u="none" strike="noStrike" kern="1200" dirty="0">
                          <a:solidFill>
                            <a:schemeClr val="dk1"/>
                          </a:solidFill>
                          <a:effectLst/>
                          <a:latin typeface="+mn-lt"/>
                          <a:ea typeface="+mn-ea"/>
                          <a:cs typeface="+mn-cs"/>
                        </a:rPr>
                        <a:t>Gender</a:t>
                      </a:r>
                    </a:p>
                  </a:txBody>
                  <a:tcPr marL="9525" marR="9525" marT="9525" marB="0" anchor="ctr"/>
                </a:tc>
                <a:extLst>
                  <a:ext uri="{0D108BD9-81ED-4DB2-BD59-A6C34878D82A}">
                    <a16:rowId xmlns:a16="http://schemas.microsoft.com/office/drawing/2014/main" val="4211508156"/>
                  </a:ext>
                </a:extLst>
              </a:tr>
              <a:tr h="190500">
                <a:tc>
                  <a:txBody>
                    <a:bodyPr/>
                    <a:lstStyle/>
                    <a:p>
                      <a:pPr algn="r" fontAlgn="ctr"/>
                      <a:r>
                        <a:rPr lang="en-IN" sz="900" u="none" strike="noStrike" dirty="0">
                          <a:effectLst/>
                        </a:rPr>
                        <a:t>count</a:t>
                      </a:r>
                      <a:endParaRPr lang="en-IN" sz="900" b="1" i="0" u="none" strike="noStrike" dirty="0">
                        <a:solidFill>
                          <a:srgbClr val="000000"/>
                        </a:solidFill>
                        <a:effectLst/>
                        <a:latin typeface="Arial" panose="020B0604020202020204" pitchFamily="34" charset="0"/>
                      </a:endParaRPr>
                    </a:p>
                  </a:txBody>
                  <a:tcPr marL="9525" marR="9525" marT="9525" marB="0" anchor="ctr"/>
                </a:tc>
                <a:tc>
                  <a:txBody>
                    <a:bodyPr/>
                    <a:lstStyle/>
                    <a:p>
                      <a:pPr algn="r" fontAlgn="ctr"/>
                      <a:r>
                        <a:rPr lang="en-IN" sz="900" u="none" strike="noStrike">
                          <a:effectLst/>
                        </a:rPr>
                        <a:t>10000</a:t>
                      </a:r>
                      <a:endParaRPr lang="en-IN" sz="900" b="0"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n-IN" sz="900" u="none" strike="noStrike">
                          <a:effectLst/>
                        </a:rPr>
                        <a:t>10000</a:t>
                      </a:r>
                      <a:endParaRPr lang="en-IN" sz="900" b="0"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n-IN" sz="900" u="none" strike="noStrike">
                          <a:effectLst/>
                        </a:rPr>
                        <a:t>10000</a:t>
                      </a:r>
                      <a:endParaRPr lang="en-IN" sz="9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730448902"/>
                  </a:ext>
                </a:extLst>
              </a:tr>
              <a:tr h="190500">
                <a:tc>
                  <a:txBody>
                    <a:bodyPr/>
                    <a:lstStyle/>
                    <a:p>
                      <a:pPr algn="r" fontAlgn="ctr"/>
                      <a:r>
                        <a:rPr lang="en-IN" sz="900" u="none" strike="noStrike">
                          <a:effectLst/>
                        </a:rPr>
                        <a:t>unique</a:t>
                      </a:r>
                      <a:endParaRPr lang="en-IN" sz="900" b="1"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n-IN" sz="900" u="none" strike="noStrike">
                          <a:effectLst/>
                        </a:rPr>
                        <a:t>2932</a:t>
                      </a:r>
                      <a:endParaRPr lang="en-IN" sz="900" b="0"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n-IN" sz="900" u="none" strike="noStrike">
                          <a:effectLst/>
                        </a:rPr>
                        <a:t>3</a:t>
                      </a:r>
                      <a:endParaRPr lang="en-IN" sz="900" b="0"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n-IN" sz="900" u="none" strike="noStrike">
                          <a:effectLst/>
                        </a:rPr>
                        <a:t>2</a:t>
                      </a:r>
                      <a:endParaRPr lang="en-IN" sz="9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4216107124"/>
                  </a:ext>
                </a:extLst>
              </a:tr>
              <a:tr h="190500">
                <a:tc>
                  <a:txBody>
                    <a:bodyPr/>
                    <a:lstStyle/>
                    <a:p>
                      <a:pPr algn="r" fontAlgn="ctr"/>
                      <a:r>
                        <a:rPr lang="en-IN" sz="900" u="none" strike="noStrike">
                          <a:effectLst/>
                        </a:rPr>
                        <a:t>top</a:t>
                      </a:r>
                      <a:endParaRPr lang="en-IN" sz="900" b="1"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n-IN" sz="900" u="none" strike="noStrike">
                          <a:effectLst/>
                        </a:rPr>
                        <a:t>Smith</a:t>
                      </a:r>
                      <a:endParaRPr lang="en-IN" sz="900" b="0"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n-IN" sz="900" u="none" strike="noStrike">
                          <a:effectLst/>
                        </a:rPr>
                        <a:t>France</a:t>
                      </a:r>
                      <a:endParaRPr lang="en-IN" sz="900" b="0"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n-IN" sz="900" u="none" strike="noStrike">
                          <a:effectLst/>
                        </a:rPr>
                        <a:t>Male</a:t>
                      </a:r>
                      <a:endParaRPr lang="en-IN" sz="9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063132551"/>
                  </a:ext>
                </a:extLst>
              </a:tr>
              <a:tr h="190500">
                <a:tc>
                  <a:txBody>
                    <a:bodyPr/>
                    <a:lstStyle/>
                    <a:p>
                      <a:pPr algn="r" fontAlgn="ctr"/>
                      <a:r>
                        <a:rPr lang="en-IN" sz="900" u="none" strike="noStrike">
                          <a:effectLst/>
                        </a:rPr>
                        <a:t>freq</a:t>
                      </a:r>
                      <a:endParaRPr lang="en-IN" sz="900" b="1"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n-IN" sz="900" u="none" strike="noStrike" dirty="0">
                          <a:effectLst/>
                        </a:rPr>
                        <a:t>32</a:t>
                      </a:r>
                      <a:endParaRPr lang="en-IN" sz="900" b="0" i="0" u="none" strike="noStrike" dirty="0">
                        <a:solidFill>
                          <a:srgbClr val="000000"/>
                        </a:solidFill>
                        <a:effectLst/>
                        <a:latin typeface="Arial" panose="020B0604020202020204" pitchFamily="34" charset="0"/>
                      </a:endParaRPr>
                    </a:p>
                  </a:txBody>
                  <a:tcPr marL="9525" marR="9525" marT="9525" marB="0" anchor="ctr"/>
                </a:tc>
                <a:tc>
                  <a:txBody>
                    <a:bodyPr/>
                    <a:lstStyle/>
                    <a:p>
                      <a:pPr algn="r" fontAlgn="ctr"/>
                      <a:r>
                        <a:rPr lang="en-IN" sz="900" u="none" strike="noStrike">
                          <a:effectLst/>
                        </a:rPr>
                        <a:t>5014</a:t>
                      </a:r>
                      <a:endParaRPr lang="en-IN" sz="900" b="0"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n-IN" sz="900" u="none" strike="noStrike" dirty="0">
                          <a:effectLst/>
                        </a:rPr>
                        <a:t>5457</a:t>
                      </a:r>
                      <a:endParaRPr lang="en-IN" sz="9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816759827"/>
                  </a:ext>
                </a:extLst>
              </a:tr>
            </a:tbl>
          </a:graphicData>
        </a:graphic>
      </p:graphicFrame>
      <p:sp>
        <p:nvSpPr>
          <p:cNvPr id="7" name="TextBox 6">
            <a:extLst>
              <a:ext uri="{FF2B5EF4-FFF2-40B4-BE49-F238E27FC236}">
                <a16:creationId xmlns:a16="http://schemas.microsoft.com/office/drawing/2014/main" id="{8DEA5C9D-9D3E-9F63-AF96-3B19BCBBB233}"/>
              </a:ext>
            </a:extLst>
          </p:cNvPr>
          <p:cNvSpPr txBox="1"/>
          <p:nvPr/>
        </p:nvSpPr>
        <p:spPr>
          <a:xfrm>
            <a:off x="3542937" y="2975648"/>
            <a:ext cx="5222240" cy="1631216"/>
          </a:xfrm>
          <a:prstGeom prst="rect">
            <a:avLst/>
          </a:prstGeom>
          <a:noFill/>
        </p:spPr>
        <p:txBody>
          <a:bodyPr wrap="square" rtlCol="0">
            <a:spAutoFit/>
          </a:bodyPr>
          <a:lstStyle/>
          <a:p>
            <a:r>
              <a:rPr lang="en-IN" sz="1000" b="1" i="0" dirty="0">
                <a:solidFill>
                  <a:srgbClr val="000000"/>
                </a:solidFill>
                <a:effectLst/>
                <a:latin typeface="Helvetica Neue"/>
              </a:rPr>
              <a:t>Conclusion</a:t>
            </a:r>
          </a:p>
          <a:p>
            <a:pPr algn="l">
              <a:buFont typeface="Arial" panose="020B0604020202020204" pitchFamily="34" charset="0"/>
              <a:buChar char="•"/>
            </a:pPr>
            <a:r>
              <a:rPr lang="en-US" sz="1000" b="0" i="0" dirty="0">
                <a:solidFill>
                  <a:srgbClr val="000000"/>
                </a:solidFill>
                <a:effectLst/>
                <a:latin typeface="Helvetica Neue"/>
              </a:rPr>
              <a:t>Discard row number</a:t>
            </a:r>
          </a:p>
          <a:p>
            <a:pPr algn="l">
              <a:buFont typeface="Arial" panose="020B0604020202020204" pitchFamily="34" charset="0"/>
              <a:buChar char="•"/>
            </a:pPr>
            <a:r>
              <a:rPr lang="en-US" sz="1000" b="0" i="0" dirty="0">
                <a:solidFill>
                  <a:srgbClr val="000000"/>
                </a:solidFill>
                <a:effectLst/>
                <a:latin typeface="Helvetica Neue"/>
              </a:rPr>
              <a:t>Discard </a:t>
            </a:r>
            <a:r>
              <a:rPr lang="en-US" sz="1000" b="0" i="0" dirty="0" err="1">
                <a:solidFill>
                  <a:srgbClr val="000000"/>
                </a:solidFill>
                <a:effectLst/>
                <a:latin typeface="Helvetica Neue"/>
              </a:rPr>
              <a:t>CustomerID</a:t>
            </a:r>
            <a:r>
              <a:rPr lang="en-US" sz="1000" b="0" i="0" dirty="0">
                <a:solidFill>
                  <a:srgbClr val="000000"/>
                </a:solidFill>
                <a:effectLst/>
                <a:latin typeface="Helvetica Neue"/>
              </a:rPr>
              <a:t> as well, since it doesn't convey any extra info. Each row pertains to a unique customer</a:t>
            </a:r>
          </a:p>
          <a:p>
            <a:pPr algn="l">
              <a:buFont typeface="Arial" panose="020B0604020202020204" pitchFamily="34" charset="0"/>
              <a:buChar char="•"/>
            </a:pPr>
            <a:r>
              <a:rPr lang="en-US" sz="1000" b="0" i="0" dirty="0">
                <a:solidFill>
                  <a:srgbClr val="000000"/>
                </a:solidFill>
                <a:effectLst/>
                <a:latin typeface="Helvetica Neue"/>
              </a:rPr>
              <a:t>Based on the above, columns/features can be segregated into non-essential, numerical, categorical and target variables</a:t>
            </a:r>
          </a:p>
          <a:p>
            <a:pPr algn="l"/>
            <a:r>
              <a:rPr lang="en-US" sz="1000" b="0" i="0" dirty="0">
                <a:solidFill>
                  <a:srgbClr val="000000"/>
                </a:solidFill>
                <a:effectLst/>
                <a:latin typeface="Helvetica Neue"/>
              </a:rPr>
              <a:t>In general, </a:t>
            </a:r>
            <a:r>
              <a:rPr lang="en-US" sz="1000" b="0" i="0" dirty="0" err="1">
                <a:solidFill>
                  <a:srgbClr val="000000"/>
                </a:solidFill>
                <a:effectLst/>
                <a:latin typeface="Helvetica Neue"/>
              </a:rPr>
              <a:t>CustomerID</a:t>
            </a:r>
            <a:r>
              <a:rPr lang="en-US" sz="1000" b="0" i="0" dirty="0">
                <a:solidFill>
                  <a:srgbClr val="000000"/>
                </a:solidFill>
                <a:effectLst/>
                <a:latin typeface="Helvetica Neue"/>
              </a:rPr>
              <a:t> is a very useful feature on the basis of which we can calculate a lot of user-centric features. Here, the dataset is not sufficient to calculate any extra customer features</a:t>
            </a:r>
          </a:p>
          <a:p>
            <a:endParaRPr lang="en-IN" sz="1000" dirty="0"/>
          </a:p>
        </p:txBody>
      </p:sp>
    </p:spTree>
    <p:extLst>
      <p:ext uri="{BB962C8B-B14F-4D97-AF65-F5344CB8AC3E}">
        <p14:creationId xmlns:p14="http://schemas.microsoft.com/office/powerpoint/2010/main" val="281970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E542C9F-43CD-7B03-5B4A-ABE7DFE3C604}"/>
              </a:ext>
            </a:extLst>
          </p:cNvPr>
          <p:cNvSpPr>
            <a:spLocks noGrp="1"/>
          </p:cNvSpPr>
          <p:nvPr>
            <p:ph type="sldNum" sz="quarter" idx="12"/>
          </p:nvPr>
        </p:nvSpPr>
        <p:spPr/>
        <p:txBody>
          <a:bodyPr/>
          <a:lstStyle/>
          <a:p>
            <a:fld id="{106E12CD-FCB1-464E-A775-0B83FDDACE03}" type="slidenum">
              <a:rPr lang="en-US" smtClean="0"/>
              <a:pPr/>
              <a:t>7</a:t>
            </a:fld>
            <a:endParaRPr lang="en-US" dirty="0"/>
          </a:p>
        </p:txBody>
      </p:sp>
      <p:graphicFrame>
        <p:nvGraphicFramePr>
          <p:cNvPr id="5" name="Diagram 4">
            <a:extLst>
              <a:ext uri="{FF2B5EF4-FFF2-40B4-BE49-F238E27FC236}">
                <a16:creationId xmlns:a16="http://schemas.microsoft.com/office/drawing/2014/main" id="{3D5148D0-965C-2C9A-1BBB-D38C9A15126F}"/>
              </a:ext>
            </a:extLst>
          </p:cNvPr>
          <p:cNvGraphicFramePr/>
          <p:nvPr>
            <p:extLst>
              <p:ext uri="{D42A27DB-BD31-4B8C-83A1-F6EECF244321}">
                <p14:modId xmlns:p14="http://schemas.microsoft.com/office/powerpoint/2010/main" val="2019024938"/>
              </p:ext>
            </p:extLst>
          </p:nvPr>
        </p:nvGraphicFramePr>
        <p:xfrm>
          <a:off x="433249" y="539750"/>
          <a:ext cx="7905919" cy="41432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94473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1C80773-6144-BFBA-55B6-84E680DE4DC3}"/>
              </a:ext>
            </a:extLst>
          </p:cNvPr>
          <p:cNvSpPr>
            <a:spLocks noGrp="1"/>
          </p:cNvSpPr>
          <p:nvPr>
            <p:ph type="sldNum" sz="quarter" idx="12"/>
          </p:nvPr>
        </p:nvSpPr>
        <p:spPr/>
        <p:txBody>
          <a:bodyPr/>
          <a:lstStyle/>
          <a:p>
            <a:fld id="{106E12CD-FCB1-464E-A775-0B83FDDACE03}" type="slidenum">
              <a:rPr lang="en-US" smtClean="0"/>
              <a:pPr/>
              <a:t>8</a:t>
            </a:fld>
            <a:endParaRPr lang="en-US" dirty="0"/>
          </a:p>
        </p:txBody>
      </p:sp>
      <p:pic>
        <p:nvPicPr>
          <p:cNvPr id="2052" name="Picture 4">
            <a:extLst>
              <a:ext uri="{FF2B5EF4-FFF2-40B4-BE49-F238E27FC236}">
                <a16:creationId xmlns:a16="http://schemas.microsoft.com/office/drawing/2014/main" id="{E9824D9B-EBFD-A383-635C-2F7EFDD9ED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68" y="570728"/>
            <a:ext cx="1949922" cy="11520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0D1D6525-1BEC-3E9B-C19E-746BBD3C75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926" y="603761"/>
            <a:ext cx="1920001" cy="11520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B6B08655-EFCA-02C4-1DE1-37CBCE9801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603761"/>
            <a:ext cx="1915013" cy="115200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C54F73C6-5F1E-B390-009C-BCAB7B4433E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99086" y="570728"/>
            <a:ext cx="2039688" cy="115200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a:extLst>
              <a:ext uri="{FF2B5EF4-FFF2-40B4-BE49-F238E27FC236}">
                <a16:creationId xmlns:a16="http://schemas.microsoft.com/office/drawing/2014/main" id="{BC6D748F-1A9C-35A3-4F74-D05AE443DBF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8134" y="2132649"/>
            <a:ext cx="1664966" cy="1152000"/>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a:extLst>
              <a:ext uri="{FF2B5EF4-FFF2-40B4-BE49-F238E27FC236}">
                <a16:creationId xmlns:a16="http://schemas.microsoft.com/office/drawing/2014/main" id="{A0DB7DF7-D464-FD1F-2347-D58307726A0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11056" y="2132649"/>
            <a:ext cx="1577739" cy="1152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CBB9640-5315-77D6-126A-3CCBA9ACA6C7}"/>
              </a:ext>
            </a:extLst>
          </p:cNvPr>
          <p:cNvSpPr txBox="1"/>
          <p:nvPr/>
        </p:nvSpPr>
        <p:spPr>
          <a:xfrm>
            <a:off x="4259927" y="2563325"/>
            <a:ext cx="4317274" cy="1323439"/>
          </a:xfrm>
          <a:prstGeom prst="rect">
            <a:avLst/>
          </a:prstGeom>
          <a:noFill/>
        </p:spPr>
        <p:txBody>
          <a:bodyPr wrap="square" rtlCol="0">
            <a:spAutoFit/>
          </a:bodyPr>
          <a:lstStyle/>
          <a:p>
            <a:pPr algn="l">
              <a:buFont typeface="Arial" panose="020B0604020202020204" pitchFamily="34" charset="0"/>
              <a:buChar char="•"/>
            </a:pPr>
            <a:r>
              <a:rPr lang="en-US" sz="1000" b="0" i="0" dirty="0">
                <a:solidFill>
                  <a:srgbClr val="000000"/>
                </a:solidFill>
                <a:effectLst/>
                <a:latin typeface="Helvetica Neue"/>
              </a:rPr>
              <a:t>From the univariate plots, we get an indication that </a:t>
            </a:r>
            <a:r>
              <a:rPr lang="en-US" sz="1000" b="0" i="1" dirty="0" err="1">
                <a:solidFill>
                  <a:srgbClr val="000000"/>
                </a:solidFill>
                <a:effectLst/>
                <a:latin typeface="Helvetica Neue"/>
              </a:rPr>
              <a:t>EstimatedSalary</a:t>
            </a:r>
            <a:r>
              <a:rPr lang="en-US" sz="1000" b="0" i="0" dirty="0">
                <a:solidFill>
                  <a:srgbClr val="000000"/>
                </a:solidFill>
                <a:effectLst/>
                <a:latin typeface="Helvetica Neue"/>
              </a:rPr>
              <a:t> , being uniformly distributed, might not turn out to be an important predictor</a:t>
            </a:r>
          </a:p>
          <a:p>
            <a:pPr algn="l">
              <a:buFont typeface="Arial" panose="020B0604020202020204" pitchFamily="34" charset="0"/>
              <a:buChar char="•"/>
            </a:pPr>
            <a:r>
              <a:rPr lang="en-US" sz="1000" b="0" i="0" dirty="0">
                <a:solidFill>
                  <a:srgbClr val="000000"/>
                </a:solidFill>
                <a:effectLst/>
                <a:latin typeface="Helvetica Neue"/>
              </a:rPr>
              <a:t>Similarly, for </a:t>
            </a:r>
            <a:r>
              <a:rPr lang="en-US" sz="1000" b="0" i="1" dirty="0" err="1">
                <a:solidFill>
                  <a:srgbClr val="000000"/>
                </a:solidFill>
                <a:effectLst/>
                <a:latin typeface="Helvetica Neue"/>
              </a:rPr>
              <a:t>NumOfProducts</a:t>
            </a:r>
            <a:r>
              <a:rPr lang="en-US" sz="1000" b="0" i="0" dirty="0">
                <a:solidFill>
                  <a:srgbClr val="000000"/>
                </a:solidFill>
                <a:effectLst/>
                <a:latin typeface="Helvetica Neue"/>
              </a:rPr>
              <a:t> , there are predominantly only two values (1 and 2). Hence, its chances of being a strong predictor is also very unlikely</a:t>
            </a:r>
          </a:p>
          <a:p>
            <a:pPr algn="l">
              <a:buFont typeface="Arial" panose="020B0604020202020204" pitchFamily="34" charset="0"/>
              <a:buChar char="•"/>
            </a:pPr>
            <a:r>
              <a:rPr lang="en-US" sz="1000" b="0" i="0" dirty="0">
                <a:solidFill>
                  <a:srgbClr val="000000"/>
                </a:solidFill>
                <a:effectLst/>
                <a:latin typeface="Helvetica Neue"/>
              </a:rPr>
              <a:t>On the other hand, </a:t>
            </a:r>
            <a:r>
              <a:rPr lang="en-US" sz="1000" b="0" i="1" dirty="0">
                <a:solidFill>
                  <a:srgbClr val="000000"/>
                </a:solidFill>
                <a:effectLst/>
                <a:latin typeface="Helvetica Neue"/>
              </a:rPr>
              <a:t>Balance</a:t>
            </a:r>
            <a:r>
              <a:rPr lang="en-US" sz="1000" b="0" i="0" dirty="0">
                <a:solidFill>
                  <a:srgbClr val="000000"/>
                </a:solidFill>
                <a:effectLst/>
                <a:latin typeface="Helvetica Neue"/>
              </a:rPr>
              <a:t> has a multi-modal distribution. We'll see a little later if that helps in separation of the two target classes</a:t>
            </a:r>
          </a:p>
          <a:p>
            <a:endParaRPr lang="en-IN" sz="1000" dirty="0"/>
          </a:p>
        </p:txBody>
      </p:sp>
    </p:spTree>
    <p:extLst>
      <p:ext uri="{BB962C8B-B14F-4D97-AF65-F5344CB8AC3E}">
        <p14:creationId xmlns:p14="http://schemas.microsoft.com/office/powerpoint/2010/main" val="6821145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966</TotalTime>
  <Words>4211</Words>
  <Application>Microsoft Office PowerPoint</Application>
  <PresentationFormat>On-screen Show (16:9)</PresentationFormat>
  <Paragraphs>531</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Helvetica Neue</vt:lpstr>
      <vt:lpstr>Söhne</vt:lpstr>
      <vt:lpstr>Office Theme</vt:lpstr>
      <vt:lpstr>Customer Churn Prediction Analysis</vt:lpstr>
      <vt:lpstr>PART 1-INTRODUCTION</vt:lpstr>
      <vt:lpstr>PowerPoint Presentation</vt:lpstr>
      <vt:lpstr>PowerPoint Presentation</vt:lpstr>
      <vt:lpstr>PowerPoint Presentation</vt:lpstr>
      <vt:lpstr>BASIC EDA</vt:lpstr>
      <vt:lpstr>PowerPoint Presentation</vt:lpstr>
      <vt:lpstr>PowerPoint Presentation</vt:lpstr>
      <vt:lpstr>PowerPoint Presentation</vt:lpstr>
      <vt:lpstr>PowerPoint Presentation</vt:lpstr>
      <vt:lpstr>PowerPoint Presentation</vt:lpstr>
      <vt:lpstr>BIVARIATE ANALYIS AND BASELINE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BASELINE MODELS (NON-LINEAR) : DECISION TREE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Hyperparameter Tuning</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Geraldo Rivera</dc:creator>
  <cp:lastModifiedBy>sourabh mahapatro</cp:lastModifiedBy>
  <cp:revision>67</cp:revision>
  <dcterms:created xsi:type="dcterms:W3CDTF">2015-07-21T16:44:10Z</dcterms:created>
  <dcterms:modified xsi:type="dcterms:W3CDTF">2023-08-23T19:02:44Z</dcterms:modified>
</cp:coreProperties>
</file>