
<file path=[Content_Types].xml><?xml version="1.0" encoding="utf-8"?>
<Types xmlns="http://schemas.openxmlformats.org/package/2006/content-types">
  <Default Extension="jfif" ContentType="image/jpeg"/>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7" r:id="rId4"/>
  </p:sldMasterIdLst>
  <p:notesMasterIdLst>
    <p:notesMasterId r:id="rId17"/>
  </p:notesMasterIdLst>
  <p:handoutMasterIdLst>
    <p:handoutMasterId r:id="rId18"/>
  </p:handoutMasterIdLst>
  <p:sldIdLst>
    <p:sldId id="338" r:id="rId5"/>
    <p:sldId id="327" r:id="rId6"/>
    <p:sldId id="315" r:id="rId7"/>
    <p:sldId id="329" r:id="rId8"/>
    <p:sldId id="302" r:id="rId9"/>
    <p:sldId id="339" r:id="rId10"/>
    <p:sldId id="340" r:id="rId11"/>
    <p:sldId id="341" r:id="rId12"/>
    <p:sldId id="344" r:id="rId13"/>
    <p:sldId id="342" r:id="rId14"/>
    <p:sldId id="343" r:id="rId15"/>
    <p:sldId id="304"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68" userDrawn="1">
          <p15:clr>
            <a:srgbClr val="A4A3A4"/>
          </p15:clr>
        </p15:guide>
        <p15:guide id="2" pos="408" userDrawn="1">
          <p15:clr>
            <a:srgbClr val="A4A3A4"/>
          </p15:clr>
        </p15:guide>
        <p15:guide id="3" orient="horz" pos="3912" userDrawn="1">
          <p15:clr>
            <a:srgbClr val="A4A3A4"/>
          </p15:clr>
        </p15:guide>
        <p15:guide id="4" pos="7272" userDrawn="1">
          <p15:clr>
            <a:srgbClr val="A4A3A4"/>
          </p15:clr>
        </p15:guide>
        <p15:guide id="5" orient="horz" pos="16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1109B11-726B-622E-F1D0-53498C852A02}" v="122" dt="2025-09-25T09:02:38.153"/>
  </p1510:revLst>
</p1510:revInfo>
</file>

<file path=ppt/tableStyles.xml><?xml version="1.0" encoding="utf-8"?>
<a:tblStyleLst xmlns:a="http://schemas.openxmlformats.org/drawingml/2006/main" def="{6E25E649-3F16-4E02-A733-19D2CDBF48F0}">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85" autoAdjust="0"/>
    <p:restoredTop sz="95033" autoAdjust="0"/>
  </p:normalViewPr>
  <p:slideViewPr>
    <p:cSldViewPr snapToGrid="0">
      <p:cViewPr varScale="1">
        <p:scale>
          <a:sx n="76" d="100"/>
          <a:sy n="76" d="100"/>
        </p:scale>
        <p:origin x="456" y="84"/>
      </p:cViewPr>
      <p:guideLst>
        <p:guide orient="horz" pos="1968"/>
        <p:guide pos="408"/>
        <p:guide orient="horz" pos="3912"/>
        <p:guide pos="7272"/>
        <p:guide orient="horz" pos="1656"/>
      </p:guideLst>
    </p:cSldViewPr>
  </p:slideViewPr>
  <p:outlineViewPr>
    <p:cViewPr>
      <p:scale>
        <a:sx n="33" d="100"/>
        <a:sy n="33" d="100"/>
      </p:scale>
      <p:origin x="0" y="-4886"/>
    </p:cViewPr>
  </p:outlineViewPr>
  <p:notesTextViewPr>
    <p:cViewPr>
      <p:scale>
        <a:sx n="3" d="2"/>
        <a:sy n="3" d="2"/>
      </p:scale>
      <p:origin x="0" y="0"/>
    </p:cViewPr>
  </p:notesTextViewPr>
  <p:sorterViewPr>
    <p:cViewPr>
      <p:scale>
        <a:sx n="110" d="100"/>
        <a:sy n="110" d="100"/>
      </p:scale>
      <p:origin x="0" y="-965"/>
    </p:cViewPr>
  </p:sorterViewPr>
  <p:notesViewPr>
    <p:cSldViewPr snapToGrid="0">
      <p:cViewPr varScale="1">
        <p:scale>
          <a:sx n="60" d="100"/>
          <a:sy n="60" d="100"/>
        </p:scale>
        <p:origin x="3187"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xmlns=""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1077DB-935E-4A0A-947A-D283B9F9F452}" type="datetimeFigureOut">
              <a:rPr lang="en-US" smtClean="0"/>
              <a:t>10/7/2025</a:t>
            </a:fld>
            <a:endParaRPr lang="en-US" dirty="0"/>
          </a:p>
        </p:txBody>
      </p:sp>
      <p:sp>
        <p:nvSpPr>
          <p:cNvPr id="4" name="Footer Placeholder 3">
            <a:extLst>
              <a:ext uri="{FF2B5EF4-FFF2-40B4-BE49-F238E27FC236}">
                <a16:creationId xmlns:a16="http://schemas.microsoft.com/office/drawing/2014/main" xmlns=""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xmlns=""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2C0B10-7CAE-41E4-AB02-7E8B1FF2B898}" type="slidenum">
              <a:rPr lang="en-US" smtClean="0"/>
              <a:t>‹#›</a:t>
            </a:fld>
            <a:endParaRPr lang="en-US" dirty="0"/>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9EC30E-1A71-4188-9BE7-E2A64929A436}" type="datetimeFigureOut">
              <a:rPr lang="en-US" noProof="0" smtClean="0"/>
              <a:t>10/7/2025</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30193B-564F-4854-8A52-728F3FB19C85}" type="slidenum">
              <a:rPr lang="en-US" noProof="0" smtClean="0"/>
              <a:t>‹#›</a:t>
            </a:fld>
            <a:endParaRPr lang="en-US" noProof="0" dirty="0"/>
          </a:p>
        </p:txBody>
      </p:sp>
    </p:spTree>
    <p:extLst>
      <p:ext uri="{BB962C8B-B14F-4D97-AF65-F5344CB8AC3E}">
        <p14:creationId xmlns:p14="http://schemas.microsoft.com/office/powerpoint/2010/main" val="3603816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5</a:t>
            </a:fld>
            <a:endParaRPr lang="en-US" noProof="0" dirty="0"/>
          </a:p>
        </p:txBody>
      </p:sp>
    </p:spTree>
    <p:extLst>
      <p:ext uri="{BB962C8B-B14F-4D97-AF65-F5344CB8AC3E}">
        <p14:creationId xmlns:p14="http://schemas.microsoft.com/office/powerpoint/2010/main" val="25079122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70022032"/>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38109717"/>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322563127"/>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8478255"/>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926250616"/>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33561930"/>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10/7/2025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877920135"/>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5619384"/>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Quote">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xmlns="" id="{6FDA3C6F-5F6A-4D64-8BFE-AFFF58B1A047}"/>
              </a:ext>
            </a:extLst>
          </p:cNvPr>
          <p:cNvSpPr>
            <a:spLocks noGrp="1"/>
          </p:cNvSpPr>
          <p:nvPr>
            <p:ph type="body" sz="quarter" idx="11"/>
          </p:nvPr>
        </p:nvSpPr>
        <p:spPr>
          <a:xfrm>
            <a:off x="6312871" y="4141999"/>
            <a:ext cx="4220845" cy="861497"/>
          </a:xfrm>
          <a:prstGeom prst="rect">
            <a:avLst/>
          </a:prstGeom>
        </p:spPr>
        <p:txBody>
          <a:bodyPr/>
          <a:lstStyle>
            <a:lvl1pPr marL="0" indent="0">
              <a:buNone/>
              <a:defRPr sz="2000" b="1">
                <a:solidFill>
                  <a:schemeClr val="accent4"/>
                </a:solidFill>
                <a:latin typeface="+mj-lt"/>
              </a:defRPr>
            </a:lvl1pPr>
            <a:lvl2pPr>
              <a:buNone/>
              <a:defRPr sz="2000"/>
            </a:lvl2pPr>
          </a:lstStyle>
          <a:p>
            <a:pPr lvl="0"/>
            <a:r>
              <a:rPr lang="en-US"/>
              <a:t>Click to edit Master text styles</a:t>
            </a:r>
          </a:p>
          <a:p>
            <a:pPr lvl="1"/>
            <a:r>
              <a:rPr lang="en-US"/>
              <a:t>Second level</a:t>
            </a:r>
          </a:p>
        </p:txBody>
      </p:sp>
      <p:sp>
        <p:nvSpPr>
          <p:cNvPr id="15" name="Hexagon 14">
            <a:extLst>
              <a:ext uri="{FF2B5EF4-FFF2-40B4-BE49-F238E27FC236}">
                <a16:creationId xmlns:a16="http://schemas.microsoft.com/office/drawing/2014/main" xmlns="" id="{AC159667-7690-4645-986D-BE501438455F}"/>
              </a:ext>
            </a:extLst>
          </p:cNvPr>
          <p:cNvSpPr/>
          <p:nvPr userDrawn="1"/>
        </p:nvSpPr>
        <p:spPr>
          <a:xfrm>
            <a:off x="740309" y="1382809"/>
            <a:ext cx="1229566" cy="1059971"/>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Hexagon 15">
            <a:extLst>
              <a:ext uri="{FF2B5EF4-FFF2-40B4-BE49-F238E27FC236}">
                <a16:creationId xmlns:a16="http://schemas.microsoft.com/office/drawing/2014/main" xmlns="" id="{54667EE4-E77F-453B-BF8B-B1EE2AE80715}"/>
              </a:ext>
            </a:extLst>
          </p:cNvPr>
          <p:cNvSpPr/>
          <p:nvPr userDrawn="1"/>
        </p:nvSpPr>
        <p:spPr>
          <a:xfrm>
            <a:off x="3755031" y="1194620"/>
            <a:ext cx="1666162" cy="1436347"/>
          </a:xfrm>
          <a:prstGeom prst="hexag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Hexagon 16">
            <a:extLst>
              <a:ext uri="{FF2B5EF4-FFF2-40B4-BE49-F238E27FC236}">
                <a16:creationId xmlns:a16="http://schemas.microsoft.com/office/drawing/2014/main" xmlns="" id="{FC050232-A229-425F-BFC8-D50374F2D171}"/>
              </a:ext>
            </a:extLst>
          </p:cNvPr>
          <p:cNvSpPr/>
          <p:nvPr userDrawn="1"/>
        </p:nvSpPr>
        <p:spPr>
          <a:xfrm>
            <a:off x="3804994" y="5233183"/>
            <a:ext cx="718261" cy="619191"/>
          </a:xfrm>
          <a:prstGeom prst="hex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Hexagon 17">
            <a:extLst>
              <a:ext uri="{FF2B5EF4-FFF2-40B4-BE49-F238E27FC236}">
                <a16:creationId xmlns:a16="http://schemas.microsoft.com/office/drawing/2014/main" xmlns="" id="{53E4EBC7-340A-43A5-9E23-4B73A6F700B6}"/>
              </a:ext>
            </a:extLst>
          </p:cNvPr>
          <p:cNvSpPr/>
          <p:nvPr userDrawn="1"/>
        </p:nvSpPr>
        <p:spPr>
          <a:xfrm>
            <a:off x="1837838" y="1101306"/>
            <a:ext cx="651613" cy="561736"/>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Picture Placeholder 18">
            <a:extLst>
              <a:ext uri="{FF2B5EF4-FFF2-40B4-BE49-F238E27FC236}">
                <a16:creationId xmlns:a16="http://schemas.microsoft.com/office/drawing/2014/main" xmlns="" id="{1ED0E31A-F0A3-481D-8D9C-E3C4531FD21D}"/>
              </a:ext>
            </a:extLst>
          </p:cNvPr>
          <p:cNvSpPr>
            <a:spLocks noGrp="1"/>
          </p:cNvSpPr>
          <p:nvPr>
            <p:ph type="pic" sz="quarter" idx="12"/>
          </p:nvPr>
        </p:nvSpPr>
        <p:spPr>
          <a:xfrm>
            <a:off x="1571515" y="1914044"/>
            <a:ext cx="3993624" cy="3617848"/>
          </a:xfrm>
          <a:custGeom>
            <a:avLst/>
            <a:gdLst>
              <a:gd name="connsiteX0" fmla="*/ 1223161 w 3993624"/>
              <a:gd name="connsiteY0" fmla="*/ 2354088 h 3617848"/>
              <a:gd name="connsiteX1" fmla="*/ 2057242 w 3993624"/>
              <a:gd name="connsiteY1" fmla="*/ 2354088 h 3617848"/>
              <a:gd name="connsiteX2" fmla="*/ 2373182 w 3993624"/>
              <a:gd name="connsiteY2" fmla="*/ 2985968 h 3617848"/>
              <a:gd name="connsiteX3" fmla="*/ 2057242 w 3993624"/>
              <a:gd name="connsiteY3" fmla="*/ 3617848 h 3617848"/>
              <a:gd name="connsiteX4" fmla="*/ 1223161 w 3993624"/>
              <a:gd name="connsiteY4" fmla="*/ 3617848 h 3617848"/>
              <a:gd name="connsiteX5" fmla="*/ 907221 w 3993624"/>
              <a:gd name="connsiteY5" fmla="*/ 2985968 h 3617848"/>
              <a:gd name="connsiteX6" fmla="*/ 2569631 w 3993624"/>
              <a:gd name="connsiteY6" fmla="*/ 1425984 h 3617848"/>
              <a:gd name="connsiteX7" fmla="*/ 3602417 w 3993624"/>
              <a:gd name="connsiteY7" fmla="*/ 1425984 h 3617848"/>
              <a:gd name="connsiteX8" fmla="*/ 3993624 w 3993624"/>
              <a:gd name="connsiteY8" fmla="*/ 2208398 h 3617848"/>
              <a:gd name="connsiteX9" fmla="*/ 3602417 w 3993624"/>
              <a:gd name="connsiteY9" fmla="*/ 2990812 h 3617848"/>
              <a:gd name="connsiteX10" fmla="*/ 2569631 w 3993624"/>
              <a:gd name="connsiteY10" fmla="*/ 2990812 h 3617848"/>
              <a:gd name="connsiteX11" fmla="*/ 2178424 w 3993624"/>
              <a:gd name="connsiteY11" fmla="*/ 2208398 h 3617848"/>
              <a:gd name="connsiteX12" fmla="*/ 551406 w 3993624"/>
              <a:gd name="connsiteY12" fmla="*/ 0 h 3617848"/>
              <a:gd name="connsiteX13" fmla="*/ 2007117 w 3993624"/>
              <a:gd name="connsiteY13" fmla="*/ 0 h 3617848"/>
              <a:gd name="connsiteX14" fmla="*/ 2558523 w 3993624"/>
              <a:gd name="connsiteY14" fmla="*/ 1102811 h 3617848"/>
              <a:gd name="connsiteX15" fmla="*/ 2007117 w 3993624"/>
              <a:gd name="connsiteY15" fmla="*/ 2205622 h 3617848"/>
              <a:gd name="connsiteX16" fmla="*/ 551406 w 3993624"/>
              <a:gd name="connsiteY16" fmla="*/ 2205622 h 3617848"/>
              <a:gd name="connsiteX17" fmla="*/ 0 w 3993624"/>
              <a:gd name="connsiteY17" fmla="*/ 1102811 h 3617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993624" h="3617848">
                <a:moveTo>
                  <a:pt x="1223161" y="2354088"/>
                </a:moveTo>
                <a:lnTo>
                  <a:pt x="2057242" y="2354088"/>
                </a:lnTo>
                <a:lnTo>
                  <a:pt x="2373182" y="2985968"/>
                </a:lnTo>
                <a:lnTo>
                  <a:pt x="2057242" y="3617848"/>
                </a:lnTo>
                <a:lnTo>
                  <a:pt x="1223161" y="3617848"/>
                </a:lnTo>
                <a:lnTo>
                  <a:pt x="907221" y="2985968"/>
                </a:lnTo>
                <a:close/>
                <a:moveTo>
                  <a:pt x="2569631" y="1425984"/>
                </a:moveTo>
                <a:lnTo>
                  <a:pt x="3602417" y="1425984"/>
                </a:lnTo>
                <a:lnTo>
                  <a:pt x="3993624" y="2208398"/>
                </a:lnTo>
                <a:lnTo>
                  <a:pt x="3602417" y="2990812"/>
                </a:lnTo>
                <a:lnTo>
                  <a:pt x="2569631" y="2990812"/>
                </a:lnTo>
                <a:lnTo>
                  <a:pt x="2178424" y="2208398"/>
                </a:lnTo>
                <a:close/>
                <a:moveTo>
                  <a:pt x="551406" y="0"/>
                </a:moveTo>
                <a:lnTo>
                  <a:pt x="2007117" y="0"/>
                </a:lnTo>
                <a:lnTo>
                  <a:pt x="2558523" y="1102811"/>
                </a:lnTo>
                <a:lnTo>
                  <a:pt x="2007117" y="2205622"/>
                </a:lnTo>
                <a:lnTo>
                  <a:pt x="551406" y="2205622"/>
                </a:lnTo>
                <a:lnTo>
                  <a:pt x="0" y="1102811"/>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xmlns="" id="{03E68100-C56F-4515-A4FD-3F301797E78F}"/>
              </a:ext>
            </a:extLst>
          </p:cNvPr>
          <p:cNvSpPr>
            <a:spLocks noGrp="1"/>
          </p:cNvSpPr>
          <p:nvPr>
            <p:ph type="title"/>
          </p:nvPr>
        </p:nvSpPr>
        <p:spPr>
          <a:xfrm>
            <a:off x="6312871" y="2050552"/>
            <a:ext cx="4998720" cy="1748983"/>
          </a:xfrm>
          <a:prstGeom prst="rect">
            <a:avLst/>
          </a:prstGeom>
        </p:spPr>
        <p:txBody>
          <a:bodyPr/>
          <a:lstStyle>
            <a:lvl1pPr>
              <a:defRPr sz="2800">
                <a:solidFill>
                  <a:schemeClr val="tx1"/>
                </a:solidFill>
                <a:latin typeface="+mn-lt"/>
              </a:defRPr>
            </a:lvl1pPr>
          </a:lstStyle>
          <a:p>
            <a:r>
              <a:rPr lang="en-US"/>
              <a:t>Click to edit Master title style</a:t>
            </a:r>
          </a:p>
        </p:txBody>
      </p:sp>
    </p:spTree>
    <p:extLst>
      <p:ext uri="{BB962C8B-B14F-4D97-AF65-F5344CB8AC3E}">
        <p14:creationId xmlns:p14="http://schemas.microsoft.com/office/powerpoint/2010/main" val="1409194673"/>
      </p:ext>
    </p:extLst>
  </p:cSld>
  <p:clrMapOvr>
    <a:masterClrMapping/>
  </p:clrMapOvr>
  <p:extLst>
    <p:ext uri="{DCECCB84-F9BA-43D5-87BE-67443E8EF086}">
      <p15:sldGuideLst xmlns:p15="http://schemas.microsoft.com/office/powerpoint/2012/main">
        <p15:guide id="1" orient="horz" pos="1272">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Introduction">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xmlns="" id="{24FAA9D0-7C9C-4043-9931-A15819ABB9B5}"/>
              </a:ext>
            </a:extLst>
          </p:cNvPr>
          <p:cNvSpPr/>
          <p:nvPr userDrawn="1"/>
        </p:nvSpPr>
        <p:spPr>
          <a:xfrm>
            <a:off x="7362825" y="443263"/>
            <a:ext cx="361950" cy="36195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4" name="Oval 13">
            <a:extLst>
              <a:ext uri="{FF2B5EF4-FFF2-40B4-BE49-F238E27FC236}">
                <a16:creationId xmlns:a16="http://schemas.microsoft.com/office/drawing/2014/main" xmlns="" id="{E232AB2D-843E-4B5F-8793-6A263DA356BB}"/>
              </a:ext>
            </a:extLst>
          </p:cNvPr>
          <p:cNvSpPr/>
          <p:nvPr userDrawn="1"/>
        </p:nvSpPr>
        <p:spPr>
          <a:xfrm>
            <a:off x="11007246" y="5605994"/>
            <a:ext cx="654227" cy="6542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6" name="Oval 15">
            <a:extLst>
              <a:ext uri="{FF2B5EF4-FFF2-40B4-BE49-F238E27FC236}">
                <a16:creationId xmlns:a16="http://schemas.microsoft.com/office/drawing/2014/main" xmlns="" id="{FA75A12B-C399-4072-BD69-D872D2C2AD1F}"/>
              </a:ext>
            </a:extLst>
          </p:cNvPr>
          <p:cNvSpPr/>
          <p:nvPr userDrawn="1"/>
        </p:nvSpPr>
        <p:spPr>
          <a:xfrm>
            <a:off x="10683791" y="6132439"/>
            <a:ext cx="251152" cy="25115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23" name="Picture Placeholder 22">
            <a:extLst>
              <a:ext uri="{FF2B5EF4-FFF2-40B4-BE49-F238E27FC236}">
                <a16:creationId xmlns:a16="http://schemas.microsoft.com/office/drawing/2014/main" xmlns="" id="{423AE48B-50E9-4BEA-B66A-B2D2B9CCFE9C}"/>
              </a:ext>
            </a:extLst>
          </p:cNvPr>
          <p:cNvSpPr>
            <a:spLocks noGrp="1"/>
          </p:cNvSpPr>
          <p:nvPr>
            <p:ph type="pic" sz="quarter" idx="10"/>
          </p:nvPr>
        </p:nvSpPr>
        <p:spPr>
          <a:xfrm>
            <a:off x="5733416" y="624239"/>
            <a:ext cx="5855754" cy="5631571"/>
          </a:xfrm>
          <a:custGeom>
            <a:avLst/>
            <a:gdLst>
              <a:gd name="connsiteX0" fmla="*/ 3433020 w 5855754"/>
              <a:gd name="connsiteY0" fmla="*/ 786103 h 5631571"/>
              <a:gd name="connsiteX1" fmla="*/ 5855754 w 5855754"/>
              <a:gd name="connsiteY1" fmla="*/ 3208837 h 5631571"/>
              <a:gd name="connsiteX2" fmla="*/ 3433020 w 5855754"/>
              <a:gd name="connsiteY2" fmla="*/ 5631571 h 5631571"/>
              <a:gd name="connsiteX3" fmla="*/ 1010286 w 5855754"/>
              <a:gd name="connsiteY3" fmla="*/ 3208837 h 5631571"/>
              <a:gd name="connsiteX4" fmla="*/ 3433020 w 5855754"/>
              <a:gd name="connsiteY4" fmla="*/ 786103 h 5631571"/>
              <a:gd name="connsiteX5" fmla="*/ 828675 w 5855754"/>
              <a:gd name="connsiteY5" fmla="*/ 0 h 5631571"/>
              <a:gd name="connsiteX6" fmla="*/ 1657350 w 5855754"/>
              <a:gd name="connsiteY6" fmla="*/ 828675 h 5631571"/>
              <a:gd name="connsiteX7" fmla="*/ 828675 w 5855754"/>
              <a:gd name="connsiteY7" fmla="*/ 1657350 h 5631571"/>
              <a:gd name="connsiteX8" fmla="*/ 0 w 5855754"/>
              <a:gd name="connsiteY8" fmla="*/ 828675 h 5631571"/>
              <a:gd name="connsiteX9" fmla="*/ 828675 w 5855754"/>
              <a:gd name="connsiteY9" fmla="*/ 0 h 56315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855754" h="5631571">
                <a:moveTo>
                  <a:pt x="3433020" y="786103"/>
                </a:moveTo>
                <a:cubicBezTo>
                  <a:pt x="4771059" y="786103"/>
                  <a:pt x="5855754" y="1870798"/>
                  <a:pt x="5855754" y="3208837"/>
                </a:cubicBezTo>
                <a:cubicBezTo>
                  <a:pt x="5855754" y="4546876"/>
                  <a:pt x="4771059" y="5631571"/>
                  <a:pt x="3433020" y="5631571"/>
                </a:cubicBezTo>
                <a:cubicBezTo>
                  <a:pt x="2094981" y="5631571"/>
                  <a:pt x="1010286" y="4546876"/>
                  <a:pt x="1010286" y="3208837"/>
                </a:cubicBezTo>
                <a:cubicBezTo>
                  <a:pt x="1010286" y="1870798"/>
                  <a:pt x="2094981" y="786103"/>
                  <a:pt x="3433020" y="786103"/>
                </a:cubicBezTo>
                <a:close/>
                <a:moveTo>
                  <a:pt x="828675" y="0"/>
                </a:moveTo>
                <a:cubicBezTo>
                  <a:pt x="1286340" y="0"/>
                  <a:pt x="1657350" y="371010"/>
                  <a:pt x="1657350" y="828675"/>
                </a:cubicBezTo>
                <a:cubicBezTo>
                  <a:pt x="1657350" y="1286340"/>
                  <a:pt x="1286340" y="1657350"/>
                  <a:pt x="828675" y="1657350"/>
                </a:cubicBezTo>
                <a:cubicBezTo>
                  <a:pt x="371010" y="1657350"/>
                  <a:pt x="0" y="1286340"/>
                  <a:pt x="0" y="828675"/>
                </a:cubicBezTo>
                <a:cubicBezTo>
                  <a:pt x="0" y="371010"/>
                  <a:pt x="371010" y="0"/>
                  <a:pt x="828675" y="0"/>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7" name="Text Placeholder 26">
            <a:extLst>
              <a:ext uri="{FF2B5EF4-FFF2-40B4-BE49-F238E27FC236}">
                <a16:creationId xmlns:a16="http://schemas.microsoft.com/office/drawing/2014/main" xmlns="" id="{282D3E62-6D1A-4E9D-BE54-2EED9BF429A4}"/>
              </a:ext>
            </a:extLst>
          </p:cNvPr>
          <p:cNvSpPr>
            <a:spLocks noGrp="1"/>
          </p:cNvSpPr>
          <p:nvPr>
            <p:ph type="body" sz="quarter" idx="12"/>
          </p:nvPr>
        </p:nvSpPr>
        <p:spPr>
          <a:xfrm>
            <a:off x="660400" y="2044700"/>
            <a:ext cx="4275138" cy="3560763"/>
          </a:xfrm>
          <a:prstGeom prst="rect">
            <a:avLst/>
          </a:prstGeom>
        </p:spPr>
        <p:txBody>
          <a:bodyPr/>
          <a:lstStyle>
            <a:lvl1pPr>
              <a:lnSpc>
                <a:spcPct val="150000"/>
              </a:lnSpc>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2000"/>
            </a:lvl2pPr>
            <a:lvl3pPr>
              <a:buClr>
                <a:schemeClr val="accent4"/>
              </a:buClr>
              <a:buFont typeface="Wingdings" panose="05000000000000000000" pitchFamily="2" charset="2"/>
              <a:buChar char="§"/>
              <a:defRPr sz="1800"/>
            </a:lvl3pPr>
            <a:lvl4pPr>
              <a:buClr>
                <a:schemeClr val="accent4"/>
              </a:buClr>
              <a:buFont typeface="Wingdings" panose="05000000000000000000" pitchFamily="2" charset="2"/>
              <a:buChar char="§"/>
              <a:defRPr sz="1800"/>
            </a:lvl4pPr>
            <a:lvl5pPr>
              <a:buClr>
                <a:schemeClr val="accent4"/>
              </a:buClr>
              <a:buFont typeface="Wingdings" panose="05000000000000000000" pitchFamily="2" charset="2"/>
              <a:buChar char="§"/>
              <a:defRPr sz="1800"/>
            </a:lvl5pPr>
          </a:lstStyle>
          <a:p>
            <a:pPr lvl="0"/>
            <a:r>
              <a:rPr lang="en-US"/>
              <a:t>Click to edit Master text styles</a:t>
            </a:r>
          </a:p>
        </p:txBody>
      </p:sp>
      <p:sp>
        <p:nvSpPr>
          <p:cNvPr id="8" name="Title 1">
            <a:extLst>
              <a:ext uri="{FF2B5EF4-FFF2-40B4-BE49-F238E27FC236}">
                <a16:creationId xmlns:a16="http://schemas.microsoft.com/office/drawing/2014/main" xmlns="" id="{DEB8F0E5-B89F-48AD-87BD-534EA9463CD3}"/>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75139580"/>
      </p:ext>
    </p:extLst>
  </p:cSld>
  <p:clrMapOvr>
    <a:masterClrMapping/>
  </p:clrMapOvr>
  <p:extLst>
    <p:ext uri="{DCECCB84-F9BA-43D5-87BE-67443E8EF086}">
      <p15:sldGuideLst xmlns:p15="http://schemas.microsoft.com/office/powerpoint/2012/main">
        <p15:guide id="1" orient="horz" pos="216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sp>
        <p:nvSpPr>
          <p:cNvPr id="10" name="Text Placeholder 26">
            <a:extLst>
              <a:ext uri="{FF2B5EF4-FFF2-40B4-BE49-F238E27FC236}">
                <a16:creationId xmlns:a16="http://schemas.microsoft.com/office/drawing/2014/main" xmlns="" id="{4AA38E8C-A334-4183-8ABC-112B8517F487}"/>
              </a:ext>
            </a:extLst>
          </p:cNvPr>
          <p:cNvSpPr>
            <a:spLocks noGrp="1"/>
          </p:cNvSpPr>
          <p:nvPr>
            <p:ph type="body" sz="quarter" idx="12"/>
          </p:nvPr>
        </p:nvSpPr>
        <p:spPr>
          <a:xfrm>
            <a:off x="660400" y="2044700"/>
            <a:ext cx="4275138" cy="3560763"/>
          </a:xfrm>
          <a:prstGeom prst="rect">
            <a:avLst/>
          </a:prstGeom>
        </p:spPr>
        <p:txBody>
          <a:bodyPr/>
          <a:lstStyle>
            <a:lvl1pPr>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1800"/>
            </a:lvl2pPr>
            <a:lvl3pPr>
              <a:buClr>
                <a:schemeClr val="accent4"/>
              </a:buClr>
              <a:buFont typeface="Wingdings" panose="05000000000000000000" pitchFamily="2" charset="2"/>
              <a:buChar char="§"/>
              <a:defRPr sz="1600"/>
            </a:lvl3pPr>
            <a:lvl4pPr>
              <a:buClr>
                <a:schemeClr val="accent4"/>
              </a:buClr>
              <a:buFont typeface="Wingdings" panose="05000000000000000000" pitchFamily="2" charset="2"/>
              <a:buChar char="§"/>
              <a:defRPr sz="1600"/>
            </a:lvl4pPr>
            <a:lvl5pPr>
              <a:buClr>
                <a:schemeClr val="accent4"/>
              </a:buClr>
              <a:buFont typeface="Wingdings" panose="05000000000000000000" pitchFamily="2" charset="2"/>
              <a:buChar char="§"/>
              <a:defRPr sz="1600"/>
            </a:lvl5pPr>
          </a:lstStyle>
          <a:p>
            <a:pPr lvl="0"/>
            <a:r>
              <a:rPr lang="en-US"/>
              <a:t>Click to edit Master text styles</a:t>
            </a:r>
          </a:p>
        </p:txBody>
      </p:sp>
      <p:sp>
        <p:nvSpPr>
          <p:cNvPr id="19" name="Rectangle 18">
            <a:extLst>
              <a:ext uri="{FF2B5EF4-FFF2-40B4-BE49-F238E27FC236}">
                <a16:creationId xmlns:a16="http://schemas.microsoft.com/office/drawing/2014/main" xmlns="" id="{B80624A4-5116-4AAF-8C31-C25D1DB16FEC}"/>
              </a:ext>
            </a:extLst>
          </p:cNvPr>
          <p:cNvSpPr/>
          <p:nvPr userDrawn="1"/>
        </p:nvSpPr>
        <p:spPr>
          <a:xfrm>
            <a:off x="9354457" y="5363987"/>
            <a:ext cx="457200" cy="4572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xmlns="" id="{1D07EC8A-6024-4DEA-9C4D-AE4228E17854}"/>
              </a:ext>
            </a:extLst>
          </p:cNvPr>
          <p:cNvSpPr/>
          <p:nvPr userDrawn="1"/>
        </p:nvSpPr>
        <p:spPr>
          <a:xfrm>
            <a:off x="6692791" y="1699889"/>
            <a:ext cx="319749" cy="3197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xmlns="" id="{D1C8FAEF-DF78-48CC-AEEF-F9B802055C05}"/>
              </a:ext>
            </a:extLst>
          </p:cNvPr>
          <p:cNvSpPr/>
          <p:nvPr userDrawn="1"/>
        </p:nvSpPr>
        <p:spPr>
          <a:xfrm>
            <a:off x="9354457" y="5897738"/>
            <a:ext cx="179977" cy="17997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Picture Placeholder 10">
            <a:extLst>
              <a:ext uri="{FF2B5EF4-FFF2-40B4-BE49-F238E27FC236}">
                <a16:creationId xmlns:a16="http://schemas.microsoft.com/office/drawing/2014/main" xmlns="" id="{566F72D6-AEEE-4CF3-8136-F6782F1E489E}"/>
              </a:ext>
            </a:extLst>
          </p:cNvPr>
          <p:cNvSpPr>
            <a:spLocks noGrp="1"/>
          </p:cNvSpPr>
          <p:nvPr>
            <p:ph type="pic" sz="quarter" idx="13"/>
          </p:nvPr>
        </p:nvSpPr>
        <p:spPr>
          <a:xfrm>
            <a:off x="7090227" y="786181"/>
            <a:ext cx="4441372" cy="5393036"/>
          </a:xfrm>
          <a:custGeom>
            <a:avLst/>
            <a:gdLst>
              <a:gd name="connsiteX0" fmla="*/ 0 w 4441372"/>
              <a:gd name="connsiteY0" fmla="*/ 3188969 h 5393036"/>
              <a:gd name="connsiteX1" fmla="*/ 2173516 w 4441372"/>
              <a:gd name="connsiteY1" fmla="*/ 3188969 h 5393036"/>
              <a:gd name="connsiteX2" fmla="*/ 2173516 w 4441372"/>
              <a:gd name="connsiteY2" fmla="*/ 5393036 h 5393036"/>
              <a:gd name="connsiteX3" fmla="*/ 0 w 4441372"/>
              <a:gd name="connsiteY3" fmla="*/ 5393036 h 5393036"/>
              <a:gd name="connsiteX4" fmla="*/ 2267856 w 4441372"/>
              <a:gd name="connsiteY4" fmla="*/ 2293018 h 5393036"/>
              <a:gd name="connsiteX5" fmla="*/ 4441372 w 4441372"/>
              <a:gd name="connsiteY5" fmla="*/ 2293018 h 5393036"/>
              <a:gd name="connsiteX6" fmla="*/ 4441372 w 4441372"/>
              <a:gd name="connsiteY6" fmla="*/ 4497085 h 5393036"/>
              <a:gd name="connsiteX7" fmla="*/ 2267856 w 4441372"/>
              <a:gd name="connsiteY7" fmla="*/ 4497085 h 5393036"/>
              <a:gd name="connsiteX8" fmla="*/ 0 w 4441372"/>
              <a:gd name="connsiteY8" fmla="*/ 906837 h 5393036"/>
              <a:gd name="connsiteX9" fmla="*/ 2173516 w 4441372"/>
              <a:gd name="connsiteY9" fmla="*/ 906837 h 5393036"/>
              <a:gd name="connsiteX10" fmla="*/ 2173516 w 4441372"/>
              <a:gd name="connsiteY10" fmla="*/ 3110904 h 5393036"/>
              <a:gd name="connsiteX11" fmla="*/ 0 w 4441372"/>
              <a:gd name="connsiteY11" fmla="*/ 3110904 h 5393036"/>
              <a:gd name="connsiteX12" fmla="*/ 2267856 w 4441372"/>
              <a:gd name="connsiteY12" fmla="*/ 0 h 5393036"/>
              <a:gd name="connsiteX13" fmla="*/ 4441372 w 4441372"/>
              <a:gd name="connsiteY13" fmla="*/ 0 h 5393036"/>
              <a:gd name="connsiteX14" fmla="*/ 4441372 w 4441372"/>
              <a:gd name="connsiteY14" fmla="*/ 2204067 h 5393036"/>
              <a:gd name="connsiteX15" fmla="*/ 2267856 w 4441372"/>
              <a:gd name="connsiteY15" fmla="*/ 2204067 h 5393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441372" h="5393036">
                <a:moveTo>
                  <a:pt x="0" y="3188969"/>
                </a:moveTo>
                <a:lnTo>
                  <a:pt x="2173516" y="3188969"/>
                </a:lnTo>
                <a:lnTo>
                  <a:pt x="2173516" y="5393036"/>
                </a:lnTo>
                <a:lnTo>
                  <a:pt x="0" y="5393036"/>
                </a:lnTo>
                <a:close/>
                <a:moveTo>
                  <a:pt x="2267856" y="2293018"/>
                </a:moveTo>
                <a:lnTo>
                  <a:pt x="4441372" y="2293018"/>
                </a:lnTo>
                <a:lnTo>
                  <a:pt x="4441372" y="4497085"/>
                </a:lnTo>
                <a:lnTo>
                  <a:pt x="2267856" y="4497085"/>
                </a:lnTo>
                <a:close/>
                <a:moveTo>
                  <a:pt x="0" y="906837"/>
                </a:moveTo>
                <a:lnTo>
                  <a:pt x="2173516" y="906837"/>
                </a:lnTo>
                <a:lnTo>
                  <a:pt x="2173516" y="3110904"/>
                </a:lnTo>
                <a:lnTo>
                  <a:pt x="0" y="3110904"/>
                </a:lnTo>
                <a:close/>
                <a:moveTo>
                  <a:pt x="2267856" y="0"/>
                </a:moveTo>
                <a:lnTo>
                  <a:pt x="4441372" y="0"/>
                </a:lnTo>
                <a:lnTo>
                  <a:pt x="4441372" y="2204067"/>
                </a:lnTo>
                <a:lnTo>
                  <a:pt x="2267856" y="2204067"/>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xmlns="" id="{459DADC7-BE21-4434-A6E4-BAF809005389}"/>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1591254852"/>
      </p:ext>
    </p:extLst>
  </p:cSld>
  <p:clrMapOvr>
    <a:masterClrMapping/>
  </p:clrMapOvr>
  <p:extLst>
    <p:ext uri="{DCECCB84-F9BA-43D5-87BE-67443E8EF086}">
      <p15:sldGuideLst xmlns:p15="http://schemas.microsoft.com/office/powerpoint/2012/main">
        <p15:guide id="1" orient="horz" pos="504">
          <p15:clr>
            <a:srgbClr val="FBAE40"/>
          </p15:clr>
        </p15:guide>
        <p15:guide id="2" pos="3840">
          <p15:clr>
            <a:srgbClr val="FBAE40"/>
          </p15:clr>
        </p15:guide>
        <p15:guide id="3" orient="horz" pos="1416">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60528460"/>
      </p:ext>
    </p:extLst>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Team">
    <p:spTree>
      <p:nvGrpSpPr>
        <p:cNvPr id="1" name=""/>
        <p:cNvGrpSpPr/>
        <p:nvPr/>
      </p:nvGrpSpPr>
      <p:grpSpPr>
        <a:xfrm>
          <a:off x="0" y="0"/>
          <a:ext cx="0" cy="0"/>
          <a:chOff x="0" y="0"/>
          <a:chExt cx="0" cy="0"/>
        </a:xfrm>
      </p:grpSpPr>
      <p:sp>
        <p:nvSpPr>
          <p:cNvPr id="39" name="Picture Placeholder 38">
            <a:extLst>
              <a:ext uri="{FF2B5EF4-FFF2-40B4-BE49-F238E27FC236}">
                <a16:creationId xmlns:a16="http://schemas.microsoft.com/office/drawing/2014/main" xmlns="" id="{CF421413-161E-4B36-B693-FB38DF14EDAB}"/>
              </a:ext>
            </a:extLst>
          </p:cNvPr>
          <p:cNvSpPr>
            <a:spLocks noGrp="1"/>
          </p:cNvSpPr>
          <p:nvPr>
            <p:ph type="pic" sz="quarter" idx="22"/>
          </p:nvPr>
        </p:nvSpPr>
        <p:spPr>
          <a:xfrm>
            <a:off x="5353508"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38" name="Picture Placeholder 37">
            <a:extLst>
              <a:ext uri="{FF2B5EF4-FFF2-40B4-BE49-F238E27FC236}">
                <a16:creationId xmlns:a16="http://schemas.microsoft.com/office/drawing/2014/main" xmlns="" id="{B5D207AE-9C9C-410A-9F31-2402BAD6DDFF}"/>
              </a:ext>
            </a:extLst>
          </p:cNvPr>
          <p:cNvSpPr>
            <a:spLocks noGrp="1"/>
          </p:cNvSpPr>
          <p:nvPr>
            <p:ph type="pic" sz="quarter" idx="21"/>
          </p:nvPr>
        </p:nvSpPr>
        <p:spPr>
          <a:xfrm>
            <a:off x="311592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xmlns="" id="{DE3344FC-C4DE-481F-9C31-667EDD563C47}"/>
              </a:ext>
            </a:extLst>
          </p:cNvPr>
          <p:cNvSpPr>
            <a:spLocks noGrp="1"/>
          </p:cNvSpPr>
          <p:nvPr>
            <p:ph type="pic" sz="quarter" idx="23"/>
          </p:nvPr>
        </p:nvSpPr>
        <p:spPr>
          <a:xfrm>
            <a:off x="7602465"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xmlns="" id="{59094D7D-3613-49C1-BB58-A65B41A9738D}"/>
              </a:ext>
            </a:extLst>
          </p:cNvPr>
          <p:cNvSpPr>
            <a:spLocks noGrp="1"/>
          </p:cNvSpPr>
          <p:nvPr>
            <p:ph type="pic" sz="quarter" idx="24"/>
          </p:nvPr>
        </p:nvSpPr>
        <p:spPr>
          <a:xfrm>
            <a:off x="984005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8" name="Title 1">
            <a:extLst>
              <a:ext uri="{FF2B5EF4-FFF2-40B4-BE49-F238E27FC236}">
                <a16:creationId xmlns:a16="http://schemas.microsoft.com/office/drawing/2014/main" xmlns="" id="{69FE87B7-32A4-4C7F-9AAF-37688E640456}"/>
              </a:ext>
            </a:extLst>
          </p:cNvPr>
          <p:cNvSpPr>
            <a:spLocks noGrp="1"/>
          </p:cNvSpPr>
          <p:nvPr>
            <p:ph type="title"/>
          </p:nvPr>
        </p:nvSpPr>
        <p:spPr>
          <a:xfrm>
            <a:off x="432000" y="647700"/>
            <a:ext cx="11340000" cy="700114"/>
          </a:xfrm>
          <a:prstGeom prst="rect">
            <a:avLst/>
          </a:prstGeom>
        </p:spPr>
        <p:txBody>
          <a:bodyPr anchor="ctr"/>
          <a:lstStyle/>
          <a:p>
            <a:pPr algn="ctr"/>
            <a:r>
              <a:rPr lang="en-US" sz="4800" b="1">
                <a:solidFill>
                  <a:schemeClr val="tx1"/>
                </a:solidFill>
              </a:rPr>
              <a:t>Click to edit Master title style</a:t>
            </a:r>
            <a:endParaRPr lang="en-US" sz="4800" b="1" dirty="0">
              <a:solidFill>
                <a:schemeClr val="tx1"/>
              </a:solidFill>
            </a:endParaRPr>
          </a:p>
        </p:txBody>
      </p:sp>
      <p:sp>
        <p:nvSpPr>
          <p:cNvPr id="9" name="Hexagon 8">
            <a:extLst>
              <a:ext uri="{FF2B5EF4-FFF2-40B4-BE49-F238E27FC236}">
                <a16:creationId xmlns:a16="http://schemas.microsoft.com/office/drawing/2014/main" xmlns="" id="{476CA45F-A66A-4AD8-A004-10DB55A5D7B2}"/>
              </a:ext>
            </a:extLst>
          </p:cNvPr>
          <p:cNvSpPr/>
          <p:nvPr userDrawn="1"/>
        </p:nvSpPr>
        <p:spPr>
          <a:xfrm>
            <a:off x="546669" y="3467555"/>
            <a:ext cx="458268" cy="395059"/>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Hexagon 9">
            <a:extLst>
              <a:ext uri="{FF2B5EF4-FFF2-40B4-BE49-F238E27FC236}">
                <a16:creationId xmlns:a16="http://schemas.microsoft.com/office/drawing/2014/main" xmlns="" id="{27A66A3D-2437-4015-9F5F-380C4D23D83C}"/>
              </a:ext>
            </a:extLst>
          </p:cNvPr>
          <p:cNvSpPr/>
          <p:nvPr userDrawn="1"/>
        </p:nvSpPr>
        <p:spPr>
          <a:xfrm>
            <a:off x="11113337" y="2394722"/>
            <a:ext cx="358391" cy="308958"/>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Hexagon 10">
            <a:extLst>
              <a:ext uri="{FF2B5EF4-FFF2-40B4-BE49-F238E27FC236}">
                <a16:creationId xmlns:a16="http://schemas.microsoft.com/office/drawing/2014/main" xmlns="" id="{FFB14F3B-E7EF-4546-8D74-71FFB45C77C0}"/>
              </a:ext>
            </a:extLst>
          </p:cNvPr>
          <p:cNvSpPr/>
          <p:nvPr userDrawn="1"/>
        </p:nvSpPr>
        <p:spPr>
          <a:xfrm>
            <a:off x="10882649" y="2202202"/>
            <a:ext cx="230688" cy="198869"/>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 Placeholder 22">
            <a:extLst>
              <a:ext uri="{FF2B5EF4-FFF2-40B4-BE49-F238E27FC236}">
                <a16:creationId xmlns:a16="http://schemas.microsoft.com/office/drawing/2014/main" xmlns="" id="{591F943B-ED0D-49A1-844A-E23BA9A4871B}"/>
              </a:ext>
            </a:extLst>
          </p:cNvPr>
          <p:cNvSpPr>
            <a:spLocks noGrp="1"/>
          </p:cNvSpPr>
          <p:nvPr>
            <p:ph type="body" sz="quarter" idx="10"/>
          </p:nvPr>
        </p:nvSpPr>
        <p:spPr>
          <a:xfrm>
            <a:off x="546668"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4" name="Text Placeholder 22">
            <a:extLst>
              <a:ext uri="{FF2B5EF4-FFF2-40B4-BE49-F238E27FC236}">
                <a16:creationId xmlns:a16="http://schemas.microsoft.com/office/drawing/2014/main" xmlns="" id="{9AC6B9A8-053C-4828-B705-901C6018F30D}"/>
              </a:ext>
            </a:extLst>
          </p:cNvPr>
          <p:cNvSpPr>
            <a:spLocks noGrp="1"/>
          </p:cNvSpPr>
          <p:nvPr>
            <p:ph type="body" sz="quarter" idx="11"/>
          </p:nvPr>
        </p:nvSpPr>
        <p:spPr>
          <a:xfrm>
            <a:off x="556692"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7" name="Text Placeholder 22">
            <a:extLst>
              <a:ext uri="{FF2B5EF4-FFF2-40B4-BE49-F238E27FC236}">
                <a16:creationId xmlns:a16="http://schemas.microsoft.com/office/drawing/2014/main" xmlns="" id="{BBA6FD52-E179-41F8-AE78-9AF3D65F28B6}"/>
              </a:ext>
            </a:extLst>
          </p:cNvPr>
          <p:cNvSpPr>
            <a:spLocks noGrp="1"/>
          </p:cNvSpPr>
          <p:nvPr>
            <p:ph type="body" sz="quarter" idx="12"/>
          </p:nvPr>
        </p:nvSpPr>
        <p:spPr>
          <a:xfrm>
            <a:off x="2789482"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8" name="Text Placeholder 22">
            <a:extLst>
              <a:ext uri="{FF2B5EF4-FFF2-40B4-BE49-F238E27FC236}">
                <a16:creationId xmlns:a16="http://schemas.microsoft.com/office/drawing/2014/main" xmlns="" id="{C49A82AB-D328-4DB0-841B-186884119EBF}"/>
              </a:ext>
            </a:extLst>
          </p:cNvPr>
          <p:cNvSpPr>
            <a:spLocks noGrp="1"/>
          </p:cNvSpPr>
          <p:nvPr>
            <p:ph type="body" sz="quarter" idx="13"/>
          </p:nvPr>
        </p:nvSpPr>
        <p:spPr>
          <a:xfrm>
            <a:off x="278948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9" name="Text Placeholder 22">
            <a:extLst>
              <a:ext uri="{FF2B5EF4-FFF2-40B4-BE49-F238E27FC236}">
                <a16:creationId xmlns:a16="http://schemas.microsoft.com/office/drawing/2014/main" xmlns="" id="{84E23D5D-9866-48F9-8E08-DD2DBE4C4E32}"/>
              </a:ext>
            </a:extLst>
          </p:cNvPr>
          <p:cNvSpPr>
            <a:spLocks noGrp="1"/>
          </p:cNvSpPr>
          <p:nvPr>
            <p:ph type="body" sz="quarter" idx="14"/>
          </p:nvPr>
        </p:nvSpPr>
        <p:spPr>
          <a:xfrm>
            <a:off x="5032296"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0" name="Text Placeholder 22">
            <a:extLst>
              <a:ext uri="{FF2B5EF4-FFF2-40B4-BE49-F238E27FC236}">
                <a16:creationId xmlns:a16="http://schemas.microsoft.com/office/drawing/2014/main" xmlns="" id="{E671C9E6-A1A5-4EE5-8642-94AA7635DB05}"/>
              </a:ext>
            </a:extLst>
          </p:cNvPr>
          <p:cNvSpPr>
            <a:spLocks noGrp="1"/>
          </p:cNvSpPr>
          <p:nvPr>
            <p:ph type="body" sz="quarter" idx="15"/>
          </p:nvPr>
        </p:nvSpPr>
        <p:spPr>
          <a:xfrm>
            <a:off x="502920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1" name="Text Placeholder 22">
            <a:extLst>
              <a:ext uri="{FF2B5EF4-FFF2-40B4-BE49-F238E27FC236}">
                <a16:creationId xmlns:a16="http://schemas.microsoft.com/office/drawing/2014/main" xmlns="" id="{DF6BB5C9-B678-435A-830F-4C10EB1A957C}"/>
              </a:ext>
            </a:extLst>
          </p:cNvPr>
          <p:cNvSpPr>
            <a:spLocks noGrp="1"/>
          </p:cNvSpPr>
          <p:nvPr>
            <p:ph type="body" sz="quarter" idx="16"/>
          </p:nvPr>
        </p:nvSpPr>
        <p:spPr>
          <a:xfrm>
            <a:off x="7275110"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2" name="Text Placeholder 22">
            <a:extLst>
              <a:ext uri="{FF2B5EF4-FFF2-40B4-BE49-F238E27FC236}">
                <a16:creationId xmlns:a16="http://schemas.microsoft.com/office/drawing/2014/main" xmlns="" id="{1861EC87-A9E2-4FC3-B8BC-06C520B8A17F}"/>
              </a:ext>
            </a:extLst>
          </p:cNvPr>
          <p:cNvSpPr>
            <a:spLocks noGrp="1"/>
          </p:cNvSpPr>
          <p:nvPr>
            <p:ph type="body" sz="quarter" idx="17"/>
          </p:nvPr>
        </p:nvSpPr>
        <p:spPr>
          <a:xfrm>
            <a:off x="727511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3" name="Text Placeholder 22">
            <a:extLst>
              <a:ext uri="{FF2B5EF4-FFF2-40B4-BE49-F238E27FC236}">
                <a16:creationId xmlns:a16="http://schemas.microsoft.com/office/drawing/2014/main" xmlns="" id="{FC3EDE91-631F-4947-94DC-557685FD23E0}"/>
              </a:ext>
            </a:extLst>
          </p:cNvPr>
          <p:cNvSpPr>
            <a:spLocks noGrp="1"/>
          </p:cNvSpPr>
          <p:nvPr>
            <p:ph type="body" sz="quarter" idx="18"/>
          </p:nvPr>
        </p:nvSpPr>
        <p:spPr>
          <a:xfrm>
            <a:off x="9517923"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4" name="Text Placeholder 22">
            <a:extLst>
              <a:ext uri="{FF2B5EF4-FFF2-40B4-BE49-F238E27FC236}">
                <a16:creationId xmlns:a16="http://schemas.microsoft.com/office/drawing/2014/main" xmlns="" id="{8FDDBEF4-1329-49DF-B043-D51B34F5EE34}"/>
              </a:ext>
            </a:extLst>
          </p:cNvPr>
          <p:cNvSpPr>
            <a:spLocks noGrp="1"/>
          </p:cNvSpPr>
          <p:nvPr>
            <p:ph type="body" sz="quarter" idx="19"/>
          </p:nvPr>
        </p:nvSpPr>
        <p:spPr>
          <a:xfrm>
            <a:off x="951792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7" name="Picture Placeholder 36">
            <a:extLst>
              <a:ext uri="{FF2B5EF4-FFF2-40B4-BE49-F238E27FC236}">
                <a16:creationId xmlns:a16="http://schemas.microsoft.com/office/drawing/2014/main" xmlns="" id="{FBDB3FD3-4F52-4E28-B639-5F73070E47D9}"/>
              </a:ext>
            </a:extLst>
          </p:cNvPr>
          <p:cNvSpPr>
            <a:spLocks noGrp="1"/>
          </p:cNvSpPr>
          <p:nvPr>
            <p:ph type="pic" sz="quarter" idx="20"/>
          </p:nvPr>
        </p:nvSpPr>
        <p:spPr>
          <a:xfrm>
            <a:off x="878337"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Tree>
    <p:extLst>
      <p:ext uri="{BB962C8B-B14F-4D97-AF65-F5344CB8AC3E}">
        <p14:creationId xmlns:p14="http://schemas.microsoft.com/office/powerpoint/2010/main" val="1795884839"/>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1_Custom Layout">
    <p:bg>
      <p:bgPr>
        <a:solidFill>
          <a:schemeClr val="tx1"/>
        </a:solidFill>
        <a:effectLst/>
      </p:bgPr>
    </p:bg>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xmlns="" id="{DFA57703-9E4A-48E0-A123-3A5EDC76475C}"/>
              </a:ext>
            </a:extLst>
          </p:cNvPr>
          <p:cNvSpPr>
            <a:spLocks noGrp="1"/>
          </p:cNvSpPr>
          <p:nvPr>
            <p:ph type="pic" sz="quarter" idx="10"/>
          </p:nvPr>
        </p:nvSpPr>
        <p:spPr>
          <a:xfrm>
            <a:off x="0" y="0"/>
            <a:ext cx="12192000" cy="6858000"/>
          </a:xfrm>
          <a:prstGeom prst="rect">
            <a:avLst/>
          </a:prstGeom>
        </p:spPr>
        <p:txBody>
          <a:bodyPr/>
          <a:lstStyle/>
          <a:p>
            <a:r>
              <a:rPr lang="en-US"/>
              <a:t>Click icon to add picture</a:t>
            </a:r>
            <a:endParaRPr lang="en-US" dirty="0"/>
          </a:p>
        </p:txBody>
      </p:sp>
      <p:sp>
        <p:nvSpPr>
          <p:cNvPr id="2" name="Rectangle 1" descr="Tall office building looking up">
            <a:extLst>
              <a:ext uri="{FF2B5EF4-FFF2-40B4-BE49-F238E27FC236}">
                <a16:creationId xmlns:a16="http://schemas.microsoft.com/office/drawing/2014/main" xmlns="" id="{AF7FA146-2A75-4EA7-A9AD-EBCE6F17FB42}"/>
              </a:ext>
            </a:extLst>
          </p:cNvPr>
          <p:cNvSpPr/>
          <p:nvPr userDrawn="1"/>
        </p:nvSpPr>
        <p:spPr>
          <a:xfrm>
            <a:off x="3718560" y="1181123"/>
            <a:ext cx="4754880" cy="4495754"/>
          </a:xfrm>
          <a:prstGeom prst="rect">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 Placeholder 23">
            <a:extLst>
              <a:ext uri="{FF2B5EF4-FFF2-40B4-BE49-F238E27FC236}">
                <a16:creationId xmlns:a16="http://schemas.microsoft.com/office/drawing/2014/main" xmlns="" id="{340C15AA-E296-48AE-857F-0589EEA69DC6}"/>
              </a:ext>
            </a:extLst>
          </p:cNvPr>
          <p:cNvSpPr>
            <a:spLocks noGrp="1"/>
          </p:cNvSpPr>
          <p:nvPr>
            <p:ph type="body" sz="quarter" idx="11" hasCustomPrompt="1"/>
          </p:nvPr>
        </p:nvSpPr>
        <p:spPr>
          <a:xfrm>
            <a:off x="4149139" y="4859469"/>
            <a:ext cx="3924934" cy="490538"/>
          </a:xfrm>
          <a:prstGeom prst="rect">
            <a:avLst/>
          </a:prstGeom>
        </p:spPr>
        <p:txBody>
          <a:bodyPr/>
          <a:lstStyle>
            <a:lvl1pPr algn="r">
              <a:buNone/>
              <a:defRPr lang="en-US" sz="2400" b="1" kern="1200" dirty="0" smtClean="0">
                <a:solidFill>
                  <a:schemeClr val="accent4"/>
                </a:solidFill>
                <a:latin typeface="Calibri" panose="020F0502020204030204" pitchFamily="34" charset="0"/>
                <a:ea typeface="+mn-ea"/>
                <a:cs typeface="Calibri" panose="020F0502020204030204" pitchFamily="34" charset="0"/>
              </a:defRPr>
            </a:lvl1pPr>
            <a:lvl2pPr>
              <a:buNone/>
              <a:defRPr/>
            </a:lvl2pPr>
          </a:lstStyle>
          <a:p>
            <a:pPr lvl="0"/>
            <a:r>
              <a:rPr lang="en-US" dirty="0"/>
              <a:t>Click to edit text</a:t>
            </a:r>
          </a:p>
        </p:txBody>
      </p:sp>
      <p:sp>
        <p:nvSpPr>
          <p:cNvPr id="6" name="Title 1">
            <a:extLst>
              <a:ext uri="{FF2B5EF4-FFF2-40B4-BE49-F238E27FC236}">
                <a16:creationId xmlns:a16="http://schemas.microsoft.com/office/drawing/2014/main" xmlns="" id="{162BE5D7-9E35-49F8-A8E4-2093183A6404}"/>
              </a:ext>
            </a:extLst>
          </p:cNvPr>
          <p:cNvSpPr>
            <a:spLocks noGrp="1"/>
          </p:cNvSpPr>
          <p:nvPr>
            <p:ph type="title"/>
          </p:nvPr>
        </p:nvSpPr>
        <p:spPr>
          <a:xfrm>
            <a:off x="4149139" y="1529685"/>
            <a:ext cx="3924934" cy="1695637"/>
          </a:xfrm>
          <a:prstGeom prst="rect">
            <a:avLst/>
          </a:prstGeom>
        </p:spPr>
        <p:txBody>
          <a:bodyPr/>
          <a:lstStyle>
            <a:lvl1pPr>
              <a:spcBef>
                <a:spcPts val="1000"/>
              </a:spcBef>
              <a:defRPr sz="4800" b="1">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3143995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37669602"/>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10/7/2025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2397459935"/>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10/7/2025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63239096"/>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10/7/2025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91965439"/>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10/7/2025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86897335"/>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10/7/2025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1589620618"/>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10/7/2025</a:t>
            </a:fld>
            <a:endParaRPr lang="en-US" dirty="0"/>
          </a:p>
        </p:txBody>
      </p:sp>
    </p:spTree>
    <p:extLst>
      <p:ext uri="{BB962C8B-B14F-4D97-AF65-F5344CB8AC3E}">
        <p14:creationId xmlns:p14="http://schemas.microsoft.com/office/powerpoint/2010/main" val="3530304514"/>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10/7/2025</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
        <p:nvSpPr>
          <p:cNvPr id="18" name="Date Placeholder 3">
            <a:extLst>
              <a:ext uri="{FF2B5EF4-FFF2-40B4-BE49-F238E27FC236}">
                <a16:creationId xmlns:a16="http://schemas.microsoft.com/office/drawing/2014/main" xmlns="" id="{2CD6B789-4B66-4BD0-9623-80E9542A65FE}"/>
              </a:ext>
            </a:extLst>
          </p:cNvPr>
          <p:cNvSpPr txBox="1">
            <a:spLocks/>
          </p:cNvSpPr>
          <p:nvPr userDrawn="1"/>
        </p:nvSpPr>
        <p:spPr>
          <a:xfrm>
            <a:off x="660396"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7BD5F78-1C10-49D6-8616-C9F20406C112}" type="datetime1">
              <a:rPr lang="en-US" sz="1100" smtClean="0">
                <a:solidFill>
                  <a:schemeClr val="accent2"/>
                </a:solidFill>
              </a:rPr>
              <a:pPr/>
              <a:t>10/7/2025</a:t>
            </a:fld>
            <a:endParaRPr lang="en-US" sz="1100" dirty="0">
              <a:solidFill>
                <a:schemeClr val="accent2"/>
              </a:solidFill>
            </a:endParaRPr>
          </a:p>
        </p:txBody>
      </p:sp>
      <p:sp>
        <p:nvSpPr>
          <p:cNvPr id="29" name="Footer Placeholder 4">
            <a:extLst>
              <a:ext uri="{FF2B5EF4-FFF2-40B4-BE49-F238E27FC236}">
                <a16:creationId xmlns:a16="http://schemas.microsoft.com/office/drawing/2014/main" xmlns="" id="{A3BB5234-44A4-4506-BD19-5808475EBB7F}"/>
              </a:ext>
            </a:extLst>
          </p:cNvPr>
          <p:cNvSpPr txBox="1">
            <a:spLocks/>
          </p:cNvSpPr>
          <p:nvPr userDrawn="1"/>
        </p:nvSpPr>
        <p:spPr>
          <a:xfrm>
            <a:off x="1445526" y="6378906"/>
            <a:ext cx="41148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b="1" dirty="0">
                <a:solidFill>
                  <a:schemeClr val="accent2"/>
                </a:solidFill>
              </a:rPr>
              <a:t>Annual Review</a:t>
            </a:r>
          </a:p>
        </p:txBody>
      </p:sp>
      <p:sp>
        <p:nvSpPr>
          <p:cNvPr id="30" name="Slide Number Placeholder 5">
            <a:extLst>
              <a:ext uri="{FF2B5EF4-FFF2-40B4-BE49-F238E27FC236}">
                <a16:creationId xmlns:a16="http://schemas.microsoft.com/office/drawing/2014/main" xmlns="" id="{68D89618-7EE9-46BF-BEAC-45E6F98ACA1A}"/>
              </a:ext>
            </a:extLst>
          </p:cNvPr>
          <p:cNvSpPr txBox="1">
            <a:spLocks/>
          </p:cNvSpPr>
          <p:nvPr userDrawn="1"/>
        </p:nvSpPr>
        <p:spPr>
          <a:xfrm>
            <a:off x="8805338"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2C18C1E5-FB55-42F5-BD6D-9CC153FCDBE6}" type="slidenum">
              <a:rPr lang="en-US" sz="1100" smtClean="0">
                <a:solidFill>
                  <a:schemeClr val="accent4"/>
                </a:solidFill>
              </a:rPr>
              <a:pPr algn="r"/>
              <a:t>‹#›</a:t>
            </a:fld>
            <a:endParaRPr lang="en-US" sz="1100" dirty="0">
              <a:solidFill>
                <a:schemeClr val="accent4"/>
              </a:solidFill>
            </a:endParaRPr>
          </a:p>
        </p:txBody>
      </p:sp>
    </p:spTree>
    <p:extLst>
      <p:ext uri="{BB962C8B-B14F-4D97-AF65-F5344CB8AC3E}">
        <p14:creationId xmlns:p14="http://schemas.microsoft.com/office/powerpoint/2010/main" val="3064259027"/>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 id="2147483751" r:id="rId4"/>
    <p:sldLayoutId id="2147483752" r:id="rId5"/>
    <p:sldLayoutId id="2147483753" r:id="rId6"/>
    <p:sldLayoutId id="2147483754" r:id="rId7"/>
    <p:sldLayoutId id="2147483755" r:id="rId8"/>
    <p:sldLayoutId id="2147483756" r:id="rId9"/>
    <p:sldLayoutId id="2147483757" r:id="rId10"/>
    <p:sldLayoutId id="2147483758" r:id="rId11"/>
    <p:sldLayoutId id="2147483759" r:id="rId12"/>
    <p:sldLayoutId id="2147483760" r:id="rId13"/>
    <p:sldLayoutId id="2147483761" r:id="rId14"/>
    <p:sldLayoutId id="2147483762" r:id="rId15"/>
    <p:sldLayoutId id="2147483763" r:id="rId16"/>
    <p:sldLayoutId id="2147483764" r:id="rId17"/>
    <p:sldLayoutId id="2147483765" r:id="rId18"/>
    <p:sldLayoutId id="2147483766" r:id="rId19"/>
    <p:sldLayoutId id="2147483769" r:id="rId20"/>
    <p:sldLayoutId id="2147483690" r:id="rId21"/>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3" Type="http://schemas.openxmlformats.org/officeDocument/2006/relationships/image" Target="../media/image1.jfif"/><Relationship Id="rId2" Type="http://schemas.openxmlformats.org/officeDocument/2006/relationships/image" Target="../media/image2.png"/><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8.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hyperlink" Target="abc" TargetMode="External"/><Relationship Id="rId2" Type="http://schemas.openxmlformats.org/officeDocument/2006/relationships/image" Target="../media/image1.jfif"/><Relationship Id="rId1" Type="http://schemas.openxmlformats.org/officeDocument/2006/relationships/slideLayout" Target="../slideLayouts/slideLayout19.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hyperlink" Target="abc" TargetMode="External"/><Relationship Id="rId2" Type="http://schemas.openxmlformats.org/officeDocument/2006/relationships/image" Target="../media/image1.jfif"/><Relationship Id="rId1" Type="http://schemas.openxmlformats.org/officeDocument/2006/relationships/slideLayout" Target="../slideLayouts/slideLayout19.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hyperlink" Target="abc" TargetMode="External"/><Relationship Id="rId2" Type="http://schemas.openxmlformats.org/officeDocument/2006/relationships/image" Target="../media/image1.jfif"/><Relationship Id="rId1" Type="http://schemas.openxmlformats.org/officeDocument/2006/relationships/slideLayout" Target="../slideLayouts/slideLayout19.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hyperlink" Target="abc" TargetMode="External"/><Relationship Id="rId2" Type="http://schemas.openxmlformats.org/officeDocument/2006/relationships/image" Target="../media/image1.jfif"/><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7201737A-B873-4D1D-8A41-5ABF5184BC8F}"/>
              </a:ext>
            </a:extLst>
          </p:cNvPr>
          <p:cNvSpPr>
            <a:spLocks noGrp="1"/>
          </p:cNvSpPr>
          <p:nvPr>
            <p:ph type="body" sz="quarter" idx="11"/>
          </p:nvPr>
        </p:nvSpPr>
        <p:spPr>
          <a:xfrm>
            <a:off x="5156201" y="4141999"/>
            <a:ext cx="4556760" cy="861497"/>
          </a:xfrm>
        </p:spPr>
        <p:txBody>
          <a:bodyPr>
            <a:normAutofit fontScale="92500"/>
          </a:bodyPr>
          <a:lstStyle/>
          <a:p>
            <a:pPr algn="r"/>
            <a:r>
              <a:rPr lang="en-US" b="0" dirty="0" smtClean="0">
                <a:solidFill>
                  <a:schemeClr val="tx1"/>
                </a:solidFill>
              </a:rPr>
              <a:t>ANUJ RAMESH SUKENKAR</a:t>
            </a:r>
            <a:endParaRPr lang="en-US" b="0" dirty="0">
              <a:solidFill>
                <a:schemeClr val="tx1"/>
              </a:solidFill>
            </a:endParaRPr>
          </a:p>
          <a:p>
            <a:pPr algn="r"/>
            <a:r>
              <a:rPr lang="en-US" b="0" dirty="0" smtClean="0">
                <a:solidFill>
                  <a:schemeClr val="tx1"/>
                </a:solidFill>
              </a:rPr>
              <a:t>INTERNSHIP_17546440516895be537820f</a:t>
            </a:r>
            <a:endParaRPr lang="en-IN" b="0" dirty="0">
              <a:solidFill>
                <a:schemeClr val="tx1"/>
              </a:solidFill>
            </a:endParaRPr>
          </a:p>
        </p:txBody>
      </p:sp>
      <p:sp>
        <p:nvSpPr>
          <p:cNvPr id="4" name="Title 3">
            <a:extLst>
              <a:ext uri="{FF2B5EF4-FFF2-40B4-BE49-F238E27FC236}">
                <a16:creationId xmlns:a16="http://schemas.microsoft.com/office/drawing/2014/main" xmlns="" id="{92056599-CDAA-4367-BEF8-31D6E32518C8}"/>
              </a:ext>
            </a:extLst>
          </p:cNvPr>
          <p:cNvSpPr>
            <a:spLocks noGrp="1"/>
          </p:cNvSpPr>
          <p:nvPr>
            <p:ph type="title"/>
          </p:nvPr>
        </p:nvSpPr>
        <p:spPr>
          <a:xfrm>
            <a:off x="675957" y="2783577"/>
            <a:ext cx="8582343" cy="743448"/>
          </a:xfrm>
        </p:spPr>
        <p:txBody>
          <a:bodyPr>
            <a:normAutofit fontScale="90000"/>
          </a:bodyPr>
          <a:lstStyle/>
          <a:p>
            <a:r>
              <a:rPr lang="en-GB" sz="3200" dirty="0"/>
              <a:t>Project Title </a:t>
            </a:r>
            <a:r>
              <a:rPr lang="en-GB" sz="3200" dirty="0" smtClean="0"/>
              <a:t>–</a:t>
            </a:r>
            <a:r>
              <a:rPr lang="en-US" sz="3200" b="1" dirty="0" smtClean="0"/>
              <a:t> </a:t>
            </a:r>
            <a:br>
              <a:rPr lang="en-US" sz="3200" b="1" dirty="0" smtClean="0"/>
            </a:br>
            <a:r>
              <a:rPr lang="en-US" sz="3200" b="1" dirty="0" smtClean="0"/>
              <a:t>AIRBNB </a:t>
            </a:r>
            <a:r>
              <a:rPr lang="en-US" sz="3200" b="1" dirty="0"/>
              <a:t>HOTEL </a:t>
            </a:r>
            <a:r>
              <a:rPr lang="en-US" sz="3200" b="1" dirty="0" smtClean="0"/>
              <a:t>BOOKING ANALYSYS PROJECT</a:t>
            </a:r>
            <a:endParaRPr lang="en-IN" sz="3200" dirty="0"/>
          </a:p>
        </p:txBody>
      </p:sp>
      <p:sp>
        <p:nvSpPr>
          <p:cNvPr id="15" name="Text Placeholder 1">
            <a:extLst>
              <a:ext uri="{FF2B5EF4-FFF2-40B4-BE49-F238E27FC236}">
                <a16:creationId xmlns:a16="http://schemas.microsoft.com/office/drawing/2014/main" xmlns="" id="{824B8A32-9AB3-457E-82E1-C85D3203CE35}"/>
              </a:ext>
            </a:extLst>
          </p:cNvPr>
          <p:cNvSpPr txBox="1">
            <a:spLocks/>
          </p:cNvSpPr>
          <p:nvPr/>
        </p:nvSpPr>
        <p:spPr>
          <a:xfrm>
            <a:off x="6400800" y="2794001"/>
            <a:ext cx="3312160" cy="861497"/>
          </a:xfrm>
          <a:prstGeom prst="rect">
            <a:avLst/>
          </a:prstGeom>
        </p:spPr>
        <p:txBody>
          <a:bodyPr vert="horz" lIns="91440" tIns="45720" rIns="91440" bIns="45720" rtlCol="0">
            <a:norm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2000" b="1" kern="120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None/>
              <a:defRPr sz="20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400" dirty="0"/>
          </a:p>
        </p:txBody>
      </p:sp>
      <p:pic>
        <p:nvPicPr>
          <p:cNvPr id="6" name="Picture 5">
            <a:extLst>
              <a:ext uri="{FF2B5EF4-FFF2-40B4-BE49-F238E27FC236}">
                <a16:creationId xmlns:a16="http://schemas.microsoft.com/office/drawing/2014/main" xmlns="" id="{E30DEFF0-8DEE-4B0B-9B30-675FE9E288A2}"/>
              </a:ext>
            </a:extLst>
          </p:cNvPr>
          <p:cNvPicPr>
            <a:picLocks noChangeAspect="1"/>
          </p:cNvPicPr>
          <p:nvPr/>
        </p:nvPicPr>
        <p:blipFill rotWithShape="1">
          <a:blip r:embed="rId2"/>
          <a:srcRect t="96181"/>
          <a:stretch/>
        </p:blipFill>
        <p:spPr>
          <a:xfrm>
            <a:off x="675957" y="6471920"/>
            <a:ext cx="2143125" cy="193040"/>
          </a:xfrm>
          <a:prstGeom prst="rect">
            <a:avLst/>
          </a:prstGeom>
        </p:spPr>
      </p:pic>
    </p:spTree>
    <p:extLst>
      <p:ext uri="{BB962C8B-B14F-4D97-AF65-F5344CB8AC3E}">
        <p14:creationId xmlns:p14="http://schemas.microsoft.com/office/powerpoint/2010/main" val="1604013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grpId="0" nodeType="clickEffect" nodePh="1">
                                  <p:stCondLst>
                                    <p:cond delay="0"/>
                                  </p:stCondLst>
                                  <p:endCondLst>
                                    <p:cond evt="begin" delay="0">
                                      <p:tn val="23"/>
                                    </p:cond>
                                  </p:endCondLst>
                                  <p:childTnLst>
                                    <p:set>
                                      <p:cBhvr>
                                        <p:cTn id="24" dur="1" fill="hold">
                                          <p:stCondLst>
                                            <p:cond delay="0"/>
                                          </p:stCondLst>
                                        </p:cTn>
                                        <p:tgtEl>
                                          <p:spTgt spid="15"/>
                                        </p:tgtEl>
                                        <p:attrNameLst>
                                          <p:attrName>style.visibility</p:attrName>
                                        </p:attrNameLst>
                                      </p:cBhvr>
                                      <p:to>
                                        <p:strVal val="visible"/>
                                      </p:to>
                                    </p:set>
                                    <p:anim calcmode="lin" valueType="num">
                                      <p:cBhvr>
                                        <p:cTn id="25" dur="500" fill="hold"/>
                                        <p:tgtEl>
                                          <p:spTgt spid="15"/>
                                        </p:tgtEl>
                                        <p:attrNameLst>
                                          <p:attrName>ppt_w</p:attrName>
                                        </p:attrNameLst>
                                      </p:cBhvr>
                                      <p:tavLst>
                                        <p:tav tm="0">
                                          <p:val>
                                            <p:fltVal val="0"/>
                                          </p:val>
                                        </p:tav>
                                        <p:tav tm="100000">
                                          <p:val>
                                            <p:strVal val="#ppt_w"/>
                                          </p:val>
                                        </p:tav>
                                      </p:tavLst>
                                    </p:anim>
                                    <p:anim calcmode="lin" valueType="num">
                                      <p:cBhvr>
                                        <p:cTn id="26" dur="500" fill="hold"/>
                                        <p:tgtEl>
                                          <p:spTgt spid="15"/>
                                        </p:tgtEl>
                                        <p:attrNameLst>
                                          <p:attrName>ppt_h</p:attrName>
                                        </p:attrNameLst>
                                      </p:cBhvr>
                                      <p:tavLst>
                                        <p:tav tm="0">
                                          <p:val>
                                            <p:fltVal val="0"/>
                                          </p:val>
                                        </p:tav>
                                        <p:tav tm="100000">
                                          <p:val>
                                            <p:strVal val="#ppt_h"/>
                                          </p:val>
                                        </p:tav>
                                      </p:tavLst>
                                    </p:anim>
                                    <p:animEffect transition="in" filter="fade">
                                      <p:cBhvr>
                                        <p:cTn id="27" dur="50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2">
                                            <p:txEl>
                                              <p:pRg st="0" end="0"/>
                                            </p:txEl>
                                          </p:spTgt>
                                        </p:tgtEl>
                                        <p:attrNameLst>
                                          <p:attrName>style.visibility</p:attrName>
                                        </p:attrNameLst>
                                      </p:cBhvr>
                                      <p:to>
                                        <p:strVal val="visible"/>
                                      </p:to>
                                    </p:set>
                                    <p:animEffect transition="in" filter="randombar(horizontal)">
                                      <p:cBhvr>
                                        <p:cTn id="32" dur="500"/>
                                        <p:tgtEl>
                                          <p:spTgt spid="2">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grpId="0" nodeType="clickEffect">
                                  <p:stCondLst>
                                    <p:cond delay="0"/>
                                  </p:stCondLst>
                                  <p:childTnLst>
                                    <p:set>
                                      <p:cBhvr>
                                        <p:cTn id="36" dur="1" fill="hold">
                                          <p:stCondLst>
                                            <p:cond delay="0"/>
                                          </p:stCondLst>
                                        </p:cTn>
                                        <p:tgtEl>
                                          <p:spTgt spid="2">
                                            <p:txEl>
                                              <p:pRg st="1" end="1"/>
                                            </p:txEl>
                                          </p:spTgt>
                                        </p:tgtEl>
                                        <p:attrNameLst>
                                          <p:attrName>style.visibility</p:attrName>
                                        </p:attrNameLst>
                                      </p:cBhvr>
                                      <p:to>
                                        <p:strVal val="visible"/>
                                      </p:to>
                                    </p:set>
                                    <p:animEffect transition="in" filter="randombar(horizontal)">
                                      <p:cBhvr>
                                        <p:cTn id="37" dur="500"/>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P spid="1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9863FACE-D55E-9B4A-7A75-15654F5D4FD9}"/>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xmlns="" id="{B761536A-9E87-8208-553B-AFA23F55C6EA}"/>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xmlns="" id="{C5390BF9-A1B3-D0A5-6FE6-4C64A8B75AA9}"/>
              </a:ext>
            </a:extLst>
          </p:cNvPr>
          <p:cNvSpPr>
            <a:spLocks noGrp="1"/>
          </p:cNvSpPr>
          <p:nvPr>
            <p:ph type="title"/>
          </p:nvPr>
        </p:nvSpPr>
        <p:spPr>
          <a:xfrm>
            <a:off x="675957" y="370589"/>
            <a:ext cx="10892066" cy="904781"/>
          </a:xfrm>
        </p:spPr>
        <p:txBody>
          <a:bodyPr>
            <a:noAutofit/>
          </a:bodyPr>
          <a:lstStyle/>
          <a:p>
            <a:r>
              <a:rPr lang="en-IN" sz="3600" dirty="0"/>
              <a:t>Getting started with Basics of Python </a:t>
            </a:r>
            <a:r>
              <a:rPr lang="en-GB" sz="3600" dirty="0"/>
              <a:t>Certificate  </a:t>
            </a:r>
            <a:endParaRPr lang="en-IN" sz="3600" dirty="0"/>
          </a:p>
        </p:txBody>
      </p:sp>
      <p:sp>
        <p:nvSpPr>
          <p:cNvPr id="7" name="Text Placeholder 30">
            <a:extLst>
              <a:ext uri="{FF2B5EF4-FFF2-40B4-BE49-F238E27FC236}">
                <a16:creationId xmlns:a16="http://schemas.microsoft.com/office/drawing/2014/main" xmlns="" id="{C0B10ED4-748B-FD2D-3185-4AB559AC710B}"/>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xmlns="" id="{81BF57D1-2242-C3F4-D177-EE064D5454A4}"/>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10" name="Text Placeholder 1">
            <a:extLst>
              <a:ext uri="{FF2B5EF4-FFF2-40B4-BE49-F238E27FC236}">
                <a16:creationId xmlns:a16="http://schemas.microsoft.com/office/drawing/2014/main" xmlns="" id="{460BF899-F7CC-395F-D4B6-232771689F29}"/>
              </a:ext>
            </a:extLst>
          </p:cNvPr>
          <p:cNvSpPr>
            <a:spLocks noGrp="1"/>
          </p:cNvSpPr>
          <p:nvPr>
            <p:ph type="body" sz="quarter" idx="12"/>
          </p:nvPr>
        </p:nvSpPr>
        <p:spPr>
          <a:xfrm>
            <a:off x="833043" y="1183154"/>
            <a:ext cx="4275138" cy="477520"/>
          </a:xfrm>
        </p:spPr>
        <p:txBody>
          <a:bodyPr/>
          <a:lstStyle/>
          <a:p>
            <a:pPr marL="0" indent="0">
              <a:buNone/>
            </a:pPr>
            <a:r>
              <a:rPr lang="en-US" dirty="0"/>
              <a:t>[Paste your Certificate Here]</a:t>
            </a:r>
            <a:endParaRPr lang="en-IN"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3043" y="1183154"/>
            <a:ext cx="7226243" cy="5184200"/>
          </a:xfrm>
          <a:prstGeom prst="rect">
            <a:avLst/>
          </a:prstGeom>
        </p:spPr>
      </p:pic>
    </p:spTree>
    <p:extLst>
      <p:ext uri="{BB962C8B-B14F-4D97-AF65-F5344CB8AC3E}">
        <p14:creationId xmlns:p14="http://schemas.microsoft.com/office/powerpoint/2010/main" val="27106021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0">
                                            <p:txEl>
                                              <p:pRg st="0" end="0"/>
                                            </p:txEl>
                                          </p:spTgt>
                                        </p:tgtEl>
                                        <p:attrNameLst>
                                          <p:attrName>style.visibility</p:attrName>
                                        </p:attrNameLst>
                                      </p:cBhvr>
                                      <p:to>
                                        <p:strVal val="visible"/>
                                      </p:to>
                                    </p:set>
                                    <p:animEffect transition="in" filter="fade">
                                      <p:cBhvr>
                                        <p:cTn id="28" dur="1000"/>
                                        <p:tgtEl>
                                          <p:spTgt spid="10">
                                            <p:txEl>
                                              <p:pRg st="0" end="0"/>
                                            </p:txEl>
                                          </p:spTgt>
                                        </p:tgtEl>
                                      </p:cBhvr>
                                    </p:animEffect>
                                    <p:anim calcmode="lin" valueType="num">
                                      <p:cBhvr>
                                        <p:cTn id="29"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30"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P spid="10"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19FCD52E-39EF-82B8-E116-6B0D9B50E1D3}"/>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xmlns="" id="{10214EFD-3FAC-BE9B-CFBB-2D1FCCED0126}"/>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xmlns="" id="{5359B88B-4EF4-AA7A-A15C-4B2147671C19}"/>
              </a:ext>
            </a:extLst>
          </p:cNvPr>
          <p:cNvSpPr>
            <a:spLocks noGrp="1"/>
          </p:cNvSpPr>
          <p:nvPr>
            <p:ph type="title"/>
          </p:nvPr>
        </p:nvSpPr>
        <p:spPr>
          <a:xfrm>
            <a:off x="675957" y="370589"/>
            <a:ext cx="10892066" cy="904781"/>
          </a:xfrm>
        </p:spPr>
        <p:txBody>
          <a:bodyPr>
            <a:noAutofit/>
          </a:bodyPr>
          <a:lstStyle/>
          <a:p>
            <a:r>
              <a:rPr lang="en-IN" sz="3600" dirty="0"/>
              <a:t>Data Visualization </a:t>
            </a:r>
            <a:r>
              <a:rPr lang="en-GB" sz="3600" dirty="0"/>
              <a:t>Certificate  </a:t>
            </a:r>
            <a:endParaRPr lang="en-IN" sz="3600" dirty="0"/>
          </a:p>
        </p:txBody>
      </p:sp>
      <p:sp>
        <p:nvSpPr>
          <p:cNvPr id="7" name="Text Placeholder 30">
            <a:extLst>
              <a:ext uri="{FF2B5EF4-FFF2-40B4-BE49-F238E27FC236}">
                <a16:creationId xmlns:a16="http://schemas.microsoft.com/office/drawing/2014/main" xmlns="" id="{C23E8C61-31F1-4380-CEFB-D75448F856D7}"/>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xmlns="" id="{1F0577D1-D5B1-726B-4FAB-B353BDE31B12}"/>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10" name="Text Placeholder 1">
            <a:extLst>
              <a:ext uri="{FF2B5EF4-FFF2-40B4-BE49-F238E27FC236}">
                <a16:creationId xmlns:a16="http://schemas.microsoft.com/office/drawing/2014/main" xmlns="" id="{D48169FB-B4CE-0F31-B897-737AB3A70EC0}"/>
              </a:ext>
            </a:extLst>
          </p:cNvPr>
          <p:cNvSpPr>
            <a:spLocks noGrp="1"/>
          </p:cNvSpPr>
          <p:nvPr>
            <p:ph type="body" sz="quarter" idx="12"/>
          </p:nvPr>
        </p:nvSpPr>
        <p:spPr>
          <a:xfrm>
            <a:off x="833043" y="1183154"/>
            <a:ext cx="4275138" cy="477520"/>
          </a:xfrm>
        </p:spPr>
        <p:txBody>
          <a:bodyPr/>
          <a:lstStyle/>
          <a:p>
            <a:pPr marL="0" indent="0">
              <a:buNone/>
            </a:pPr>
            <a:r>
              <a:rPr lang="en-US" dirty="0"/>
              <a:t>[Paste your Certificate Here]</a:t>
            </a:r>
            <a:endParaRPr lang="en-IN"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3043" y="1183154"/>
            <a:ext cx="7256857" cy="5203030"/>
          </a:xfrm>
          <a:prstGeom prst="rect">
            <a:avLst/>
          </a:prstGeom>
        </p:spPr>
      </p:pic>
    </p:spTree>
    <p:extLst>
      <p:ext uri="{BB962C8B-B14F-4D97-AF65-F5344CB8AC3E}">
        <p14:creationId xmlns:p14="http://schemas.microsoft.com/office/powerpoint/2010/main" val="566684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0">
                                            <p:txEl>
                                              <p:pRg st="0" end="0"/>
                                            </p:txEl>
                                          </p:spTgt>
                                        </p:tgtEl>
                                        <p:attrNameLst>
                                          <p:attrName>style.visibility</p:attrName>
                                        </p:attrNameLst>
                                      </p:cBhvr>
                                      <p:to>
                                        <p:strVal val="visible"/>
                                      </p:to>
                                    </p:set>
                                    <p:animEffect transition="in" filter="fade">
                                      <p:cBhvr>
                                        <p:cTn id="28" dur="1000"/>
                                        <p:tgtEl>
                                          <p:spTgt spid="10">
                                            <p:txEl>
                                              <p:pRg st="0" end="0"/>
                                            </p:txEl>
                                          </p:spTgt>
                                        </p:tgtEl>
                                      </p:cBhvr>
                                    </p:animEffect>
                                    <p:anim calcmode="lin" valueType="num">
                                      <p:cBhvr>
                                        <p:cTn id="29"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30"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P spid="10"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xmlns="" id="{D88C20CF-C1EE-4092-B52D-FD4AB2AB2508}"/>
              </a:ext>
            </a:extLst>
          </p:cNvPr>
          <p:cNvSpPr>
            <a:spLocks noGrp="1"/>
          </p:cNvSpPr>
          <p:nvPr>
            <p:ph type="title"/>
          </p:nvPr>
        </p:nvSpPr>
        <p:spPr>
          <a:xfrm>
            <a:off x="197560" y="2650144"/>
            <a:ext cx="11340000" cy="700114"/>
          </a:xfrm>
          <a:prstGeom prst="rect">
            <a:avLst/>
          </a:prstGeom>
        </p:spPr>
        <p:txBody>
          <a:bodyPr anchor="ctr">
            <a:normAutofit fontScale="90000"/>
          </a:bodyPr>
          <a:lstStyle/>
          <a:p>
            <a:pPr algn="ctr"/>
            <a:r>
              <a:rPr lang="en-US" sz="4800" b="1" dirty="0">
                <a:solidFill>
                  <a:schemeClr val="tx1"/>
                </a:solidFill>
              </a:rPr>
              <a:t>Thank you</a:t>
            </a:r>
          </a:p>
        </p:txBody>
      </p:sp>
      <p:sp>
        <p:nvSpPr>
          <p:cNvPr id="31" name="Text Placeholder 30">
            <a:extLst>
              <a:ext uri="{FF2B5EF4-FFF2-40B4-BE49-F238E27FC236}">
                <a16:creationId xmlns:a16="http://schemas.microsoft.com/office/drawing/2014/main" xmlns="" id="{97AB1F14-3A1E-4057-A473-9975BA59F012}"/>
              </a:ext>
            </a:extLst>
          </p:cNvPr>
          <p:cNvSpPr>
            <a:spLocks noGrp="1"/>
          </p:cNvSpPr>
          <p:nvPr>
            <p:ph type="body" sz="quarter" idx="13"/>
          </p:nvPr>
        </p:nvSpPr>
        <p:spPr>
          <a:xfrm>
            <a:off x="3727865" y="4641925"/>
            <a:ext cx="2139695" cy="1108635"/>
          </a:xfrm>
        </p:spPr>
        <p:txBody>
          <a:bodyPr>
            <a:normAutofit/>
          </a:bodyPr>
          <a:lstStyle/>
          <a:p>
            <a:r>
              <a:rPr lang="en-US" dirty="0"/>
              <a:t>.</a:t>
            </a:r>
          </a:p>
        </p:txBody>
      </p:sp>
      <p:sp>
        <p:nvSpPr>
          <p:cNvPr id="17" name="Text Placeholder 28">
            <a:extLst>
              <a:ext uri="{FF2B5EF4-FFF2-40B4-BE49-F238E27FC236}">
                <a16:creationId xmlns:a16="http://schemas.microsoft.com/office/drawing/2014/main" xmlns="" id="{E212CE24-374D-44D0-8F39-0F5A36E42ED7}"/>
              </a:ext>
            </a:extLst>
          </p:cNvPr>
          <p:cNvSpPr txBox="1">
            <a:spLocks/>
          </p:cNvSpPr>
          <p:nvPr/>
        </p:nvSpPr>
        <p:spPr>
          <a:xfrm>
            <a:off x="878337" y="4134780"/>
            <a:ext cx="2596574" cy="453919"/>
          </a:xfrm>
          <a:prstGeom prst="rect">
            <a:avLst/>
          </a:prstGeom>
        </p:spPr>
        <p:txBody>
          <a:bodyPr vert="horz" lIns="91440" tIns="45720" rIns="91440" bIns="45720" rtlCol="0">
            <a:normAutofit lnSpcReduction="10000"/>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400" dirty="0"/>
          </a:p>
        </p:txBody>
      </p:sp>
      <p:sp>
        <p:nvSpPr>
          <p:cNvPr id="20" name="Text Placeholder 28">
            <a:extLst>
              <a:ext uri="{FF2B5EF4-FFF2-40B4-BE49-F238E27FC236}">
                <a16:creationId xmlns:a16="http://schemas.microsoft.com/office/drawing/2014/main" xmlns="" id="{A09A5BC1-0E62-4E6B-A590-951A87D4B4FE}"/>
              </a:ext>
            </a:extLst>
          </p:cNvPr>
          <p:cNvSpPr txBox="1">
            <a:spLocks/>
          </p:cNvSpPr>
          <p:nvPr/>
        </p:nvSpPr>
        <p:spPr>
          <a:xfrm>
            <a:off x="5353508" y="3962573"/>
            <a:ext cx="2596574" cy="453919"/>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200" dirty="0"/>
          </a:p>
        </p:txBody>
      </p:sp>
      <p:sp>
        <p:nvSpPr>
          <p:cNvPr id="23" name="Text Placeholder 28">
            <a:extLst>
              <a:ext uri="{FF2B5EF4-FFF2-40B4-BE49-F238E27FC236}">
                <a16:creationId xmlns:a16="http://schemas.microsoft.com/office/drawing/2014/main" xmlns="" id="{9E6B148F-F3B6-4E6B-9B85-645C039858E8}"/>
              </a:ext>
            </a:extLst>
          </p:cNvPr>
          <p:cNvSpPr txBox="1">
            <a:spLocks/>
          </p:cNvSpPr>
          <p:nvPr/>
        </p:nvSpPr>
        <p:spPr>
          <a:xfrm>
            <a:off x="7789163" y="3962572"/>
            <a:ext cx="2596574" cy="453919"/>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200" dirty="0"/>
          </a:p>
        </p:txBody>
      </p:sp>
      <p:sp>
        <p:nvSpPr>
          <p:cNvPr id="30" name="Text Placeholder 30">
            <a:extLst>
              <a:ext uri="{FF2B5EF4-FFF2-40B4-BE49-F238E27FC236}">
                <a16:creationId xmlns:a16="http://schemas.microsoft.com/office/drawing/2014/main" xmlns="" id="{D3BF02F6-2753-476A-8046-A85AE3A49748}"/>
              </a:ext>
            </a:extLst>
          </p:cNvPr>
          <p:cNvSpPr txBox="1">
            <a:spLocks/>
          </p:cNvSpPr>
          <p:nvPr/>
        </p:nvSpPr>
        <p:spPr>
          <a:xfrm>
            <a:off x="6096000" y="4641925"/>
            <a:ext cx="2139695" cy="1108635"/>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dirty="0"/>
          </a:p>
        </p:txBody>
      </p:sp>
      <p:sp>
        <p:nvSpPr>
          <p:cNvPr id="32" name="Text Placeholder 30">
            <a:extLst>
              <a:ext uri="{FF2B5EF4-FFF2-40B4-BE49-F238E27FC236}">
                <a16:creationId xmlns:a16="http://schemas.microsoft.com/office/drawing/2014/main" xmlns="" id="{B993AB29-3A3A-4473-8AC8-86E859C97321}"/>
              </a:ext>
            </a:extLst>
          </p:cNvPr>
          <p:cNvSpPr txBox="1">
            <a:spLocks/>
          </p:cNvSpPr>
          <p:nvPr/>
        </p:nvSpPr>
        <p:spPr>
          <a:xfrm>
            <a:off x="8591363" y="4641925"/>
            <a:ext cx="2139695" cy="1108635"/>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GB" dirty="0"/>
              <a:t>.</a:t>
            </a:r>
          </a:p>
        </p:txBody>
      </p:sp>
      <p:pic>
        <p:nvPicPr>
          <p:cNvPr id="15" name="Picture 14">
            <a:extLst>
              <a:ext uri="{FF2B5EF4-FFF2-40B4-BE49-F238E27FC236}">
                <a16:creationId xmlns:a16="http://schemas.microsoft.com/office/drawing/2014/main" xmlns="" id="{BD3F9E86-2FB3-4DB3-9343-59D594F350A0}"/>
              </a:ext>
            </a:extLst>
          </p:cNvPr>
          <p:cNvPicPr>
            <a:picLocks noChangeAspect="1"/>
          </p:cNvPicPr>
          <p:nvPr/>
        </p:nvPicPr>
        <p:blipFill rotWithShape="1">
          <a:blip r:embed="rId2"/>
          <a:srcRect t="96181"/>
          <a:stretch/>
        </p:blipFill>
        <p:spPr>
          <a:xfrm>
            <a:off x="675957" y="6471920"/>
            <a:ext cx="2143125" cy="193040"/>
          </a:xfrm>
          <a:prstGeom prst="rect">
            <a:avLst/>
          </a:prstGeom>
        </p:spPr>
      </p:pic>
    </p:spTree>
    <p:extLst>
      <p:ext uri="{BB962C8B-B14F-4D97-AF65-F5344CB8AC3E}">
        <p14:creationId xmlns:p14="http://schemas.microsoft.com/office/powerpoint/2010/main" val="3401748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par>
                    <p:cTn id="10" fill="hold">
                      <p:stCondLst>
                        <p:cond delay="indefinite"/>
                      </p:stCondLst>
                      <p:childTnLst>
                        <p:par>
                          <p:cTn id="11" fill="hold">
                            <p:stCondLst>
                              <p:cond delay="0"/>
                            </p:stCondLst>
                            <p:childTnLst>
                              <p:par>
                                <p:cTn id="12" presetID="12" presetClass="entr" presetSubtype="4" fill="hold" grpId="0" nodeType="clickEffect" nodePh="1">
                                  <p:stCondLst>
                                    <p:cond delay="0"/>
                                  </p:stCondLst>
                                  <p:endCondLst>
                                    <p:cond evt="begin" delay="0">
                                      <p:tn val="12"/>
                                    </p:cond>
                                  </p:endCondLst>
                                  <p:childTnLst>
                                    <p:set>
                                      <p:cBhvr>
                                        <p:cTn id="13" dur="1" fill="hold">
                                          <p:stCondLst>
                                            <p:cond delay="0"/>
                                          </p:stCondLst>
                                        </p:cTn>
                                        <p:tgtEl>
                                          <p:spTgt spid="17"/>
                                        </p:tgtEl>
                                        <p:attrNameLst>
                                          <p:attrName>style.visibility</p:attrName>
                                        </p:attrNameLst>
                                      </p:cBhvr>
                                      <p:to>
                                        <p:strVal val="visible"/>
                                      </p:to>
                                    </p:set>
                                    <p:anim calcmode="lin" valueType="num">
                                      <p:cBhvr additive="base">
                                        <p:cTn id="14" dur="500"/>
                                        <p:tgtEl>
                                          <p:spTgt spid="17"/>
                                        </p:tgtEl>
                                        <p:attrNameLst>
                                          <p:attrName>ppt_y</p:attrName>
                                        </p:attrNameLst>
                                      </p:cBhvr>
                                      <p:tavLst>
                                        <p:tav tm="0">
                                          <p:val>
                                            <p:strVal val="#ppt_y+#ppt_h*1.125000"/>
                                          </p:val>
                                        </p:tav>
                                        <p:tav tm="100000">
                                          <p:val>
                                            <p:strVal val="#ppt_y"/>
                                          </p:val>
                                        </p:tav>
                                      </p:tavLst>
                                    </p:anim>
                                    <p:animEffect transition="in" filter="wipe(up)">
                                      <p:cBhvr>
                                        <p:cTn id="15" dur="500"/>
                                        <p:tgtEl>
                                          <p:spTgt spid="17"/>
                                        </p:tgtEl>
                                      </p:cBhvr>
                                    </p:animEffect>
                                  </p:childTnLst>
                                </p:cTn>
                              </p:par>
                            </p:childTnLst>
                          </p:cTn>
                        </p:par>
                      </p:childTnLst>
                    </p:cTn>
                  </p:par>
                  <p:par>
                    <p:cTn id="16" fill="hold">
                      <p:stCondLst>
                        <p:cond delay="indefinite"/>
                      </p:stCondLst>
                      <p:childTnLst>
                        <p:par>
                          <p:cTn id="17" fill="hold">
                            <p:stCondLst>
                              <p:cond delay="0"/>
                            </p:stCondLst>
                            <p:childTnLst>
                              <p:par>
                                <p:cTn id="18" presetID="12" presetClass="entr" presetSubtype="4" fill="hold" grpId="0" nodeType="clickEffect">
                                  <p:stCondLst>
                                    <p:cond delay="0"/>
                                  </p:stCondLst>
                                  <p:childTnLst>
                                    <p:set>
                                      <p:cBhvr>
                                        <p:cTn id="19" dur="1" fill="hold">
                                          <p:stCondLst>
                                            <p:cond delay="0"/>
                                          </p:stCondLst>
                                        </p:cTn>
                                        <p:tgtEl>
                                          <p:spTgt spid="31">
                                            <p:txEl>
                                              <p:pRg st="0" end="0"/>
                                            </p:txEl>
                                          </p:spTgt>
                                        </p:tgtEl>
                                        <p:attrNameLst>
                                          <p:attrName>style.visibility</p:attrName>
                                        </p:attrNameLst>
                                      </p:cBhvr>
                                      <p:to>
                                        <p:strVal val="visible"/>
                                      </p:to>
                                    </p:set>
                                    <p:anim calcmode="lin" valueType="num">
                                      <p:cBhvr additive="base">
                                        <p:cTn id="20" dur="500"/>
                                        <p:tgtEl>
                                          <p:spTgt spid="31">
                                            <p:txEl>
                                              <p:pRg st="0" end="0"/>
                                            </p:txEl>
                                          </p:spTgt>
                                        </p:tgtEl>
                                        <p:attrNameLst>
                                          <p:attrName>ppt_y</p:attrName>
                                        </p:attrNameLst>
                                      </p:cBhvr>
                                      <p:tavLst>
                                        <p:tav tm="0">
                                          <p:val>
                                            <p:strVal val="#ppt_y+#ppt_h*1.125000"/>
                                          </p:val>
                                        </p:tav>
                                        <p:tav tm="100000">
                                          <p:val>
                                            <p:strVal val="#ppt_y"/>
                                          </p:val>
                                        </p:tav>
                                      </p:tavLst>
                                    </p:anim>
                                    <p:animEffect transition="in" filter="wipe(up)">
                                      <p:cBhvr>
                                        <p:cTn id="21" dur="500"/>
                                        <p:tgtEl>
                                          <p:spTgt spid="31">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2" presetClass="entr" presetSubtype="4" fill="hold" grpId="0" nodeType="clickEffect" nodePh="1">
                                  <p:stCondLst>
                                    <p:cond delay="0"/>
                                  </p:stCondLst>
                                  <p:endCondLst>
                                    <p:cond evt="begin" delay="0">
                                      <p:tn val="24"/>
                                    </p:cond>
                                  </p:endCondLst>
                                  <p:childTnLst>
                                    <p:set>
                                      <p:cBhvr>
                                        <p:cTn id="25" dur="1" fill="hold">
                                          <p:stCondLst>
                                            <p:cond delay="0"/>
                                          </p:stCondLst>
                                        </p:cTn>
                                        <p:tgtEl>
                                          <p:spTgt spid="20"/>
                                        </p:tgtEl>
                                        <p:attrNameLst>
                                          <p:attrName>style.visibility</p:attrName>
                                        </p:attrNameLst>
                                      </p:cBhvr>
                                      <p:to>
                                        <p:strVal val="visible"/>
                                      </p:to>
                                    </p:set>
                                    <p:anim calcmode="lin" valueType="num">
                                      <p:cBhvr additive="base">
                                        <p:cTn id="26" dur="500"/>
                                        <p:tgtEl>
                                          <p:spTgt spid="20"/>
                                        </p:tgtEl>
                                        <p:attrNameLst>
                                          <p:attrName>ppt_y</p:attrName>
                                        </p:attrNameLst>
                                      </p:cBhvr>
                                      <p:tavLst>
                                        <p:tav tm="0">
                                          <p:val>
                                            <p:strVal val="#ppt_y+#ppt_h*1.125000"/>
                                          </p:val>
                                        </p:tav>
                                        <p:tav tm="100000">
                                          <p:val>
                                            <p:strVal val="#ppt_y"/>
                                          </p:val>
                                        </p:tav>
                                      </p:tavLst>
                                    </p:anim>
                                    <p:animEffect transition="in" filter="wipe(up)">
                                      <p:cBhvr>
                                        <p:cTn id="27" dur="500"/>
                                        <p:tgtEl>
                                          <p:spTgt spid="20"/>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grpId="0" nodeType="clickEffect" nodePh="1">
                                  <p:stCondLst>
                                    <p:cond delay="0"/>
                                  </p:stCondLst>
                                  <p:endCondLst>
                                    <p:cond evt="begin" delay="0">
                                      <p:tn val="30"/>
                                    </p:cond>
                                  </p:endCondLst>
                                  <p:childTnLst>
                                    <p:set>
                                      <p:cBhvr>
                                        <p:cTn id="31" dur="1" fill="hold">
                                          <p:stCondLst>
                                            <p:cond delay="0"/>
                                          </p:stCondLst>
                                        </p:cTn>
                                        <p:tgtEl>
                                          <p:spTgt spid="30"/>
                                        </p:tgtEl>
                                        <p:attrNameLst>
                                          <p:attrName>style.visibility</p:attrName>
                                        </p:attrNameLst>
                                      </p:cBhvr>
                                      <p:to>
                                        <p:strVal val="visible"/>
                                      </p:to>
                                    </p:set>
                                    <p:anim calcmode="lin" valueType="num">
                                      <p:cBhvr additive="base">
                                        <p:cTn id="32" dur="500"/>
                                        <p:tgtEl>
                                          <p:spTgt spid="30"/>
                                        </p:tgtEl>
                                        <p:attrNameLst>
                                          <p:attrName>ppt_y</p:attrName>
                                        </p:attrNameLst>
                                      </p:cBhvr>
                                      <p:tavLst>
                                        <p:tav tm="0">
                                          <p:val>
                                            <p:strVal val="#ppt_y+#ppt_h*1.125000"/>
                                          </p:val>
                                        </p:tav>
                                        <p:tav tm="100000">
                                          <p:val>
                                            <p:strVal val="#ppt_y"/>
                                          </p:val>
                                        </p:tav>
                                      </p:tavLst>
                                    </p:anim>
                                    <p:animEffect transition="in" filter="wipe(up)">
                                      <p:cBhvr>
                                        <p:cTn id="33" dur="500"/>
                                        <p:tgtEl>
                                          <p:spTgt spid="30"/>
                                        </p:tgtEl>
                                      </p:cBhvr>
                                    </p:animEffect>
                                  </p:childTnLst>
                                </p:cTn>
                              </p:par>
                            </p:childTnLst>
                          </p:cTn>
                        </p:par>
                      </p:childTnLst>
                    </p:cTn>
                  </p:par>
                  <p:par>
                    <p:cTn id="34" fill="hold">
                      <p:stCondLst>
                        <p:cond delay="indefinite"/>
                      </p:stCondLst>
                      <p:childTnLst>
                        <p:par>
                          <p:cTn id="35" fill="hold">
                            <p:stCondLst>
                              <p:cond delay="0"/>
                            </p:stCondLst>
                            <p:childTnLst>
                              <p:par>
                                <p:cTn id="36" presetID="12" presetClass="entr" presetSubtype="4" fill="hold" grpId="0" nodeType="clickEffect" nodePh="1">
                                  <p:stCondLst>
                                    <p:cond delay="0"/>
                                  </p:stCondLst>
                                  <p:endCondLst>
                                    <p:cond evt="begin" delay="0">
                                      <p:tn val="36"/>
                                    </p:cond>
                                  </p:endCondLst>
                                  <p:childTnLst>
                                    <p:set>
                                      <p:cBhvr>
                                        <p:cTn id="37" dur="1" fill="hold">
                                          <p:stCondLst>
                                            <p:cond delay="0"/>
                                          </p:stCondLst>
                                        </p:cTn>
                                        <p:tgtEl>
                                          <p:spTgt spid="23"/>
                                        </p:tgtEl>
                                        <p:attrNameLst>
                                          <p:attrName>style.visibility</p:attrName>
                                        </p:attrNameLst>
                                      </p:cBhvr>
                                      <p:to>
                                        <p:strVal val="visible"/>
                                      </p:to>
                                    </p:set>
                                    <p:anim calcmode="lin" valueType="num">
                                      <p:cBhvr additive="base">
                                        <p:cTn id="38" dur="500"/>
                                        <p:tgtEl>
                                          <p:spTgt spid="23"/>
                                        </p:tgtEl>
                                        <p:attrNameLst>
                                          <p:attrName>ppt_y</p:attrName>
                                        </p:attrNameLst>
                                      </p:cBhvr>
                                      <p:tavLst>
                                        <p:tav tm="0">
                                          <p:val>
                                            <p:strVal val="#ppt_y+#ppt_h*1.125000"/>
                                          </p:val>
                                        </p:tav>
                                        <p:tav tm="100000">
                                          <p:val>
                                            <p:strVal val="#ppt_y"/>
                                          </p:val>
                                        </p:tav>
                                      </p:tavLst>
                                    </p:anim>
                                    <p:animEffect transition="in" filter="wipe(up)">
                                      <p:cBhvr>
                                        <p:cTn id="39" dur="500"/>
                                        <p:tgtEl>
                                          <p:spTgt spid="23"/>
                                        </p:tgtEl>
                                      </p:cBhvr>
                                    </p:animEffect>
                                  </p:childTnLst>
                                </p:cTn>
                              </p:par>
                            </p:childTnLst>
                          </p:cTn>
                        </p:par>
                      </p:childTnLst>
                    </p:cTn>
                  </p:par>
                  <p:par>
                    <p:cTn id="40" fill="hold">
                      <p:stCondLst>
                        <p:cond delay="indefinite"/>
                      </p:stCondLst>
                      <p:childTnLst>
                        <p:par>
                          <p:cTn id="41" fill="hold">
                            <p:stCondLst>
                              <p:cond delay="0"/>
                            </p:stCondLst>
                            <p:childTnLst>
                              <p:par>
                                <p:cTn id="42" presetID="12" presetClass="entr" presetSubtype="4" fill="hold" grpId="0" nodeType="clickEffect">
                                  <p:stCondLst>
                                    <p:cond delay="0"/>
                                  </p:stCondLst>
                                  <p:childTnLst>
                                    <p:set>
                                      <p:cBhvr>
                                        <p:cTn id="43" dur="1" fill="hold">
                                          <p:stCondLst>
                                            <p:cond delay="0"/>
                                          </p:stCondLst>
                                        </p:cTn>
                                        <p:tgtEl>
                                          <p:spTgt spid="32"/>
                                        </p:tgtEl>
                                        <p:attrNameLst>
                                          <p:attrName>style.visibility</p:attrName>
                                        </p:attrNameLst>
                                      </p:cBhvr>
                                      <p:to>
                                        <p:strVal val="visible"/>
                                      </p:to>
                                    </p:set>
                                    <p:anim calcmode="lin" valueType="num">
                                      <p:cBhvr additive="base">
                                        <p:cTn id="44" dur="500"/>
                                        <p:tgtEl>
                                          <p:spTgt spid="32"/>
                                        </p:tgtEl>
                                        <p:attrNameLst>
                                          <p:attrName>ppt_y</p:attrName>
                                        </p:attrNameLst>
                                      </p:cBhvr>
                                      <p:tavLst>
                                        <p:tav tm="0">
                                          <p:val>
                                            <p:strVal val="#ppt_y+#ppt_h*1.125000"/>
                                          </p:val>
                                        </p:tav>
                                        <p:tav tm="100000">
                                          <p:val>
                                            <p:strVal val="#ppt_y"/>
                                          </p:val>
                                        </p:tav>
                                      </p:tavLst>
                                    </p:anim>
                                    <p:animEffect transition="in" filter="wipe(up)">
                                      <p:cBhvr>
                                        <p:cTn id="45"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1" grpId="0" build="p"/>
      <p:bldP spid="17" grpId="0"/>
      <p:bldP spid="20" grpId="0"/>
      <p:bldP spid="23" grpId="0"/>
      <p:bldP spid="30" grpId="0"/>
      <p:bldP spid="3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E46E4DD1-270B-4C80-AFF0-EB26F132AF36}"/>
              </a:ext>
            </a:extLst>
          </p:cNvPr>
          <p:cNvSpPr>
            <a:spLocks noGrp="1"/>
          </p:cNvSpPr>
          <p:nvPr>
            <p:ph type="body" sz="quarter" idx="12"/>
          </p:nvPr>
        </p:nvSpPr>
        <p:spPr>
          <a:xfrm>
            <a:off x="1046480" y="1875556"/>
            <a:ext cx="7627620" cy="3607987"/>
          </a:xfrm>
        </p:spPr>
        <p:txBody>
          <a:bodyPr/>
          <a:lstStyle/>
          <a:p>
            <a:pPr>
              <a:lnSpc>
                <a:spcPct val="150000"/>
              </a:lnSpc>
            </a:pPr>
            <a:r>
              <a:rPr lang="en-US" sz="2800" b="1" dirty="0" smtClean="0"/>
              <a:t>AIRBNB HOTEL BOOKING ANALYSYS</a:t>
            </a:r>
            <a:endParaRPr lang="en-IN" sz="2800" b="1" dirty="0"/>
          </a:p>
        </p:txBody>
      </p:sp>
      <p:sp>
        <p:nvSpPr>
          <p:cNvPr id="4" name="Title 3">
            <a:extLst>
              <a:ext uri="{FF2B5EF4-FFF2-40B4-BE49-F238E27FC236}">
                <a16:creationId xmlns:a16="http://schemas.microsoft.com/office/drawing/2014/main" xmlns="" id="{777CC02B-F7C6-47A8-8C3E-C57C417D9EA3}"/>
              </a:ext>
            </a:extLst>
          </p:cNvPr>
          <p:cNvSpPr>
            <a:spLocks noGrp="1"/>
          </p:cNvSpPr>
          <p:nvPr>
            <p:ph type="title"/>
          </p:nvPr>
        </p:nvSpPr>
        <p:spPr>
          <a:xfrm>
            <a:off x="754602" y="550417"/>
            <a:ext cx="6995604" cy="790111"/>
          </a:xfrm>
        </p:spPr>
        <p:txBody>
          <a:bodyPr>
            <a:normAutofit fontScale="90000"/>
          </a:bodyPr>
          <a:lstStyle/>
          <a:p>
            <a:r>
              <a:rPr lang="en-US" dirty="0"/>
              <a:t>PROBLEM  STATEMENT</a:t>
            </a:r>
            <a:endParaRPr lang="en-IN" dirty="0"/>
          </a:p>
        </p:txBody>
      </p:sp>
      <p:pic>
        <p:nvPicPr>
          <p:cNvPr id="5" name="Picture 4">
            <a:extLst>
              <a:ext uri="{FF2B5EF4-FFF2-40B4-BE49-F238E27FC236}">
                <a16:creationId xmlns:a16="http://schemas.microsoft.com/office/drawing/2014/main" xmlns="" id="{C8FE02DE-D7B2-433D-BFE4-2F564022AD89}"/>
              </a:ext>
            </a:extLst>
          </p:cNvPr>
          <p:cNvPicPr>
            <a:picLocks noChangeAspect="1"/>
          </p:cNvPicPr>
          <p:nvPr/>
        </p:nvPicPr>
        <p:blipFill>
          <a:blip r:embed="rId2"/>
          <a:stretch>
            <a:fillRect/>
          </a:stretch>
        </p:blipFill>
        <p:spPr>
          <a:xfrm>
            <a:off x="7995684" y="2930834"/>
            <a:ext cx="2760758" cy="3264409"/>
          </a:xfrm>
          <a:prstGeom prst="rect">
            <a:avLst/>
          </a:prstGeom>
        </p:spPr>
      </p:pic>
      <p:pic>
        <p:nvPicPr>
          <p:cNvPr id="6" name="Picture 5">
            <a:extLst>
              <a:ext uri="{FF2B5EF4-FFF2-40B4-BE49-F238E27FC236}">
                <a16:creationId xmlns:a16="http://schemas.microsoft.com/office/drawing/2014/main" xmlns="" id="{736DEFE3-051A-494A-949C-BB2FF86F9ED7}"/>
              </a:ext>
            </a:extLst>
          </p:cNvPr>
          <p:cNvPicPr>
            <a:picLocks noChangeAspect="1"/>
          </p:cNvPicPr>
          <p:nvPr/>
        </p:nvPicPr>
        <p:blipFill rotWithShape="1">
          <a:blip r:embed="rId3"/>
          <a:srcRect t="96181"/>
          <a:stretch/>
        </p:blipFill>
        <p:spPr>
          <a:xfrm>
            <a:off x="675957" y="6471920"/>
            <a:ext cx="2143125" cy="193040"/>
          </a:xfrm>
          <a:prstGeom prst="rect">
            <a:avLst/>
          </a:prstGeom>
        </p:spPr>
      </p:pic>
    </p:spTree>
    <p:extLst>
      <p:ext uri="{BB962C8B-B14F-4D97-AF65-F5344CB8AC3E}">
        <p14:creationId xmlns:p14="http://schemas.microsoft.com/office/powerpoint/2010/main" val="3098548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fade">
                                      <p:cBhvr>
                                        <p:cTn id="14" dur="1000"/>
                                        <p:tgtEl>
                                          <p:spTgt spid="2">
                                            <p:txEl>
                                              <p:pRg st="0" end="0"/>
                                            </p:txEl>
                                          </p:spTgt>
                                        </p:tgtEl>
                                      </p:cBhvr>
                                    </p:animEffect>
                                    <p:anim calcmode="lin" valueType="num">
                                      <p:cBhvr>
                                        <p:cTn id="15"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EBF2FBC7-3552-4F01-BB27-8BEEE74F7277}"/>
              </a:ext>
            </a:extLst>
          </p:cNvPr>
          <p:cNvSpPr>
            <a:spLocks noGrp="1"/>
          </p:cNvSpPr>
          <p:nvPr>
            <p:ph type="title"/>
          </p:nvPr>
        </p:nvSpPr>
        <p:spPr>
          <a:xfrm>
            <a:off x="467359" y="713253"/>
            <a:ext cx="6276109" cy="830997"/>
          </a:xfrm>
        </p:spPr>
        <p:txBody>
          <a:bodyPr>
            <a:normAutofit fontScale="90000"/>
          </a:bodyPr>
          <a:lstStyle/>
          <a:p>
            <a:r>
              <a:rPr lang="en-GB" dirty="0"/>
              <a:t>Project Description</a:t>
            </a:r>
            <a:br>
              <a:rPr lang="en-GB" dirty="0"/>
            </a:br>
            <a:r>
              <a:rPr lang="en-GB" dirty="0"/>
              <a:t/>
            </a:r>
            <a:br>
              <a:rPr lang="en-GB" dirty="0"/>
            </a:br>
            <a:endParaRPr lang="en-IN" dirty="0"/>
          </a:p>
        </p:txBody>
      </p:sp>
      <p:pic>
        <p:nvPicPr>
          <p:cNvPr id="5" name="Picture 4">
            <a:extLst>
              <a:ext uri="{FF2B5EF4-FFF2-40B4-BE49-F238E27FC236}">
                <a16:creationId xmlns:a16="http://schemas.microsoft.com/office/drawing/2014/main" xmlns="" id="{09D8A2BA-6C1D-4A33-85F2-E44A4FF54A1C}"/>
              </a:ext>
            </a:extLst>
          </p:cNvPr>
          <p:cNvPicPr>
            <a:picLocks noChangeAspect="1"/>
          </p:cNvPicPr>
          <p:nvPr/>
        </p:nvPicPr>
        <p:blipFill rotWithShape="1">
          <a:blip r:embed="rId2"/>
          <a:srcRect t="96181"/>
          <a:stretch/>
        </p:blipFill>
        <p:spPr>
          <a:xfrm>
            <a:off x="675957" y="6471920"/>
            <a:ext cx="2143125" cy="193040"/>
          </a:xfrm>
          <a:prstGeom prst="rect">
            <a:avLst/>
          </a:prstGeom>
        </p:spPr>
      </p:pic>
      <p:pic>
        <p:nvPicPr>
          <p:cNvPr id="6" name="Picture 5">
            <a:extLst>
              <a:ext uri="{FF2B5EF4-FFF2-40B4-BE49-F238E27FC236}">
                <a16:creationId xmlns:a16="http://schemas.microsoft.com/office/drawing/2014/main" xmlns="" id="{6BED3D6A-DC10-4985-B01B-735F2CBA6E47}"/>
              </a:ext>
            </a:extLst>
          </p:cNvPr>
          <p:cNvPicPr>
            <a:picLocks noChangeAspect="1"/>
          </p:cNvPicPr>
          <p:nvPr/>
        </p:nvPicPr>
        <p:blipFill>
          <a:blip r:embed="rId3"/>
          <a:stretch>
            <a:fillRect/>
          </a:stretch>
        </p:blipFill>
        <p:spPr>
          <a:xfrm>
            <a:off x="467359" y="6410461"/>
            <a:ext cx="3706253" cy="296092"/>
          </a:xfrm>
          <a:prstGeom prst="rect">
            <a:avLst/>
          </a:prstGeom>
        </p:spPr>
      </p:pic>
      <p:sp>
        <p:nvSpPr>
          <p:cNvPr id="2" name="TextBox 1"/>
          <p:cNvSpPr txBox="1"/>
          <p:nvPr/>
        </p:nvSpPr>
        <p:spPr>
          <a:xfrm>
            <a:off x="467359" y="2011581"/>
            <a:ext cx="8356601" cy="2633221"/>
          </a:xfrm>
          <a:prstGeom prst="rect">
            <a:avLst/>
          </a:prstGeom>
          <a:noFill/>
        </p:spPr>
        <p:txBody>
          <a:bodyPr wrap="square" rtlCol="0">
            <a:spAutoFit/>
          </a:bodyPr>
          <a:lstStyle/>
          <a:p>
            <a:pPr algn="just">
              <a:lnSpc>
                <a:spcPct val="150000"/>
              </a:lnSpc>
            </a:pPr>
            <a:r>
              <a:rPr lang="en-US" sz="1600" dirty="0">
                <a:latin typeface="Times New Roman" panose="02020603050405020304" pitchFamily="18" charset="0"/>
                <a:cs typeface="Times New Roman" panose="02020603050405020304" pitchFamily="18" charset="0"/>
              </a:rPr>
              <a:t>The hospitality industry has been transformed by online platforms like Airbnb, an American company founded in 2008 that offers diverse short-term lodging through a commission-based marketplace without owning properties. This research analyzes the New York City Airbnb dataset using data cleaning, exploratory analysis, and visualization to reveal key factors affecting listing availability, pricing, and customer satisfaction. The study provides valuable insights into Airbnb’s role in the city’s dynamic lodging market, benefiting stakeholders navigating the evolving short-term accommodation landscape.</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96770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664E3B60-2780-459A-8583-F095D5E7463A}"/>
              </a:ext>
            </a:extLst>
          </p:cNvPr>
          <p:cNvSpPr>
            <a:spLocks noGrp="1"/>
          </p:cNvSpPr>
          <p:nvPr>
            <p:ph type="body" sz="quarter" idx="12"/>
          </p:nvPr>
        </p:nvSpPr>
        <p:spPr>
          <a:xfrm>
            <a:off x="721359" y="2015649"/>
            <a:ext cx="8879841" cy="4404042"/>
          </a:xfrm>
        </p:spPr>
        <p:txBody>
          <a:bodyPr>
            <a:normAutofit/>
          </a:bodyPr>
          <a:lstStyle/>
          <a:p>
            <a:pPr marL="0" indent="0">
              <a:buNone/>
            </a:pPr>
            <a:r>
              <a:rPr lang="en-US" sz="1400" dirty="0"/>
              <a:t>The primary end users for the research analysis of the New York City Airbnb dataset described above are:</a:t>
            </a:r>
          </a:p>
          <a:p>
            <a:r>
              <a:rPr lang="en-US" sz="1400" b="1" dirty="0" smtClean="0"/>
              <a:t>Hospitality </a:t>
            </a:r>
            <a:r>
              <a:rPr lang="en-US" sz="1400" b="1" dirty="0"/>
              <a:t>Industry Stakeholders: </a:t>
            </a:r>
            <a:r>
              <a:rPr lang="en-US" sz="1400" dirty="0"/>
              <a:t>Hotel operators, property managers, and real estate professionals utilize the data to analyze market dynamics and competitive strategies.</a:t>
            </a:r>
          </a:p>
          <a:p>
            <a:r>
              <a:rPr lang="en-US" sz="1400" b="1" dirty="0"/>
              <a:t>Urban Planners and Local Government: </a:t>
            </a:r>
            <a:r>
              <a:rPr lang="en-US" sz="1400" dirty="0"/>
              <a:t>City officials and policymakers leverage these insights to understand the impact of short-term rentals on housing, tourism, and local communities.</a:t>
            </a:r>
          </a:p>
          <a:p>
            <a:r>
              <a:rPr lang="en-US" sz="1400" b="1" dirty="0"/>
              <a:t>Researchers and Analysts: </a:t>
            </a:r>
            <a:r>
              <a:rPr lang="en-US" sz="1400" dirty="0"/>
              <a:t>Academics, data scientists, and industry analysts employ the dataset for trend analysis, forecasting, and further study on urban lodging patterns</a:t>
            </a:r>
            <a:r>
              <a:rPr lang="en-US" sz="1400" dirty="0" smtClean="0"/>
              <a:t>.</a:t>
            </a:r>
          </a:p>
          <a:p>
            <a:r>
              <a:rPr lang="en-US" sz="1400" b="1" dirty="0"/>
              <a:t>Travelers and Tourists:</a:t>
            </a:r>
            <a:r>
              <a:rPr lang="en-US" sz="1400" dirty="0"/>
              <a:t> Individuals seeking short-term accommodations in New York City benefit by understanding availability, pricing, and customer satisfaction insights.</a:t>
            </a:r>
          </a:p>
          <a:p>
            <a:r>
              <a:rPr lang="en-US" sz="1400" b="1" dirty="0"/>
              <a:t>Airbnb Hosts and Property Owners: </a:t>
            </a:r>
            <a:r>
              <a:rPr lang="en-US" sz="1400" dirty="0"/>
              <a:t>Those listing properties on Airbnb use the findings to optimize pricing, improve listing strategies, and enhance guest experiences</a:t>
            </a:r>
            <a:r>
              <a:rPr lang="en-US" sz="1400" dirty="0" smtClean="0"/>
              <a:t>.</a:t>
            </a:r>
            <a:endParaRPr lang="en-US" sz="1400" dirty="0"/>
          </a:p>
          <a:p>
            <a:pPr marL="0" indent="0">
              <a:buNone/>
            </a:pPr>
            <a:r>
              <a:rPr lang="en-US" sz="1400" dirty="0"/>
              <a:t>These groups use the research to make informed decisions, improve operations, adapt to market trends, and foster a better accommodation environment in New York City.</a:t>
            </a:r>
          </a:p>
          <a:p>
            <a:pPr algn="just">
              <a:lnSpc>
                <a:spcPct val="150000"/>
              </a:lnSpc>
            </a:pPr>
            <a:endParaRPr lang="en-IN" sz="1400" dirty="0"/>
          </a:p>
        </p:txBody>
      </p:sp>
      <p:sp>
        <p:nvSpPr>
          <p:cNvPr id="4" name="Title 3">
            <a:extLst>
              <a:ext uri="{FF2B5EF4-FFF2-40B4-BE49-F238E27FC236}">
                <a16:creationId xmlns:a16="http://schemas.microsoft.com/office/drawing/2014/main" xmlns="" id="{1A4A072B-83C6-4607-AE6A-5AD61CC72C44}"/>
              </a:ext>
            </a:extLst>
          </p:cNvPr>
          <p:cNvSpPr>
            <a:spLocks noGrp="1"/>
          </p:cNvSpPr>
          <p:nvPr>
            <p:ph type="title"/>
          </p:nvPr>
        </p:nvSpPr>
        <p:spPr>
          <a:xfrm>
            <a:off x="620008" y="876617"/>
            <a:ext cx="10046070" cy="802641"/>
          </a:xfrm>
        </p:spPr>
        <p:txBody>
          <a:bodyPr>
            <a:normAutofit/>
          </a:bodyPr>
          <a:lstStyle/>
          <a:p>
            <a:r>
              <a:rPr lang="en-US" sz="3200" dirty="0"/>
              <a:t>WHO ARE THE END USERS?</a:t>
            </a:r>
            <a:endParaRPr lang="en-IN" sz="2000" dirty="0"/>
          </a:p>
        </p:txBody>
      </p:sp>
      <p:pic>
        <p:nvPicPr>
          <p:cNvPr id="6" name="Picture 5">
            <a:extLst>
              <a:ext uri="{FF2B5EF4-FFF2-40B4-BE49-F238E27FC236}">
                <a16:creationId xmlns:a16="http://schemas.microsoft.com/office/drawing/2014/main" xmlns="" id="{E8B153BB-61B9-403F-8AE5-F75400450AC0}"/>
              </a:ext>
            </a:extLst>
          </p:cNvPr>
          <p:cNvPicPr>
            <a:picLocks noChangeAspect="1"/>
          </p:cNvPicPr>
          <p:nvPr/>
        </p:nvPicPr>
        <p:blipFill>
          <a:blip r:embed="rId2"/>
          <a:stretch>
            <a:fillRect/>
          </a:stretch>
        </p:blipFill>
        <p:spPr>
          <a:xfrm>
            <a:off x="721359" y="6176804"/>
            <a:ext cx="2181225" cy="485775"/>
          </a:xfrm>
          <a:prstGeom prst="rect">
            <a:avLst/>
          </a:prstGeom>
        </p:spPr>
      </p:pic>
    </p:spTree>
    <p:extLst>
      <p:ext uri="{BB962C8B-B14F-4D97-AF65-F5344CB8AC3E}">
        <p14:creationId xmlns:p14="http://schemas.microsoft.com/office/powerpoint/2010/main" val="48075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fade">
                                      <p:cBhvr>
                                        <p:cTn id="14" dur="1000"/>
                                        <p:tgtEl>
                                          <p:spTgt spid="2">
                                            <p:txEl>
                                              <p:pRg st="0" end="0"/>
                                            </p:txEl>
                                          </p:spTgt>
                                        </p:tgtEl>
                                      </p:cBhvr>
                                    </p:animEffect>
                                    <p:anim calcmode="lin" valueType="num">
                                      <p:cBhvr>
                                        <p:cTn id="15"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xEl>
                                              <p:pRg st="1" end="1"/>
                                            </p:txEl>
                                          </p:spTgt>
                                        </p:tgtEl>
                                        <p:attrNameLst>
                                          <p:attrName>style.visibility</p:attrName>
                                        </p:attrNameLst>
                                      </p:cBhvr>
                                      <p:to>
                                        <p:strVal val="visible"/>
                                      </p:to>
                                    </p:set>
                                    <p:animEffect transition="in" filter="fade">
                                      <p:cBhvr>
                                        <p:cTn id="21" dur="1000"/>
                                        <p:tgtEl>
                                          <p:spTgt spid="2">
                                            <p:txEl>
                                              <p:pRg st="1" end="1"/>
                                            </p:txEl>
                                          </p:spTgt>
                                        </p:tgtEl>
                                      </p:cBhvr>
                                    </p:animEffect>
                                    <p:anim calcmode="lin" valueType="num">
                                      <p:cBhvr>
                                        <p:cTn id="22"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2">
                                            <p:txEl>
                                              <p:pRg st="2" end="2"/>
                                            </p:txEl>
                                          </p:spTgt>
                                        </p:tgtEl>
                                        <p:attrNameLst>
                                          <p:attrName>style.visibility</p:attrName>
                                        </p:attrNameLst>
                                      </p:cBhvr>
                                      <p:to>
                                        <p:strVal val="visible"/>
                                      </p:to>
                                    </p:set>
                                    <p:animEffect transition="in" filter="fade">
                                      <p:cBhvr>
                                        <p:cTn id="28" dur="1000"/>
                                        <p:tgtEl>
                                          <p:spTgt spid="2">
                                            <p:txEl>
                                              <p:pRg st="2" end="2"/>
                                            </p:txEl>
                                          </p:spTgt>
                                        </p:tgtEl>
                                      </p:cBhvr>
                                    </p:animEffect>
                                    <p:anim calcmode="lin" valueType="num">
                                      <p:cBhvr>
                                        <p:cTn id="29"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2">
                                            <p:txEl>
                                              <p:pRg st="3" end="3"/>
                                            </p:txEl>
                                          </p:spTgt>
                                        </p:tgtEl>
                                        <p:attrNameLst>
                                          <p:attrName>style.visibility</p:attrName>
                                        </p:attrNameLst>
                                      </p:cBhvr>
                                      <p:to>
                                        <p:strVal val="visible"/>
                                      </p:to>
                                    </p:set>
                                    <p:animEffect transition="in" filter="fade">
                                      <p:cBhvr>
                                        <p:cTn id="35" dur="1000"/>
                                        <p:tgtEl>
                                          <p:spTgt spid="2">
                                            <p:txEl>
                                              <p:pRg st="3" end="3"/>
                                            </p:txEl>
                                          </p:spTgt>
                                        </p:tgtEl>
                                      </p:cBhvr>
                                    </p:animEffect>
                                    <p:anim calcmode="lin" valueType="num">
                                      <p:cBhvr>
                                        <p:cTn id="36"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2">
                                            <p:txEl>
                                              <p:pRg st="4" end="4"/>
                                            </p:txEl>
                                          </p:spTgt>
                                        </p:tgtEl>
                                        <p:attrNameLst>
                                          <p:attrName>style.visibility</p:attrName>
                                        </p:attrNameLst>
                                      </p:cBhvr>
                                      <p:to>
                                        <p:strVal val="visible"/>
                                      </p:to>
                                    </p:set>
                                    <p:animEffect transition="in" filter="fade">
                                      <p:cBhvr>
                                        <p:cTn id="42" dur="1000"/>
                                        <p:tgtEl>
                                          <p:spTgt spid="2">
                                            <p:txEl>
                                              <p:pRg st="4" end="4"/>
                                            </p:txEl>
                                          </p:spTgt>
                                        </p:tgtEl>
                                      </p:cBhvr>
                                    </p:animEffect>
                                    <p:anim calcmode="lin" valueType="num">
                                      <p:cBhvr>
                                        <p:cTn id="43"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44" dur="1000" fill="hold"/>
                                        <p:tgtEl>
                                          <p:spTgt spid="2">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2">
                                            <p:txEl>
                                              <p:pRg st="5" end="5"/>
                                            </p:txEl>
                                          </p:spTgt>
                                        </p:tgtEl>
                                        <p:attrNameLst>
                                          <p:attrName>style.visibility</p:attrName>
                                        </p:attrNameLst>
                                      </p:cBhvr>
                                      <p:to>
                                        <p:strVal val="visible"/>
                                      </p:to>
                                    </p:set>
                                    <p:animEffect transition="in" filter="fade">
                                      <p:cBhvr>
                                        <p:cTn id="49" dur="1000"/>
                                        <p:tgtEl>
                                          <p:spTgt spid="2">
                                            <p:txEl>
                                              <p:pRg st="5" end="5"/>
                                            </p:txEl>
                                          </p:spTgt>
                                        </p:tgtEl>
                                      </p:cBhvr>
                                    </p:animEffect>
                                    <p:anim calcmode="lin" valueType="num">
                                      <p:cBhvr>
                                        <p:cTn id="50" dur="1000" fill="hold"/>
                                        <p:tgtEl>
                                          <p:spTgt spid="2">
                                            <p:txEl>
                                              <p:pRg st="5" end="5"/>
                                            </p:txEl>
                                          </p:spTgt>
                                        </p:tgtEl>
                                        <p:attrNameLst>
                                          <p:attrName>ppt_x</p:attrName>
                                        </p:attrNameLst>
                                      </p:cBhvr>
                                      <p:tavLst>
                                        <p:tav tm="0">
                                          <p:val>
                                            <p:strVal val="#ppt_x"/>
                                          </p:val>
                                        </p:tav>
                                        <p:tav tm="100000">
                                          <p:val>
                                            <p:strVal val="#ppt_x"/>
                                          </p:val>
                                        </p:tav>
                                      </p:tavLst>
                                    </p:anim>
                                    <p:anim calcmode="lin" valueType="num">
                                      <p:cBhvr>
                                        <p:cTn id="51" dur="1000" fill="hold"/>
                                        <p:tgtEl>
                                          <p:spTgt spid="2">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2">
                                            <p:txEl>
                                              <p:pRg st="6" end="6"/>
                                            </p:txEl>
                                          </p:spTgt>
                                        </p:tgtEl>
                                        <p:attrNameLst>
                                          <p:attrName>style.visibility</p:attrName>
                                        </p:attrNameLst>
                                      </p:cBhvr>
                                      <p:to>
                                        <p:strVal val="visible"/>
                                      </p:to>
                                    </p:set>
                                    <p:animEffect transition="in" filter="fade">
                                      <p:cBhvr>
                                        <p:cTn id="56" dur="1000"/>
                                        <p:tgtEl>
                                          <p:spTgt spid="2">
                                            <p:txEl>
                                              <p:pRg st="6" end="6"/>
                                            </p:txEl>
                                          </p:spTgt>
                                        </p:tgtEl>
                                      </p:cBhvr>
                                    </p:animEffect>
                                    <p:anim calcmode="lin" valueType="num">
                                      <p:cBhvr>
                                        <p:cTn id="57" dur="1000" fill="hold"/>
                                        <p:tgtEl>
                                          <p:spTgt spid="2">
                                            <p:txEl>
                                              <p:pRg st="6" end="6"/>
                                            </p:txEl>
                                          </p:spTgt>
                                        </p:tgtEl>
                                        <p:attrNameLst>
                                          <p:attrName>ppt_x</p:attrName>
                                        </p:attrNameLst>
                                      </p:cBhvr>
                                      <p:tavLst>
                                        <p:tav tm="0">
                                          <p:val>
                                            <p:strVal val="#ppt_x"/>
                                          </p:val>
                                        </p:tav>
                                        <p:tav tm="100000">
                                          <p:val>
                                            <p:strVal val="#ppt_x"/>
                                          </p:val>
                                        </p:tav>
                                      </p:tavLst>
                                    </p:anim>
                                    <p:anim calcmode="lin" valueType="num">
                                      <p:cBhvr>
                                        <p:cTn id="58" dur="1000" fill="hold"/>
                                        <p:tgtEl>
                                          <p:spTgt spid="2">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xmlns="" id="{0B7C27C4-3E14-490A-B132-CBBEDA1E905A}"/>
              </a:ext>
            </a:extLst>
          </p:cNvPr>
          <p:cNvPicPr>
            <a:picLocks noChangeAspect="1"/>
          </p:cNvPicPr>
          <p:nvPr/>
        </p:nvPicPr>
        <p:blipFill>
          <a:blip r:embed="rId3"/>
          <a:stretch>
            <a:fillRect/>
          </a:stretch>
        </p:blipFill>
        <p:spPr>
          <a:xfrm>
            <a:off x="467359" y="6410461"/>
            <a:ext cx="3706253" cy="296092"/>
          </a:xfrm>
          <a:prstGeom prst="rect">
            <a:avLst/>
          </a:prstGeom>
        </p:spPr>
      </p:pic>
      <p:pic>
        <p:nvPicPr>
          <p:cNvPr id="2" name="Picture 1">
            <a:extLst>
              <a:ext uri="{FF2B5EF4-FFF2-40B4-BE49-F238E27FC236}">
                <a16:creationId xmlns:a16="http://schemas.microsoft.com/office/drawing/2014/main" xmlns="" id="{F1FC3E39-8C60-4F64-9838-2A683F25B8C4}"/>
              </a:ext>
            </a:extLst>
          </p:cNvPr>
          <p:cNvPicPr>
            <a:picLocks noChangeAspect="1"/>
          </p:cNvPicPr>
          <p:nvPr/>
        </p:nvPicPr>
        <p:blipFill>
          <a:blip r:embed="rId4"/>
          <a:stretch>
            <a:fillRect/>
          </a:stretch>
        </p:blipFill>
        <p:spPr>
          <a:xfrm flipH="1">
            <a:off x="50800" y="3820160"/>
            <a:ext cx="1727200" cy="3010024"/>
          </a:xfrm>
          <a:prstGeom prst="rect">
            <a:avLst/>
          </a:prstGeom>
        </p:spPr>
      </p:pic>
      <p:sp>
        <p:nvSpPr>
          <p:cNvPr id="7" name="Text Placeholder 6">
            <a:extLst>
              <a:ext uri="{FF2B5EF4-FFF2-40B4-BE49-F238E27FC236}">
                <a16:creationId xmlns:a16="http://schemas.microsoft.com/office/drawing/2014/main" xmlns="" id="{B21C28F5-3CA3-4B78-B5C9-550C00BB3174}"/>
              </a:ext>
            </a:extLst>
          </p:cNvPr>
          <p:cNvSpPr>
            <a:spLocks noGrp="1"/>
          </p:cNvSpPr>
          <p:nvPr>
            <p:ph type="body" sz="quarter" idx="12"/>
          </p:nvPr>
        </p:nvSpPr>
        <p:spPr>
          <a:xfrm>
            <a:off x="1452839" y="1463105"/>
            <a:ext cx="7678461" cy="3337495"/>
          </a:xfrm>
        </p:spPr>
        <p:txBody>
          <a:bodyPr>
            <a:normAutofit fontScale="85000" lnSpcReduction="20000"/>
          </a:bodyPr>
          <a:lstStyle/>
          <a:p>
            <a:r>
              <a:rPr lang="en-US" dirty="0"/>
              <a:t>Programming Languages: Python for data manipulation, analysis, and visualization.</a:t>
            </a:r>
          </a:p>
          <a:p>
            <a:r>
              <a:rPr lang="en-US" dirty="0"/>
              <a:t>Libraries/Tools: Pandas, </a:t>
            </a:r>
            <a:r>
              <a:rPr lang="en-US" dirty="0" err="1"/>
              <a:t>NumPy</a:t>
            </a:r>
            <a:r>
              <a:rPr lang="en-US" dirty="0"/>
              <a:t>, </a:t>
            </a:r>
            <a:r>
              <a:rPr lang="en-US" dirty="0" err="1"/>
              <a:t>Matplotlib</a:t>
            </a:r>
            <a:r>
              <a:rPr lang="en-US" dirty="0"/>
              <a:t>, </a:t>
            </a:r>
            <a:r>
              <a:rPr lang="en-US" dirty="0" err="1"/>
              <a:t>Seaborn</a:t>
            </a:r>
            <a:r>
              <a:rPr lang="en-US" dirty="0"/>
              <a:t>, or </a:t>
            </a:r>
            <a:r>
              <a:rPr lang="en-US" dirty="0" err="1"/>
              <a:t>Plotly</a:t>
            </a:r>
            <a:r>
              <a:rPr lang="en-US" dirty="0"/>
              <a:t> in Python; </a:t>
            </a:r>
          </a:p>
          <a:p>
            <a:r>
              <a:rPr lang="en-US" dirty="0"/>
              <a:t>Data Storage/Processing: CSV dataset management.</a:t>
            </a:r>
          </a:p>
          <a:p>
            <a:r>
              <a:rPr lang="en-US" dirty="0"/>
              <a:t>Data Visualization: in JUPYTER NOTEBOOK</a:t>
            </a:r>
          </a:p>
          <a:p>
            <a:r>
              <a:rPr lang="en-US" dirty="0"/>
              <a:t>Data Cleaning &amp; Preparation: Techniques like data wrangling, missing data handling, and feature engineering primarily through scripting in Python.</a:t>
            </a:r>
            <a:endParaRPr lang="en-US" dirty="0"/>
          </a:p>
        </p:txBody>
      </p:sp>
      <p:sp>
        <p:nvSpPr>
          <p:cNvPr id="9" name="Title 8">
            <a:extLst>
              <a:ext uri="{FF2B5EF4-FFF2-40B4-BE49-F238E27FC236}">
                <a16:creationId xmlns:a16="http://schemas.microsoft.com/office/drawing/2014/main" xmlns="" id="{FEF304F5-32C5-4869-B185-859B567855A8}"/>
              </a:ext>
            </a:extLst>
          </p:cNvPr>
          <p:cNvSpPr>
            <a:spLocks noGrp="1"/>
          </p:cNvSpPr>
          <p:nvPr>
            <p:ph type="title"/>
          </p:nvPr>
        </p:nvSpPr>
        <p:spPr>
          <a:xfrm>
            <a:off x="660399" y="430567"/>
            <a:ext cx="5306291" cy="847817"/>
          </a:xfrm>
        </p:spPr>
        <p:txBody>
          <a:bodyPr>
            <a:normAutofit/>
          </a:bodyPr>
          <a:lstStyle/>
          <a:p>
            <a:r>
              <a:rPr lang="en-US" dirty="0"/>
              <a:t>Technology Used</a:t>
            </a:r>
          </a:p>
        </p:txBody>
      </p:sp>
    </p:spTree>
    <p:extLst>
      <p:ext uri="{BB962C8B-B14F-4D97-AF65-F5344CB8AC3E}">
        <p14:creationId xmlns:p14="http://schemas.microsoft.com/office/powerpoint/2010/main" val="1341901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xEl>
                                              <p:pRg st="0" end="0"/>
                                            </p:txEl>
                                          </p:spTgt>
                                        </p:tgtEl>
                                        <p:attrNameLst>
                                          <p:attrName>style.visibility</p:attrName>
                                        </p:attrNameLst>
                                      </p:cBhvr>
                                      <p:to>
                                        <p:strVal val="visible"/>
                                      </p:to>
                                    </p:set>
                                    <p:animEffect transition="in" filter="fade">
                                      <p:cBhvr>
                                        <p:cTn id="14" dur="1000"/>
                                        <p:tgtEl>
                                          <p:spTgt spid="7">
                                            <p:txEl>
                                              <p:pRg st="0" end="0"/>
                                            </p:txEl>
                                          </p:spTgt>
                                        </p:tgtEl>
                                      </p:cBhvr>
                                    </p:animEffect>
                                    <p:anim calcmode="lin" valueType="num">
                                      <p:cBhvr>
                                        <p:cTn id="15"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7">
                                            <p:txEl>
                                              <p:pRg st="1" end="1"/>
                                            </p:txEl>
                                          </p:spTgt>
                                        </p:tgtEl>
                                        <p:attrNameLst>
                                          <p:attrName>style.visibility</p:attrName>
                                        </p:attrNameLst>
                                      </p:cBhvr>
                                      <p:to>
                                        <p:strVal val="visible"/>
                                      </p:to>
                                    </p:set>
                                    <p:animEffect transition="in" filter="fade">
                                      <p:cBhvr>
                                        <p:cTn id="21" dur="1000"/>
                                        <p:tgtEl>
                                          <p:spTgt spid="7">
                                            <p:txEl>
                                              <p:pRg st="1" end="1"/>
                                            </p:txEl>
                                          </p:spTgt>
                                        </p:tgtEl>
                                      </p:cBhvr>
                                    </p:animEffect>
                                    <p:anim calcmode="lin" valueType="num">
                                      <p:cBhvr>
                                        <p:cTn id="22"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7">
                                            <p:txEl>
                                              <p:pRg st="2" end="2"/>
                                            </p:txEl>
                                          </p:spTgt>
                                        </p:tgtEl>
                                        <p:attrNameLst>
                                          <p:attrName>style.visibility</p:attrName>
                                        </p:attrNameLst>
                                      </p:cBhvr>
                                      <p:to>
                                        <p:strVal val="visible"/>
                                      </p:to>
                                    </p:set>
                                    <p:animEffect transition="in" filter="fade">
                                      <p:cBhvr>
                                        <p:cTn id="28" dur="1000"/>
                                        <p:tgtEl>
                                          <p:spTgt spid="7">
                                            <p:txEl>
                                              <p:pRg st="2" end="2"/>
                                            </p:txEl>
                                          </p:spTgt>
                                        </p:tgtEl>
                                      </p:cBhvr>
                                    </p:animEffect>
                                    <p:anim calcmode="lin" valueType="num">
                                      <p:cBhvr>
                                        <p:cTn id="29"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7">
                                            <p:txEl>
                                              <p:pRg st="3" end="3"/>
                                            </p:txEl>
                                          </p:spTgt>
                                        </p:tgtEl>
                                        <p:attrNameLst>
                                          <p:attrName>style.visibility</p:attrName>
                                        </p:attrNameLst>
                                      </p:cBhvr>
                                      <p:to>
                                        <p:strVal val="visible"/>
                                      </p:to>
                                    </p:set>
                                    <p:animEffect transition="in" filter="fade">
                                      <p:cBhvr>
                                        <p:cTn id="35" dur="1000"/>
                                        <p:tgtEl>
                                          <p:spTgt spid="7">
                                            <p:txEl>
                                              <p:pRg st="3" end="3"/>
                                            </p:txEl>
                                          </p:spTgt>
                                        </p:tgtEl>
                                      </p:cBhvr>
                                    </p:animEffect>
                                    <p:anim calcmode="lin" valueType="num">
                                      <p:cBhvr>
                                        <p:cTn id="36" dur="10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7">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7">
                                            <p:txEl>
                                              <p:pRg st="4" end="4"/>
                                            </p:txEl>
                                          </p:spTgt>
                                        </p:tgtEl>
                                        <p:attrNameLst>
                                          <p:attrName>style.visibility</p:attrName>
                                        </p:attrNameLst>
                                      </p:cBhvr>
                                      <p:to>
                                        <p:strVal val="visible"/>
                                      </p:to>
                                    </p:set>
                                    <p:animEffect transition="in" filter="fade">
                                      <p:cBhvr>
                                        <p:cTn id="42" dur="1000"/>
                                        <p:tgtEl>
                                          <p:spTgt spid="7">
                                            <p:txEl>
                                              <p:pRg st="4" end="4"/>
                                            </p:txEl>
                                          </p:spTgt>
                                        </p:tgtEl>
                                      </p:cBhvr>
                                    </p:animEffect>
                                    <p:anim calcmode="lin" valueType="num">
                                      <p:cBhvr>
                                        <p:cTn id="43"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44" dur="1000" fill="hold"/>
                                        <p:tgtEl>
                                          <p:spTgt spid="7">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xmlns="" id="{BBB0C869-7C5C-4070-BD4D-F3FC2DA8F301}"/>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xmlns="" id="{AFE3A2AF-177E-45E6-A191-0F8523DB7FFA}"/>
              </a:ext>
            </a:extLst>
          </p:cNvPr>
          <p:cNvSpPr>
            <a:spLocks noGrp="1"/>
          </p:cNvSpPr>
          <p:nvPr>
            <p:ph type="title"/>
          </p:nvPr>
        </p:nvSpPr>
        <p:spPr>
          <a:xfrm>
            <a:off x="657500" y="281689"/>
            <a:ext cx="3870643" cy="429511"/>
          </a:xfrm>
        </p:spPr>
        <p:txBody>
          <a:bodyPr>
            <a:normAutofit fontScale="90000"/>
          </a:bodyPr>
          <a:lstStyle/>
          <a:p>
            <a:r>
              <a:rPr lang="en-GB" dirty="0"/>
              <a:t>RESULTS1 </a:t>
            </a:r>
            <a:endParaRPr lang="en-IN" dirty="0"/>
          </a:p>
        </p:txBody>
      </p:sp>
      <p:sp>
        <p:nvSpPr>
          <p:cNvPr id="7" name="Text Placeholder 30">
            <a:extLst>
              <a:ext uri="{FF2B5EF4-FFF2-40B4-BE49-F238E27FC236}">
                <a16:creationId xmlns:a16="http://schemas.microsoft.com/office/drawing/2014/main" xmlns="" id="{372426BE-BEE7-4A6D-BCD2-059615BBCE25}"/>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xmlns="" id="{E61E227A-5883-4C77-B25A-46A22FFDF41F}"/>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9" name="Title 3">
            <a:extLst>
              <a:ext uri="{FF2B5EF4-FFF2-40B4-BE49-F238E27FC236}">
                <a16:creationId xmlns:a16="http://schemas.microsoft.com/office/drawing/2014/main" xmlns="" id="{E25373E9-1A26-4A40-9897-E42DE485D8E3}"/>
              </a:ext>
            </a:extLst>
          </p:cNvPr>
          <p:cNvSpPr txBox="1">
            <a:spLocks/>
          </p:cNvSpPr>
          <p:nvPr/>
        </p:nvSpPr>
        <p:spPr>
          <a:xfrm>
            <a:off x="422959" y="5737443"/>
            <a:ext cx="2981643" cy="830997"/>
          </a:xfrm>
          <a:prstGeom prst="rect">
            <a:avLst/>
          </a:prstGeom>
        </p:spPr>
        <p:txBody>
          <a:bodyPr vert="horz" lIns="91440" tIns="45720" rIns="91440" bIns="45720" rtlCol="0" anchor="t">
            <a:normAutofit/>
          </a:bodyPr>
          <a:lstStyle>
            <a:lvl1pPr algn="l" defTabSz="457200" rtl="0" eaLnBrk="1" latinLnBrk="0" hangingPunct="1">
              <a:spcBef>
                <a:spcPct val="0"/>
              </a:spcBef>
              <a:buNone/>
              <a:defRPr sz="4800" b="1"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dirty="0"/>
              <a:t> </a:t>
            </a:r>
            <a:r>
              <a:rPr lang="en-GB" sz="2000" b="0" u="sng" dirty="0">
                <a:solidFill>
                  <a:srgbClr val="0070C0"/>
                </a:solidFill>
                <a:hlinkClick r:id="rId3" action="ppaction://hlinkfile">
                  <a:extLst>
                    <a:ext uri="{A12FA001-AC4F-418D-AE19-62706E023703}">
                      <ahyp:hlinkClr xmlns:ahyp="http://schemas.microsoft.com/office/drawing/2018/hyperlinkcolor" xmlns="" val="tx"/>
                    </a:ext>
                  </a:extLst>
                </a:hlinkClick>
              </a:rPr>
              <a:t>Demo Link</a:t>
            </a:r>
            <a:endParaRPr lang="en-IN" b="0" u="sng" dirty="0">
              <a:solidFill>
                <a:srgbClr val="0070C0"/>
              </a:solidFill>
            </a:endParaRPr>
          </a:p>
        </p:txBody>
      </p:sp>
      <p:sp>
        <p:nvSpPr>
          <p:cNvPr id="10" name="Text Placeholder 1">
            <a:extLst>
              <a:ext uri="{FF2B5EF4-FFF2-40B4-BE49-F238E27FC236}">
                <a16:creationId xmlns:a16="http://schemas.microsoft.com/office/drawing/2014/main" xmlns="" id="{B19D8AC7-3787-4ADB-9212-0808F015C2DD}"/>
              </a:ext>
            </a:extLst>
          </p:cNvPr>
          <p:cNvSpPr>
            <a:spLocks noGrp="1"/>
          </p:cNvSpPr>
          <p:nvPr>
            <p:ph type="body" sz="quarter" idx="12"/>
          </p:nvPr>
        </p:nvSpPr>
        <p:spPr>
          <a:xfrm>
            <a:off x="807164" y="1431693"/>
            <a:ext cx="4275138" cy="477520"/>
          </a:xfrm>
        </p:spPr>
        <p:txBody>
          <a:bodyPr>
            <a:normAutofit fontScale="77500" lnSpcReduction="20000"/>
          </a:bodyPr>
          <a:lstStyle/>
          <a:p>
            <a:pPr marL="0" indent="0">
              <a:buNone/>
            </a:pPr>
            <a:r>
              <a:rPr lang="en-US" dirty="0"/>
              <a:t>[Add screen shots of your code or Chart(s) ]</a:t>
            </a:r>
            <a:endParaRPr lang="en-IN" dirty="0"/>
          </a:p>
        </p:txBody>
      </p:sp>
      <p:pic>
        <p:nvPicPr>
          <p:cNvPr id="3" name="Picture 2"/>
          <p:cNvPicPr>
            <a:picLocks noChangeAspect="1"/>
          </p:cNvPicPr>
          <p:nvPr/>
        </p:nvPicPr>
        <p:blipFill>
          <a:blip r:embed="rId4"/>
          <a:stretch>
            <a:fillRect/>
          </a:stretch>
        </p:blipFill>
        <p:spPr>
          <a:xfrm>
            <a:off x="807164" y="909406"/>
            <a:ext cx="8247936" cy="5465994"/>
          </a:xfrm>
          <a:prstGeom prst="rect">
            <a:avLst/>
          </a:prstGeom>
        </p:spPr>
      </p:pic>
    </p:spTree>
    <p:extLst>
      <p:ext uri="{BB962C8B-B14F-4D97-AF65-F5344CB8AC3E}">
        <p14:creationId xmlns:p14="http://schemas.microsoft.com/office/powerpoint/2010/main" val="1086225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0">
                                            <p:txEl>
                                              <p:pRg st="0" end="0"/>
                                            </p:txEl>
                                          </p:spTgt>
                                        </p:tgtEl>
                                        <p:attrNameLst>
                                          <p:attrName>style.visibility</p:attrName>
                                        </p:attrNameLst>
                                      </p:cBhvr>
                                      <p:to>
                                        <p:strVal val="visible"/>
                                      </p:to>
                                    </p:set>
                                    <p:animEffect transition="in" filter="fade">
                                      <p:cBhvr>
                                        <p:cTn id="28" dur="1000"/>
                                        <p:tgtEl>
                                          <p:spTgt spid="10">
                                            <p:txEl>
                                              <p:pRg st="0" end="0"/>
                                            </p:txEl>
                                          </p:spTgt>
                                        </p:tgtEl>
                                      </p:cBhvr>
                                    </p:animEffect>
                                    <p:anim calcmode="lin" valueType="num">
                                      <p:cBhvr>
                                        <p:cTn id="29"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30"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P spid="10"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1B561F40-61F5-A9E4-2028-61D27EB38D0E}"/>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xmlns="" id="{490F1862-D4F3-D9EB-176E-2E2938531BAC}"/>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xmlns="" id="{723A3B93-82D2-A57B-4898-3D9B0C72DC7D}"/>
              </a:ext>
            </a:extLst>
          </p:cNvPr>
          <p:cNvSpPr>
            <a:spLocks noGrp="1"/>
          </p:cNvSpPr>
          <p:nvPr>
            <p:ph type="title"/>
          </p:nvPr>
        </p:nvSpPr>
        <p:spPr>
          <a:xfrm>
            <a:off x="675957" y="370589"/>
            <a:ext cx="2981643" cy="830997"/>
          </a:xfrm>
        </p:spPr>
        <p:txBody>
          <a:bodyPr>
            <a:normAutofit/>
          </a:bodyPr>
          <a:lstStyle/>
          <a:p>
            <a:r>
              <a:rPr lang="en-GB" dirty="0"/>
              <a:t>RESULTS2</a:t>
            </a:r>
            <a:endParaRPr lang="en-IN" dirty="0"/>
          </a:p>
        </p:txBody>
      </p:sp>
      <p:sp>
        <p:nvSpPr>
          <p:cNvPr id="7" name="Text Placeholder 30">
            <a:extLst>
              <a:ext uri="{FF2B5EF4-FFF2-40B4-BE49-F238E27FC236}">
                <a16:creationId xmlns:a16="http://schemas.microsoft.com/office/drawing/2014/main" xmlns="" id="{F4C0E530-3AAB-E420-2061-2352FB4AEFBB}"/>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xmlns="" id="{83F5036B-907B-9AB7-BC47-C7C142E40FA7}"/>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9" name="Title 3">
            <a:extLst>
              <a:ext uri="{FF2B5EF4-FFF2-40B4-BE49-F238E27FC236}">
                <a16:creationId xmlns:a16="http://schemas.microsoft.com/office/drawing/2014/main" xmlns="" id="{34F0609D-325A-6CFC-7512-0C94EDABEB7B}"/>
              </a:ext>
            </a:extLst>
          </p:cNvPr>
          <p:cNvSpPr txBox="1">
            <a:spLocks/>
          </p:cNvSpPr>
          <p:nvPr/>
        </p:nvSpPr>
        <p:spPr>
          <a:xfrm>
            <a:off x="422959" y="5737443"/>
            <a:ext cx="2981643" cy="830997"/>
          </a:xfrm>
          <a:prstGeom prst="rect">
            <a:avLst/>
          </a:prstGeom>
        </p:spPr>
        <p:txBody>
          <a:bodyPr vert="horz" lIns="91440" tIns="45720" rIns="91440" bIns="45720" rtlCol="0" anchor="t">
            <a:normAutofit/>
          </a:bodyPr>
          <a:lstStyle>
            <a:lvl1pPr algn="l" defTabSz="457200" rtl="0" eaLnBrk="1" latinLnBrk="0" hangingPunct="1">
              <a:spcBef>
                <a:spcPct val="0"/>
              </a:spcBef>
              <a:buNone/>
              <a:defRPr sz="4800" b="1"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dirty="0"/>
              <a:t> </a:t>
            </a:r>
            <a:r>
              <a:rPr lang="en-GB" sz="2000" b="0" u="sng" dirty="0">
                <a:solidFill>
                  <a:srgbClr val="0070C0"/>
                </a:solidFill>
                <a:hlinkClick r:id="rId3" action="ppaction://hlinkfile">
                  <a:extLst>
                    <a:ext uri="{A12FA001-AC4F-418D-AE19-62706E023703}">
                      <ahyp:hlinkClr xmlns:ahyp="http://schemas.microsoft.com/office/drawing/2018/hyperlinkcolor" xmlns="" val="tx"/>
                    </a:ext>
                  </a:extLst>
                </a:hlinkClick>
              </a:rPr>
              <a:t>Demo Link</a:t>
            </a:r>
            <a:endParaRPr lang="en-IN" b="0" u="sng" dirty="0">
              <a:solidFill>
                <a:srgbClr val="0070C0"/>
              </a:solidFill>
            </a:endParaRPr>
          </a:p>
        </p:txBody>
      </p:sp>
      <p:sp>
        <p:nvSpPr>
          <p:cNvPr id="10" name="Text Placeholder 1">
            <a:extLst>
              <a:ext uri="{FF2B5EF4-FFF2-40B4-BE49-F238E27FC236}">
                <a16:creationId xmlns:a16="http://schemas.microsoft.com/office/drawing/2014/main" xmlns="" id="{91963C39-9433-02BA-5A2B-62380BFD21C5}"/>
              </a:ext>
            </a:extLst>
          </p:cNvPr>
          <p:cNvSpPr>
            <a:spLocks noGrp="1"/>
          </p:cNvSpPr>
          <p:nvPr>
            <p:ph type="body" sz="quarter" idx="12"/>
          </p:nvPr>
        </p:nvSpPr>
        <p:spPr>
          <a:xfrm>
            <a:off x="807164" y="1431693"/>
            <a:ext cx="4275138" cy="477520"/>
          </a:xfrm>
        </p:spPr>
        <p:txBody>
          <a:bodyPr>
            <a:normAutofit fontScale="77500" lnSpcReduction="20000"/>
          </a:bodyPr>
          <a:lstStyle/>
          <a:p>
            <a:pPr marL="0" indent="0">
              <a:buNone/>
            </a:pPr>
            <a:r>
              <a:rPr lang="en-US" dirty="0"/>
              <a:t>[Add screen shots of your code or Chart(s) ]</a:t>
            </a:r>
            <a:endParaRPr lang="en-IN" dirty="0"/>
          </a:p>
        </p:txBody>
      </p:sp>
      <p:pic>
        <p:nvPicPr>
          <p:cNvPr id="2" name="Picture 1"/>
          <p:cNvPicPr>
            <a:picLocks noChangeAspect="1"/>
          </p:cNvPicPr>
          <p:nvPr/>
        </p:nvPicPr>
        <p:blipFill rotWithShape="1">
          <a:blip r:embed="rId4"/>
          <a:srcRect l="14141" r="14518"/>
          <a:stretch/>
        </p:blipFill>
        <p:spPr>
          <a:xfrm>
            <a:off x="807164" y="1201586"/>
            <a:ext cx="7003336" cy="5423687"/>
          </a:xfrm>
          <a:prstGeom prst="rect">
            <a:avLst/>
          </a:prstGeom>
        </p:spPr>
      </p:pic>
    </p:spTree>
    <p:extLst>
      <p:ext uri="{BB962C8B-B14F-4D97-AF65-F5344CB8AC3E}">
        <p14:creationId xmlns:p14="http://schemas.microsoft.com/office/powerpoint/2010/main" val="390853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0">
                                            <p:txEl>
                                              <p:pRg st="0" end="0"/>
                                            </p:txEl>
                                          </p:spTgt>
                                        </p:tgtEl>
                                        <p:attrNameLst>
                                          <p:attrName>style.visibility</p:attrName>
                                        </p:attrNameLst>
                                      </p:cBhvr>
                                      <p:to>
                                        <p:strVal val="visible"/>
                                      </p:to>
                                    </p:set>
                                    <p:animEffect transition="in" filter="fade">
                                      <p:cBhvr>
                                        <p:cTn id="28" dur="1000"/>
                                        <p:tgtEl>
                                          <p:spTgt spid="10">
                                            <p:txEl>
                                              <p:pRg st="0" end="0"/>
                                            </p:txEl>
                                          </p:spTgt>
                                        </p:tgtEl>
                                      </p:cBhvr>
                                    </p:animEffect>
                                    <p:anim calcmode="lin" valueType="num">
                                      <p:cBhvr>
                                        <p:cTn id="29"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30"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P spid="10"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387024A6-C6F7-0E13-B5FE-E6A5870DA15B}"/>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xmlns="" id="{B76194CC-45AC-6391-C127-232D7FE17E83}"/>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xmlns="" id="{D2560D1A-A584-25F8-1F57-468796F22888}"/>
              </a:ext>
            </a:extLst>
          </p:cNvPr>
          <p:cNvSpPr>
            <a:spLocks noGrp="1"/>
          </p:cNvSpPr>
          <p:nvPr>
            <p:ph type="title"/>
          </p:nvPr>
        </p:nvSpPr>
        <p:spPr>
          <a:xfrm>
            <a:off x="675957" y="370589"/>
            <a:ext cx="2981643" cy="830997"/>
          </a:xfrm>
        </p:spPr>
        <p:txBody>
          <a:bodyPr>
            <a:normAutofit/>
          </a:bodyPr>
          <a:lstStyle/>
          <a:p>
            <a:r>
              <a:rPr lang="en-GB" dirty="0"/>
              <a:t>RESULTS3 </a:t>
            </a:r>
            <a:endParaRPr lang="en-IN" dirty="0"/>
          </a:p>
        </p:txBody>
      </p:sp>
      <p:sp>
        <p:nvSpPr>
          <p:cNvPr id="7" name="Text Placeholder 30">
            <a:extLst>
              <a:ext uri="{FF2B5EF4-FFF2-40B4-BE49-F238E27FC236}">
                <a16:creationId xmlns:a16="http://schemas.microsoft.com/office/drawing/2014/main" xmlns="" id="{BBD379B3-43F5-BB42-D7EF-5C1FA28E50DF}"/>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xmlns="" id="{1E0D8247-EFB8-6C04-BBBF-310CEEF88E4A}"/>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9" name="Title 3">
            <a:extLst>
              <a:ext uri="{FF2B5EF4-FFF2-40B4-BE49-F238E27FC236}">
                <a16:creationId xmlns:a16="http://schemas.microsoft.com/office/drawing/2014/main" xmlns="" id="{1C3286AD-B268-E75A-C390-BA89A4EE730E}"/>
              </a:ext>
            </a:extLst>
          </p:cNvPr>
          <p:cNvSpPr txBox="1">
            <a:spLocks/>
          </p:cNvSpPr>
          <p:nvPr/>
        </p:nvSpPr>
        <p:spPr>
          <a:xfrm>
            <a:off x="422959" y="5737443"/>
            <a:ext cx="2981643" cy="830997"/>
          </a:xfrm>
          <a:prstGeom prst="rect">
            <a:avLst/>
          </a:prstGeom>
        </p:spPr>
        <p:txBody>
          <a:bodyPr vert="horz" lIns="91440" tIns="45720" rIns="91440" bIns="45720" rtlCol="0" anchor="t">
            <a:normAutofit/>
          </a:bodyPr>
          <a:lstStyle>
            <a:lvl1pPr algn="l" defTabSz="457200" rtl="0" eaLnBrk="1" latinLnBrk="0" hangingPunct="1">
              <a:spcBef>
                <a:spcPct val="0"/>
              </a:spcBef>
              <a:buNone/>
              <a:defRPr sz="4800" b="1"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dirty="0"/>
              <a:t> </a:t>
            </a:r>
            <a:r>
              <a:rPr lang="en-GB" sz="2000" b="0" u="sng" dirty="0">
                <a:solidFill>
                  <a:srgbClr val="0070C0"/>
                </a:solidFill>
                <a:hlinkClick r:id="rId3" action="ppaction://hlinkfile">
                  <a:extLst>
                    <a:ext uri="{A12FA001-AC4F-418D-AE19-62706E023703}">
                      <ahyp:hlinkClr xmlns:ahyp="http://schemas.microsoft.com/office/drawing/2018/hyperlinkcolor" xmlns="" val="tx"/>
                    </a:ext>
                  </a:extLst>
                </a:hlinkClick>
              </a:rPr>
              <a:t>Demo Link</a:t>
            </a:r>
            <a:endParaRPr lang="en-IN" b="0" u="sng" dirty="0">
              <a:solidFill>
                <a:srgbClr val="0070C0"/>
              </a:solidFill>
            </a:endParaRPr>
          </a:p>
        </p:txBody>
      </p:sp>
      <p:sp>
        <p:nvSpPr>
          <p:cNvPr id="10" name="Text Placeholder 1">
            <a:extLst>
              <a:ext uri="{FF2B5EF4-FFF2-40B4-BE49-F238E27FC236}">
                <a16:creationId xmlns:a16="http://schemas.microsoft.com/office/drawing/2014/main" xmlns="" id="{F6B14C4F-1746-A8AB-D262-5A993160F568}"/>
              </a:ext>
            </a:extLst>
          </p:cNvPr>
          <p:cNvSpPr>
            <a:spLocks noGrp="1"/>
          </p:cNvSpPr>
          <p:nvPr>
            <p:ph type="body" sz="quarter" idx="12"/>
          </p:nvPr>
        </p:nvSpPr>
        <p:spPr>
          <a:xfrm>
            <a:off x="807164" y="1431693"/>
            <a:ext cx="4275138" cy="477520"/>
          </a:xfrm>
        </p:spPr>
        <p:txBody>
          <a:bodyPr>
            <a:normAutofit fontScale="77500" lnSpcReduction="20000"/>
          </a:bodyPr>
          <a:lstStyle/>
          <a:p>
            <a:pPr marL="0" indent="0">
              <a:buNone/>
            </a:pPr>
            <a:r>
              <a:rPr lang="en-US" dirty="0"/>
              <a:t>[Add screen shots of your code or Chart(s) ]</a:t>
            </a:r>
            <a:endParaRPr lang="en-IN" dirty="0"/>
          </a:p>
        </p:txBody>
      </p:sp>
      <p:pic>
        <p:nvPicPr>
          <p:cNvPr id="2" name="Picture 1"/>
          <p:cNvPicPr>
            <a:picLocks noChangeAspect="1"/>
          </p:cNvPicPr>
          <p:nvPr/>
        </p:nvPicPr>
        <p:blipFill>
          <a:blip r:embed="rId4"/>
          <a:stretch>
            <a:fillRect/>
          </a:stretch>
        </p:blipFill>
        <p:spPr>
          <a:xfrm>
            <a:off x="807164" y="1193077"/>
            <a:ext cx="8811855" cy="5182323"/>
          </a:xfrm>
          <a:prstGeom prst="rect">
            <a:avLst/>
          </a:prstGeom>
        </p:spPr>
      </p:pic>
    </p:spTree>
    <p:extLst>
      <p:ext uri="{BB962C8B-B14F-4D97-AF65-F5344CB8AC3E}">
        <p14:creationId xmlns:p14="http://schemas.microsoft.com/office/powerpoint/2010/main" val="349846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0">
                                            <p:txEl>
                                              <p:pRg st="0" end="0"/>
                                            </p:txEl>
                                          </p:spTgt>
                                        </p:tgtEl>
                                        <p:attrNameLst>
                                          <p:attrName>style.visibility</p:attrName>
                                        </p:attrNameLst>
                                      </p:cBhvr>
                                      <p:to>
                                        <p:strVal val="visible"/>
                                      </p:to>
                                    </p:set>
                                    <p:animEffect transition="in" filter="fade">
                                      <p:cBhvr>
                                        <p:cTn id="28" dur="1000"/>
                                        <p:tgtEl>
                                          <p:spTgt spid="10">
                                            <p:txEl>
                                              <p:pRg st="0" end="0"/>
                                            </p:txEl>
                                          </p:spTgt>
                                        </p:tgtEl>
                                      </p:cBhvr>
                                    </p:animEffect>
                                    <p:anim calcmode="lin" valueType="num">
                                      <p:cBhvr>
                                        <p:cTn id="29"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30"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P spid="10"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71D302F3-5B15-F4B3-4FC0-05D49317B44C}"/>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xmlns="" id="{95314807-9A27-116F-CC98-E5EEF28F0800}"/>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xmlns="" id="{BA0845DA-C188-DB03-7162-C74DB64A3678}"/>
              </a:ext>
            </a:extLst>
          </p:cNvPr>
          <p:cNvSpPr>
            <a:spLocks noGrp="1"/>
          </p:cNvSpPr>
          <p:nvPr>
            <p:ph type="title"/>
          </p:nvPr>
        </p:nvSpPr>
        <p:spPr>
          <a:xfrm>
            <a:off x="675957" y="370589"/>
            <a:ext cx="6115368" cy="878622"/>
          </a:xfrm>
        </p:spPr>
        <p:txBody>
          <a:bodyPr>
            <a:normAutofit/>
          </a:bodyPr>
          <a:lstStyle/>
          <a:p>
            <a:r>
              <a:rPr lang="en-GB" dirty="0"/>
              <a:t>GitHub repository </a:t>
            </a:r>
          </a:p>
        </p:txBody>
      </p:sp>
      <p:sp>
        <p:nvSpPr>
          <p:cNvPr id="7" name="Text Placeholder 30">
            <a:extLst>
              <a:ext uri="{FF2B5EF4-FFF2-40B4-BE49-F238E27FC236}">
                <a16:creationId xmlns:a16="http://schemas.microsoft.com/office/drawing/2014/main" xmlns="" id="{9B11EDF8-3FD7-C9FE-2AA8-09208B3BEFC2}"/>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9" name="Title 3">
            <a:extLst>
              <a:ext uri="{FF2B5EF4-FFF2-40B4-BE49-F238E27FC236}">
                <a16:creationId xmlns:a16="http://schemas.microsoft.com/office/drawing/2014/main" xmlns="" id="{4E6ED231-AB91-2C33-0439-AEAC41FE728F}"/>
              </a:ext>
            </a:extLst>
          </p:cNvPr>
          <p:cNvSpPr txBox="1">
            <a:spLocks/>
          </p:cNvSpPr>
          <p:nvPr/>
        </p:nvSpPr>
        <p:spPr>
          <a:xfrm>
            <a:off x="422959" y="5737443"/>
            <a:ext cx="2981643" cy="830997"/>
          </a:xfrm>
          <a:prstGeom prst="rect">
            <a:avLst/>
          </a:prstGeom>
        </p:spPr>
        <p:txBody>
          <a:bodyPr vert="horz" lIns="91440" tIns="45720" rIns="91440" bIns="45720" rtlCol="0" anchor="t">
            <a:normAutofit/>
          </a:bodyPr>
          <a:lstStyle>
            <a:lvl1pPr algn="l" defTabSz="457200" rtl="0" eaLnBrk="1" latinLnBrk="0" hangingPunct="1">
              <a:spcBef>
                <a:spcPct val="0"/>
              </a:spcBef>
              <a:buNone/>
              <a:defRPr sz="4800" b="1"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dirty="0"/>
              <a:t> </a:t>
            </a:r>
            <a:r>
              <a:rPr lang="en-GB" sz="2000" b="0" u="sng" dirty="0">
                <a:solidFill>
                  <a:srgbClr val="0070C0"/>
                </a:solidFill>
                <a:hlinkClick r:id="rId3" action="ppaction://hlinkfile">
                  <a:extLst>
                    <a:ext uri="{A12FA001-AC4F-418D-AE19-62706E023703}">
                      <ahyp:hlinkClr xmlns:ahyp="http://schemas.microsoft.com/office/drawing/2018/hyperlinkcolor" xmlns="" val="tx"/>
                    </a:ext>
                  </a:extLst>
                </a:hlinkClick>
              </a:rPr>
              <a:t>Demo Link</a:t>
            </a:r>
            <a:endParaRPr lang="en-IN" b="0" u="sng" dirty="0">
              <a:solidFill>
                <a:srgbClr val="0070C0"/>
              </a:solidFill>
            </a:endParaRPr>
          </a:p>
        </p:txBody>
      </p:sp>
      <p:sp>
        <p:nvSpPr>
          <p:cNvPr id="10" name="Text Placeholder 1">
            <a:extLst>
              <a:ext uri="{FF2B5EF4-FFF2-40B4-BE49-F238E27FC236}">
                <a16:creationId xmlns:a16="http://schemas.microsoft.com/office/drawing/2014/main" xmlns="" id="{8935B953-0B74-DF35-9464-45E8CB01D89D}"/>
              </a:ext>
            </a:extLst>
          </p:cNvPr>
          <p:cNvSpPr>
            <a:spLocks noGrp="1"/>
          </p:cNvSpPr>
          <p:nvPr>
            <p:ph type="body" sz="quarter" idx="12"/>
          </p:nvPr>
        </p:nvSpPr>
        <p:spPr>
          <a:xfrm>
            <a:off x="819864" y="2388027"/>
            <a:ext cx="5971461" cy="2553970"/>
          </a:xfrm>
        </p:spPr>
        <p:txBody>
          <a:bodyPr vert="horz" lIns="91440" tIns="45720" rIns="91440" bIns="45720" rtlCol="0" anchor="t">
            <a:normAutofit lnSpcReduction="10000"/>
          </a:bodyPr>
          <a:lstStyle/>
          <a:p>
            <a:pPr marL="0" indent="0">
              <a:buNone/>
            </a:pPr>
            <a:r>
              <a:rPr lang="en-US" sz="2800" b="1" dirty="0" smtClean="0"/>
              <a:t>URL:-</a:t>
            </a:r>
            <a:endParaRPr lang="en-US" b="1" dirty="0" smtClean="0"/>
          </a:p>
          <a:p>
            <a:pPr marL="0" indent="0">
              <a:buNone/>
            </a:pPr>
            <a:r>
              <a:rPr lang="en-US" dirty="0" smtClean="0"/>
              <a:t>https</a:t>
            </a:r>
            <a:r>
              <a:rPr lang="en-US" dirty="0"/>
              <a:t>://github.com/anujsukenkar95/VOIS_AICTE_Oct2025_ANUJ_SUKENKAR.git </a:t>
            </a:r>
            <a:endParaRPr lang="en-US" dirty="0"/>
          </a:p>
          <a:p>
            <a:pPr marL="0" indent="0">
              <a:buNone/>
            </a:pPr>
            <a:endParaRPr lang="en-US" dirty="0"/>
          </a:p>
          <a:p>
            <a:pPr marL="0" indent="0">
              <a:buNone/>
            </a:pPr>
            <a:r>
              <a:rPr lang="en-US" sz="2800" b="1" dirty="0" err="1" smtClean="0"/>
              <a:t>github</a:t>
            </a:r>
            <a:r>
              <a:rPr lang="en-US" sz="2800" b="1" dirty="0" smtClean="0"/>
              <a:t> </a:t>
            </a:r>
            <a:r>
              <a:rPr lang="en-US" sz="2800" b="1" dirty="0"/>
              <a:t>repository </a:t>
            </a:r>
            <a:r>
              <a:rPr lang="en-US" sz="2800" b="1" dirty="0" smtClean="0"/>
              <a:t>NAME:-</a:t>
            </a:r>
            <a:r>
              <a:rPr lang="en-US" sz="2800" b="1" dirty="0" smtClean="0"/>
              <a:t> </a:t>
            </a:r>
          </a:p>
          <a:p>
            <a:pPr marL="0" indent="0">
              <a:buNone/>
            </a:pPr>
            <a:r>
              <a:rPr lang="en-US" dirty="0" smtClean="0"/>
              <a:t>VOIS_AICTE_Oct2025_ANUJ_SUKENKAR</a:t>
            </a:r>
            <a:r>
              <a:rPr lang="en-US" dirty="0"/>
              <a:t> </a:t>
            </a:r>
          </a:p>
        </p:txBody>
      </p:sp>
    </p:spTree>
    <p:extLst>
      <p:ext uri="{BB962C8B-B14F-4D97-AF65-F5344CB8AC3E}">
        <p14:creationId xmlns:p14="http://schemas.microsoft.com/office/powerpoint/2010/main" val="1596923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0">
                                            <p:txEl>
                                              <p:pRg st="0" end="0"/>
                                            </p:txEl>
                                          </p:spTgt>
                                        </p:tgtEl>
                                        <p:attrNameLst>
                                          <p:attrName>style.visibility</p:attrName>
                                        </p:attrNameLst>
                                      </p:cBhvr>
                                      <p:to>
                                        <p:strVal val="visible"/>
                                      </p:to>
                                    </p:set>
                                    <p:animEffect transition="in" filter="fade">
                                      <p:cBhvr>
                                        <p:cTn id="21" dur="1000"/>
                                        <p:tgtEl>
                                          <p:spTgt spid="10">
                                            <p:txEl>
                                              <p:pRg st="0" end="0"/>
                                            </p:txEl>
                                          </p:spTgt>
                                        </p:tgtEl>
                                      </p:cBhvr>
                                    </p:animEffect>
                                    <p:anim calcmode="lin" valueType="num">
                                      <p:cBhvr>
                                        <p:cTn id="22"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0">
                                            <p:txEl>
                                              <p:pRg st="1" end="1"/>
                                            </p:txEl>
                                          </p:spTgt>
                                        </p:tgtEl>
                                        <p:attrNameLst>
                                          <p:attrName>style.visibility</p:attrName>
                                        </p:attrNameLst>
                                      </p:cBhvr>
                                      <p:to>
                                        <p:strVal val="visible"/>
                                      </p:to>
                                    </p:set>
                                    <p:animEffect transition="in" filter="fade">
                                      <p:cBhvr>
                                        <p:cTn id="28" dur="1000"/>
                                        <p:tgtEl>
                                          <p:spTgt spid="10">
                                            <p:txEl>
                                              <p:pRg st="1" end="1"/>
                                            </p:txEl>
                                          </p:spTgt>
                                        </p:tgtEl>
                                      </p:cBhvr>
                                    </p:animEffect>
                                    <p:anim calcmode="lin" valueType="num">
                                      <p:cBhvr>
                                        <p:cTn id="29" dur="1000" fill="hold"/>
                                        <p:tgtEl>
                                          <p:spTgt spid="10">
                                            <p:txEl>
                                              <p:pRg st="1" end="1"/>
                                            </p:txEl>
                                          </p:spTgt>
                                        </p:tgtEl>
                                        <p:attrNameLst>
                                          <p:attrName>ppt_x</p:attrName>
                                        </p:attrNameLst>
                                      </p:cBhvr>
                                      <p:tavLst>
                                        <p:tav tm="0">
                                          <p:val>
                                            <p:strVal val="#ppt_x"/>
                                          </p:val>
                                        </p:tav>
                                        <p:tav tm="100000">
                                          <p:val>
                                            <p:strVal val="#ppt_x"/>
                                          </p:val>
                                        </p:tav>
                                      </p:tavLst>
                                    </p:anim>
                                    <p:anim calcmode="lin" valueType="num">
                                      <p:cBhvr>
                                        <p:cTn id="30" dur="1000" fill="hold"/>
                                        <p:tgtEl>
                                          <p:spTgt spid="10">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10">
                                            <p:txEl>
                                              <p:pRg st="3" end="3"/>
                                            </p:txEl>
                                          </p:spTgt>
                                        </p:tgtEl>
                                        <p:attrNameLst>
                                          <p:attrName>style.visibility</p:attrName>
                                        </p:attrNameLst>
                                      </p:cBhvr>
                                      <p:to>
                                        <p:strVal val="visible"/>
                                      </p:to>
                                    </p:set>
                                    <p:animEffect transition="in" filter="fade">
                                      <p:cBhvr>
                                        <p:cTn id="35" dur="1000"/>
                                        <p:tgtEl>
                                          <p:spTgt spid="10">
                                            <p:txEl>
                                              <p:pRg st="3" end="3"/>
                                            </p:txEl>
                                          </p:spTgt>
                                        </p:tgtEl>
                                      </p:cBhvr>
                                    </p:animEffect>
                                    <p:anim calcmode="lin" valueType="num">
                                      <p:cBhvr>
                                        <p:cTn id="36" dur="1000" fill="hold"/>
                                        <p:tgtEl>
                                          <p:spTgt spid="10">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10">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10">
                                            <p:txEl>
                                              <p:pRg st="4" end="4"/>
                                            </p:txEl>
                                          </p:spTgt>
                                        </p:tgtEl>
                                        <p:attrNameLst>
                                          <p:attrName>style.visibility</p:attrName>
                                        </p:attrNameLst>
                                      </p:cBhvr>
                                      <p:to>
                                        <p:strVal val="visible"/>
                                      </p:to>
                                    </p:set>
                                    <p:animEffect transition="in" filter="fade">
                                      <p:cBhvr>
                                        <p:cTn id="42" dur="1000"/>
                                        <p:tgtEl>
                                          <p:spTgt spid="10">
                                            <p:txEl>
                                              <p:pRg st="4" end="4"/>
                                            </p:txEl>
                                          </p:spTgt>
                                        </p:tgtEl>
                                      </p:cBhvr>
                                    </p:animEffect>
                                    <p:anim calcmode="lin" valueType="num">
                                      <p:cBhvr>
                                        <p:cTn id="43" dur="1000" fill="hold"/>
                                        <p:tgtEl>
                                          <p:spTgt spid="10">
                                            <p:txEl>
                                              <p:pRg st="4" end="4"/>
                                            </p:txEl>
                                          </p:spTgt>
                                        </p:tgtEl>
                                        <p:attrNameLst>
                                          <p:attrName>ppt_x</p:attrName>
                                        </p:attrNameLst>
                                      </p:cBhvr>
                                      <p:tavLst>
                                        <p:tav tm="0">
                                          <p:val>
                                            <p:strVal val="#ppt_x"/>
                                          </p:val>
                                        </p:tav>
                                        <p:tav tm="100000">
                                          <p:val>
                                            <p:strVal val="#ppt_x"/>
                                          </p:val>
                                        </p:tav>
                                      </p:tavLst>
                                    </p:anim>
                                    <p:anim calcmode="lin" valueType="num">
                                      <p:cBhvr>
                                        <p:cTn id="44" dur="1000" fill="hold"/>
                                        <p:tgtEl>
                                          <p:spTgt spid="10">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10" grpId="0" build="p"/>
    </p:bld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05D99ABA-76CE-4A8E-B5F0-C051B96628DE}">
  <ds:schemaRefs>
    <ds:schemaRef ds:uri="http://schemas.microsoft.com/sharepoint/v3/contenttype/forms"/>
  </ds:schemaRefs>
</ds:datastoreItem>
</file>

<file path=customXml/itemProps2.xml><?xml version="1.0" encoding="utf-8"?>
<ds:datastoreItem xmlns:ds="http://schemas.openxmlformats.org/officeDocument/2006/customXml" ds:itemID="{B19EB750-A6DA-4BE8-B87B-FC499FE7336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DEA9014-ED64-4558-B1E1-D03F0EE32BEB}">
  <ds:schemaRefs>
    <ds:schemaRef ds:uri="http://purl.org/dc/terms/"/>
    <ds:schemaRef ds:uri="16c05727-aa75-4e4a-9b5f-8a80a1165891"/>
    <ds:schemaRef ds:uri="http://purl.org/dc/elements/1.1/"/>
    <ds:schemaRef ds:uri="http://schemas.microsoft.com/office/2006/documentManagement/types"/>
    <ds:schemaRef ds:uri="http://schemas.microsoft.com/office/2006/metadata/properties"/>
    <ds:schemaRef ds:uri="http://www.w3.org/XML/1998/namespace"/>
    <ds:schemaRef ds:uri="http://purl.org/dc/dcmitype/"/>
    <ds:schemaRef ds:uri="http://schemas.microsoft.com/office/infopath/2007/PartnerControls"/>
    <ds:schemaRef ds:uri="http://schemas.openxmlformats.org/package/2006/metadata/core-propertie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Facet</Template>
  <TotalTime>626</TotalTime>
  <Words>440</Words>
  <Application>Microsoft Office PowerPoint</Application>
  <PresentationFormat>Widescreen</PresentationFormat>
  <Paragraphs>45</Paragraphs>
  <Slides>12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Times New Roman</vt:lpstr>
      <vt:lpstr>Trebuchet MS</vt:lpstr>
      <vt:lpstr>Wingdings</vt:lpstr>
      <vt:lpstr>Wingdings 3</vt:lpstr>
      <vt:lpstr>Facet</vt:lpstr>
      <vt:lpstr>Project Title –  AIRBNB HOTEL BOOKING ANALYSYS PROJECT</vt:lpstr>
      <vt:lpstr>PROBLEM  STATEMENT</vt:lpstr>
      <vt:lpstr>Project Description  </vt:lpstr>
      <vt:lpstr>WHO ARE THE END USERS?</vt:lpstr>
      <vt:lpstr>Technology Used</vt:lpstr>
      <vt:lpstr>RESULTS1 </vt:lpstr>
      <vt:lpstr>RESULTS2</vt:lpstr>
      <vt:lpstr>RESULTS3 </vt:lpstr>
      <vt:lpstr>GitHub repository </vt:lpstr>
      <vt:lpstr>Getting started with Basics of Python Certificate  </vt:lpstr>
      <vt:lpstr>Data Visualization Certificate  </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MASKED HUNTERS</dc:title>
  <dc:creator>Venkataswamy</dc:creator>
  <cp:lastModifiedBy>Microsoft account</cp:lastModifiedBy>
  <cp:revision>127</cp:revision>
  <dcterms:created xsi:type="dcterms:W3CDTF">2021-07-11T13:13:15Z</dcterms:created>
  <dcterms:modified xsi:type="dcterms:W3CDTF">2025-10-07T17:56:36Z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