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6" d="100"/>
          <a:sy n="76" d="100"/>
        </p:scale>
        <p:origin x="456" y="8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10/17/2025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nujsukenkar95/VOIS_AICTE_Oct2025_MajorProject_Anuj_Sukenkar.git"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3568699" y="4125399"/>
            <a:ext cx="6144261" cy="1347998"/>
          </a:xfrm>
        </p:spPr>
        <p:txBody>
          <a:bodyPr>
            <a:normAutofit/>
          </a:bodyPr>
          <a:lstStyle/>
          <a:p>
            <a:pPr algn="r"/>
            <a:r>
              <a:rPr lang="en-US" b="0" dirty="0" smtClean="0">
                <a:solidFill>
                  <a:schemeClr val="tx1"/>
                </a:solidFill>
              </a:rPr>
              <a:t>ANUJ RAMESH SUKENKAR</a:t>
            </a:r>
            <a:endParaRPr lang="en-US" b="0" dirty="0">
              <a:solidFill>
                <a:schemeClr val="tx1"/>
              </a:solidFill>
            </a:endParaRPr>
          </a:p>
          <a:p>
            <a:pPr algn="r"/>
            <a:r>
              <a:rPr lang="en-IN" dirty="0">
                <a:solidFill>
                  <a:schemeClr val="tx1"/>
                </a:solidFill>
              </a:rPr>
              <a:t>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675957" y="2794001"/>
            <a:ext cx="9041429" cy="1314947"/>
          </a:xfrm>
        </p:spPr>
        <p:txBody>
          <a:bodyPr>
            <a:normAutofit/>
          </a:bodyPr>
          <a:lstStyle/>
          <a:p>
            <a:r>
              <a:rPr lang="en-GB" sz="3200" dirty="0"/>
              <a:t>Project Title </a:t>
            </a:r>
            <a:r>
              <a:rPr lang="en-GB" sz="3200" dirty="0"/>
              <a:t>-Netflix Data Analysis Project</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496" y="1269585"/>
            <a:ext cx="7032318" cy="504507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13" y="1183154"/>
            <a:ext cx="6856212" cy="4915774"/>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xmlns=""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xmlns=""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r>
              <a:rPr lang="en-US" dirty="0"/>
              <a:t/>
            </a: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xmlns=""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xmlns=""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3" name="Picture 2"/>
          <p:cNvPicPr>
            <a:picLocks noChangeAspect="1"/>
          </p:cNvPicPr>
          <p:nvPr/>
        </p:nvPicPr>
        <p:blipFill>
          <a:blip r:embed="rId3"/>
          <a:stretch>
            <a:fillRect/>
          </a:stretch>
        </p:blipFill>
        <p:spPr>
          <a:xfrm>
            <a:off x="675957" y="1616683"/>
            <a:ext cx="8068801" cy="411537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xmlns=""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3" name="Picture 2"/>
          <p:cNvPicPr>
            <a:picLocks noChangeAspect="1"/>
          </p:cNvPicPr>
          <p:nvPr/>
        </p:nvPicPr>
        <p:blipFill>
          <a:blip r:embed="rId3"/>
          <a:stretch>
            <a:fillRect/>
          </a:stretch>
        </p:blipFill>
        <p:spPr>
          <a:xfrm>
            <a:off x="767807" y="1608410"/>
            <a:ext cx="8106906" cy="379147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xmlns=""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3" name="Picture 2"/>
          <p:cNvPicPr>
            <a:picLocks noChangeAspect="1"/>
          </p:cNvPicPr>
          <p:nvPr/>
        </p:nvPicPr>
        <p:blipFill>
          <a:blip r:embed="rId3"/>
          <a:stretch>
            <a:fillRect/>
          </a:stretch>
        </p:blipFill>
        <p:spPr>
          <a:xfrm>
            <a:off x="739457" y="1275371"/>
            <a:ext cx="8021169" cy="437258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741560" y="331382"/>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872767" y="2197100"/>
            <a:ext cx="7039333" cy="3365500"/>
          </a:xfrm>
        </p:spPr>
        <p:txBody>
          <a:bodyPr vert="horz" lIns="91440" tIns="45720" rIns="91440" bIns="45720" rtlCol="0" anchor="t">
            <a:normAutofit/>
          </a:bodyPr>
          <a:lstStyle/>
          <a:p>
            <a:pPr marL="0" indent="0">
              <a:buNone/>
            </a:pPr>
            <a:r>
              <a:rPr lang="en-US" dirty="0">
                <a:hlinkClick r:id="rId3"/>
              </a:rPr>
              <a:t>https://</a:t>
            </a:r>
            <a:r>
              <a:rPr lang="en-US" dirty="0" smtClean="0">
                <a:hlinkClick r:id="rId3"/>
              </a:rPr>
              <a:t>github.com/anujsukenkar95/VOIS_AICTE_Oct2025_MajorProject_Anuj_Sukenkar.git</a:t>
            </a:r>
            <a:r>
              <a:rPr lang="en-US" dirty="0" smtClean="0"/>
              <a:t> </a:t>
            </a:r>
            <a:endParaRPr lang="en-US" dirty="0"/>
          </a:p>
          <a:p>
            <a:pPr marL="0" indent="0">
              <a:buNone/>
            </a:pPr>
            <a:endParaRPr lang="en-US" dirty="0" smtClean="0"/>
          </a:p>
          <a:p>
            <a:pPr marL="0" indent="0">
              <a:buNone/>
            </a:pPr>
            <a:r>
              <a:rPr lang="en-US" sz="2400" b="1" dirty="0" err="1"/>
              <a:t>G</a:t>
            </a:r>
            <a:r>
              <a:rPr lang="en-US" sz="2400" b="1" dirty="0" err="1" smtClean="0"/>
              <a:t>ithub</a:t>
            </a:r>
            <a:r>
              <a:rPr lang="en-US" sz="2400" b="1" dirty="0" smtClean="0"/>
              <a:t> </a:t>
            </a:r>
            <a:r>
              <a:rPr lang="en-US" sz="2400" b="1" dirty="0"/>
              <a:t>repository </a:t>
            </a:r>
            <a:r>
              <a:rPr lang="en-US" sz="2400" b="1" dirty="0" smtClean="0"/>
              <a:t>Name: </a:t>
            </a:r>
            <a:r>
              <a:rPr lang="en-US" sz="2400" b="1" dirty="0" smtClean="0"/>
              <a:t> </a:t>
            </a:r>
            <a:r>
              <a:rPr lang="en-US" dirty="0" smtClean="0"/>
              <a:t>VOIS_AICTE_Oct2025_MajorProject_Anuj_Sukenkar</a:t>
            </a: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animEffect transition="in" filter="fade">
                                      <p:cBhvr>
                                        <p:cTn id="21" dur="1000"/>
                                        <p:tgtEl>
                                          <p:spTgt spid="10">
                                            <p:txEl>
                                              <p:pRg st="2" end="2"/>
                                            </p:txEl>
                                          </p:spTgt>
                                        </p:tgtEl>
                                      </p:cBhvr>
                                    </p:animEffect>
                                    <p:anim calcmode="lin" valueType="num">
                                      <p:cBhvr>
                                        <p:cTn id="22"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243</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Data Analysis Project</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123</cp:revision>
  <dcterms:created xsi:type="dcterms:W3CDTF">2021-07-11T13:13:15Z</dcterms:created>
  <dcterms:modified xsi:type="dcterms:W3CDTF">2025-10-17T10:06:08Z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