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6" r:id="rId2"/>
    <p:sldId id="261" r:id="rId3"/>
    <p:sldId id="262" r:id="rId4"/>
    <p:sldId id="264" r:id="rId5"/>
    <p:sldId id="265" r:id="rId6"/>
    <p:sldId id="259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86410" autoAdjust="0"/>
  </p:normalViewPr>
  <p:slideViewPr>
    <p:cSldViewPr snapToGrid="0">
      <p:cViewPr varScale="1">
        <p:scale>
          <a:sx n="55" d="100"/>
          <a:sy n="55" d="100"/>
        </p:scale>
        <p:origin x="10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0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1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16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5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95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9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2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2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6005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39E76FD-3E2A-4015-A0D8-A5E5A21843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3F52473-3A84-4FF0-9EA6-1604FC0B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3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hyperlink" Target="http://www.baaa-acro.com/statistics/death-rate-per-year?page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nngage.com/blog/color-blind-friendly-palette/#3" TargetMode="External"/><Relationship Id="rId5" Type="http://schemas.openxmlformats.org/officeDocument/2006/relationships/hyperlink" Target="https://www.transtats.bts.gov/Data_Elements.aspx?Data=1" TargetMode="External"/><Relationship Id="rId4" Type="http://schemas.openxmlformats.org/officeDocument/2006/relationships/hyperlink" Target="https://www.transtats.bts.gov/Data_Elements_Financial.aspx?Data=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0C93-48B2-449A-9D87-3A9B47643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46" y="1522135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Air  Travel – Safety and Fatalities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DBA9F-F584-407E-BE3B-0C73C50BB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345" y="3317363"/>
            <a:ext cx="8407078" cy="930546"/>
          </a:xfrm>
        </p:spPr>
        <p:txBody>
          <a:bodyPr/>
          <a:lstStyle/>
          <a:p>
            <a:pPr algn="ctr"/>
            <a:r>
              <a:rPr lang="en-US" dirty="0"/>
              <a:t>Is Air Travel safe?</a:t>
            </a:r>
          </a:p>
        </p:txBody>
      </p:sp>
    </p:spTree>
    <p:extLst>
      <p:ext uri="{BB962C8B-B14F-4D97-AF65-F5344CB8AC3E}">
        <p14:creationId xmlns:p14="http://schemas.microsoft.com/office/powerpoint/2010/main" val="372560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166-E21B-44DC-8F4B-6AD191B2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Fatalities by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0D763-69E4-BC00-12B9-C77C51D1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65" y="1585826"/>
            <a:ext cx="7934084" cy="49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5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E0E2-8DCC-4CF7-A347-012D8EB9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Fatalities by Year (Continue)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F8C6CF-1F62-1C1F-345D-D9FB8951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0" y="2799915"/>
            <a:ext cx="11928084" cy="29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A1B1-861B-4323-A936-3424E6C5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Passengers and Revenue Growth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C684BD-B026-BBF8-0097-4E059A5B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9" y="2413408"/>
            <a:ext cx="11386541" cy="31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3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B35CF3-5C7F-41A2-BEC0-96FB9871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Traffic Growth by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770E0-7454-A667-5DD7-179A8C77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0" y="2905103"/>
            <a:ext cx="11968840" cy="28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8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AEB42C-A0C3-D269-471F-2E1129B7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8" y="240733"/>
            <a:ext cx="2993948" cy="6559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714879-5C71-4443-7A49-F87B3AD0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903" y="229158"/>
            <a:ext cx="3088274" cy="6559392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EF7CBD32-9E2D-9B23-8D0A-1337D6CD244E}"/>
              </a:ext>
            </a:extLst>
          </p:cNvPr>
          <p:cNvSpPr/>
          <p:nvPr/>
        </p:nvSpPr>
        <p:spPr>
          <a:xfrm>
            <a:off x="3344612" y="144684"/>
            <a:ext cx="5070183" cy="2841584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Fatalities by Each Airlines between 2 eras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F6B58A-26BD-4ED4-C8D8-02A19BC968F7}"/>
              </a:ext>
            </a:extLst>
          </p:cNvPr>
          <p:cNvSpPr/>
          <p:nvPr/>
        </p:nvSpPr>
        <p:spPr>
          <a:xfrm>
            <a:off x="3481814" y="3773346"/>
            <a:ext cx="5070183" cy="2558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Distance Travel per week by Airlines</a:t>
            </a:r>
          </a:p>
        </p:txBody>
      </p:sp>
    </p:spTree>
    <p:extLst>
      <p:ext uri="{BB962C8B-B14F-4D97-AF65-F5344CB8AC3E}">
        <p14:creationId xmlns:p14="http://schemas.microsoft.com/office/powerpoint/2010/main" val="240602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5C71-63C4-428B-82CE-2599DD78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Airlines Stats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8A85E-3241-4115-9D9E-D9C33017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109 Fatalities since 2000</a:t>
            </a:r>
          </a:p>
          <a:p>
            <a:r>
              <a:rPr lang="en-US" dirty="0"/>
              <a:t>7 billion km per week </a:t>
            </a:r>
          </a:p>
        </p:txBody>
      </p:sp>
    </p:spTree>
    <p:extLst>
      <p:ext uri="{BB962C8B-B14F-4D97-AF65-F5344CB8AC3E}">
        <p14:creationId xmlns:p14="http://schemas.microsoft.com/office/powerpoint/2010/main" val="365380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9D3A-6A73-4FC7-82AF-0812100C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1CAC-5AF9-4737-BD12-DB505486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 Rate per Year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Retrieved from Bureau of Aircraft Accidents Archives: </a:t>
            </a:r>
            <a:r>
              <a:rPr lang="en-US" sz="1800" u="sng" dirty="0">
                <a:solidFill>
                  <a:srgbClr val="3138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http://www.baaa-acro.com/statistics/death-rate-per-year?page=0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Airline Safety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fivethirtyeight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3138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https://github.com/fivethirtyeight/data/tree/master/airline-safety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Revenue (In Thousands of Dollars)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Bureau of Transportation Statistics: </a:t>
            </a:r>
            <a:r>
              <a:rPr lang="en-US" sz="1800" u="sng" dirty="0">
                <a:solidFill>
                  <a:srgbClr val="3138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https://www.transtats.bts.gov/Data_Elements_Financial.aspx?Data=7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Passengers All U.S. Carriers - All Airports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Retrieved from Bureau of Transportation Statistics: </a:t>
            </a:r>
            <a:r>
              <a:rPr lang="en-US" sz="1800" u="sng" dirty="0">
                <a:solidFill>
                  <a:srgbClr val="3138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https://www.transtats.bts.gov/Data_Elements.aspx?Data=1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Palette Reference: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Color Blind Friendly Palettes to Make Your Charts Accessible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Venngage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3138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https://venngage.com/blog/color-blind-friendly-palette/#3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9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61F4D2-0936-5EB2-BE33-65AF9E9C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B3B36-DC41-4388-BCF8-EEEE4011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73" y="539890"/>
            <a:ext cx="3852749" cy="3789041"/>
          </a:xfrm>
        </p:spPr>
        <p:txBody>
          <a:bodyPr/>
          <a:lstStyle/>
          <a:p>
            <a:r>
              <a:rPr lang="en-US" dirty="0"/>
              <a:t>Have a safe Flight!</a:t>
            </a:r>
          </a:p>
        </p:txBody>
      </p:sp>
    </p:spTree>
    <p:extLst>
      <p:ext uri="{BB962C8B-B14F-4D97-AF65-F5344CB8AC3E}">
        <p14:creationId xmlns:p14="http://schemas.microsoft.com/office/powerpoint/2010/main" val="14179463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1549</TotalTime>
  <Words>220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Air  Travel – Safety and Fatalities</vt:lpstr>
      <vt:lpstr>Fatalities by Years</vt:lpstr>
      <vt:lpstr>Fatalities by Year (Continue)</vt:lpstr>
      <vt:lpstr>Passengers and Revenue Growth</vt:lpstr>
      <vt:lpstr>Air Traffic Growth by Year</vt:lpstr>
      <vt:lpstr>PowerPoint Presentation</vt:lpstr>
      <vt:lpstr>United Airlines Stats</vt:lpstr>
      <vt:lpstr>Sources</vt:lpstr>
      <vt:lpstr>Have a safe Flight!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Scott Breitbach</dc:creator>
  <cp:lastModifiedBy>Anuj Tanwar</cp:lastModifiedBy>
  <cp:revision>13</cp:revision>
  <dcterms:created xsi:type="dcterms:W3CDTF">2022-01-22T21:36:05Z</dcterms:created>
  <dcterms:modified xsi:type="dcterms:W3CDTF">2023-01-21T23:06:10Z</dcterms:modified>
</cp:coreProperties>
</file>