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0" r:id="rId3"/>
  </p:sldMasterIdLst>
  <p:sldIdLst>
    <p:sldId id="256" r:id="rId4"/>
    <p:sldId id="258" r:id="rId5"/>
    <p:sldId id="266" r:id="rId6"/>
    <p:sldId id="259" r:id="rId7"/>
    <p:sldId id="267" r:id="rId8"/>
    <p:sldId id="265" r:id="rId9"/>
    <p:sldId id="264" r:id="rId10"/>
    <p:sldId id="26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1260634" y="4847000"/>
            <a:ext cx="3599700" cy="3511267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9220461" y="-16"/>
            <a:ext cx="2064849" cy="4432283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9585747" y="3538422"/>
            <a:ext cx="397557" cy="4815133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950967" y="1114267"/>
            <a:ext cx="6991600" cy="22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5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950967" y="3405467"/>
            <a:ext cx="6991600" cy="4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9092265" y="5429974"/>
            <a:ext cx="674851" cy="2930557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3740127" y="4537828"/>
            <a:ext cx="1057413" cy="3433885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2424868" y="4698296"/>
            <a:ext cx="1524973" cy="3273416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4882935" y="4801173"/>
            <a:ext cx="970980" cy="3170539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5939313" y="4932799"/>
            <a:ext cx="868201" cy="3038915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6892928" y="4561863"/>
            <a:ext cx="1057415" cy="3798667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8007001" y="4543989"/>
            <a:ext cx="1028575" cy="3816543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title" hasCustomPrompt="1"/>
          </p:nvPr>
        </p:nvSpPr>
        <p:spPr>
          <a:xfrm>
            <a:off x="2646400" y="1918267"/>
            <a:ext cx="6899200" cy="15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>
            <a:spLocks noGrp="1"/>
          </p:cNvSpPr>
          <p:nvPr>
            <p:ph type="subTitle" idx="1"/>
          </p:nvPr>
        </p:nvSpPr>
        <p:spPr>
          <a:xfrm>
            <a:off x="2646400" y="3322600"/>
            <a:ext cx="6899200" cy="5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5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540463" y="3429009"/>
            <a:ext cx="1325392" cy="428303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11446616" y="218674"/>
            <a:ext cx="1627896" cy="390448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2348417" y="3036545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6478451" y="3036545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2348417" y="5298112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6478451" y="5298112"/>
            <a:ext cx="33652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3519181" y="1727200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3519181" y="4022433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7649215" y="1727200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7649215" y="4022433"/>
            <a:ext cx="1022800" cy="7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2348433" y="2468000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6478468" y="2468000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2348433" y="4729567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6478468" y="4729567"/>
            <a:ext cx="3365200" cy="6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8326017" y="4451427"/>
            <a:ext cx="1609153" cy="3386660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11011142" y="841404"/>
            <a:ext cx="1028775" cy="334088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11227037" y="-169138"/>
            <a:ext cx="944683" cy="3084668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585134" y="-4"/>
            <a:ext cx="365829" cy="4430855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/>
          </p:nvPr>
        </p:nvSpPr>
        <p:spPr>
          <a:xfrm>
            <a:off x="1417484" y="4458400"/>
            <a:ext cx="64420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1"/>
          </p:nvPr>
        </p:nvSpPr>
        <p:spPr>
          <a:xfrm>
            <a:off x="1417500" y="1790467"/>
            <a:ext cx="7298800" cy="242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6502281" y="2287733"/>
            <a:ext cx="42256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464133" y="2287733"/>
            <a:ext cx="42256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960021" y="5367265"/>
            <a:ext cx="1609153" cy="3386660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10064102" y="5227001"/>
            <a:ext cx="1176945" cy="4228073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2514255" y="5367290"/>
            <a:ext cx="1028775" cy="334088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3694949" y="5669246"/>
            <a:ext cx="944683" cy="3084668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9152935" y="5227005"/>
            <a:ext cx="844688" cy="2956608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8437781" y="5226959"/>
            <a:ext cx="585081" cy="2956685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960000" y="2262267"/>
            <a:ext cx="3451200" cy="8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57" name="Google Shape;457;p16"/>
          <p:cNvSpPr txBox="1">
            <a:spLocks noGrp="1"/>
          </p:cNvSpPr>
          <p:nvPr>
            <p:ph type="subTitle" idx="1"/>
          </p:nvPr>
        </p:nvSpPr>
        <p:spPr>
          <a:xfrm>
            <a:off x="960000" y="3038060"/>
            <a:ext cx="3451200" cy="1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155920" y="4198140"/>
            <a:ext cx="731149" cy="3175035"/>
            <a:chOff x="4792514" y="2979701"/>
            <a:chExt cx="305307" cy="1325804"/>
          </a:xfrm>
        </p:grpSpPr>
        <p:sp>
          <p:nvSpPr>
            <p:cNvPr id="462" name="Google Shape;462;p1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7" name="Google Shape;467;p17"/>
          <p:cNvGrpSpPr/>
          <p:nvPr/>
        </p:nvGrpSpPr>
        <p:grpSpPr>
          <a:xfrm rot="10800000">
            <a:off x="11107064" y="-1942024"/>
            <a:ext cx="1026777" cy="3863064"/>
            <a:chOff x="4164677" y="2702970"/>
            <a:chExt cx="428753" cy="1613105"/>
          </a:xfrm>
        </p:grpSpPr>
        <p:sp>
          <p:nvSpPr>
            <p:cNvPr id="468" name="Google Shape;468;p1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480" name="Google Shape;480;p18"/>
          <p:cNvGrpSpPr/>
          <p:nvPr/>
        </p:nvGrpSpPr>
        <p:grpSpPr>
          <a:xfrm rot="10800000">
            <a:off x="423934" y="-702689"/>
            <a:ext cx="322503" cy="3906084"/>
            <a:chOff x="9" y="2835115"/>
            <a:chExt cx="134668" cy="1631069"/>
          </a:xfrm>
        </p:grpSpPr>
        <p:sp>
          <p:nvSpPr>
            <p:cNvPr id="481" name="Google Shape;481;p18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8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8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8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5" name="Google Shape;485;p18"/>
          <p:cNvGrpSpPr/>
          <p:nvPr/>
        </p:nvGrpSpPr>
        <p:grpSpPr>
          <a:xfrm>
            <a:off x="11370262" y="4007757"/>
            <a:ext cx="650940" cy="3175035"/>
            <a:chOff x="4826006" y="2979701"/>
            <a:chExt cx="271814" cy="1325804"/>
          </a:xfrm>
        </p:grpSpPr>
        <p:sp>
          <p:nvSpPr>
            <p:cNvPr id="486" name="Google Shape;486;p18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8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8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2" name="Google Shape;492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493" name="Google Shape;493;p19"/>
          <p:cNvGrpSpPr/>
          <p:nvPr/>
        </p:nvGrpSpPr>
        <p:grpSpPr>
          <a:xfrm rot="-5400000">
            <a:off x="10798428" y="4616689"/>
            <a:ext cx="885217" cy="3399516"/>
            <a:chOff x="2474121" y="2891575"/>
            <a:chExt cx="369642" cy="1419541"/>
          </a:xfrm>
        </p:grpSpPr>
        <p:sp>
          <p:nvSpPr>
            <p:cNvPr id="494" name="Google Shape;494;p19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9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9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9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9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9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0" name="Google Shape;500;p19"/>
          <p:cNvGrpSpPr/>
          <p:nvPr/>
        </p:nvGrpSpPr>
        <p:grpSpPr>
          <a:xfrm rot="5400000">
            <a:off x="501885" y="-1101691"/>
            <a:ext cx="662713" cy="3348995"/>
            <a:chOff x="1015564" y="2912672"/>
            <a:chExt cx="276730" cy="1398445"/>
          </a:xfrm>
        </p:grpSpPr>
        <p:sp>
          <p:nvSpPr>
            <p:cNvPr id="501" name="Google Shape;501;p19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9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9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9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9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0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8" name="Google Shape;508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509" name="Google Shape;509;p20"/>
          <p:cNvGrpSpPr/>
          <p:nvPr/>
        </p:nvGrpSpPr>
        <p:grpSpPr>
          <a:xfrm rot="5400000">
            <a:off x="73631" y="5057409"/>
            <a:ext cx="829072" cy="2600951"/>
            <a:chOff x="5492946" y="3186271"/>
            <a:chExt cx="356764" cy="1119234"/>
          </a:xfrm>
        </p:grpSpPr>
        <p:sp>
          <p:nvSpPr>
            <p:cNvPr id="510" name="Google Shape;510;p20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0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0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0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0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0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6" name="Google Shape;516;p20"/>
          <p:cNvGrpSpPr/>
          <p:nvPr/>
        </p:nvGrpSpPr>
        <p:grpSpPr>
          <a:xfrm rot="-5400000">
            <a:off x="11050731" y="-1798731"/>
            <a:ext cx="863728" cy="3819187"/>
            <a:chOff x="4128096" y="2702970"/>
            <a:chExt cx="364812" cy="1613105"/>
          </a:xfrm>
        </p:grpSpPr>
        <p:sp>
          <p:nvSpPr>
            <p:cNvPr id="517" name="Google Shape;517;p20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0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0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0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9239838" y="-15"/>
            <a:ext cx="1795325" cy="3853739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10307456" y="2316866"/>
            <a:ext cx="1264075" cy="4541077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1260634" y="4847067"/>
            <a:ext cx="3599700" cy="3511267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950967" y="2812233"/>
            <a:ext cx="5495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540585"/>
            <a:ext cx="1514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950967" y="3955457"/>
            <a:ext cx="5495600" cy="49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4" name="Google Shape;524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25" name="Google Shape;525;p21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06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65"/>
            </a:lvl1pPr>
            <a:lvl2pPr marL="1219200" lvl="1" indent="-406400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828800" lvl="2" indent="-406400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2438400" lvl="3" indent="-406400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3048000" lvl="4" indent="-406400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3657600" lvl="5" indent="-406400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4267200" lvl="6" indent="-406400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4876800" lvl="7" indent="-406400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5486400" lvl="8" indent="-406400" rtl="0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200"/>
              <a:buFont typeface="Roboto Condensed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8385239" y="4218381"/>
            <a:ext cx="1603255" cy="3441451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9411901" y="1512569"/>
            <a:ext cx="4223388" cy="2289448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960000" y="2296167"/>
            <a:ext cx="52680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3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1" name="Google Shape;571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72" name="Google Shape;572;p23"/>
          <p:cNvSpPr txBox="1">
            <a:spLocks noGrp="1"/>
          </p:cNvSpPr>
          <p:nvPr>
            <p:ph type="subTitle" idx="1"/>
          </p:nvPr>
        </p:nvSpPr>
        <p:spPr>
          <a:xfrm>
            <a:off x="3076751" y="2590943"/>
            <a:ext cx="63560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5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73" name="Google Shape;573;p23"/>
          <p:cNvSpPr txBox="1">
            <a:spLocks noGrp="1"/>
          </p:cNvSpPr>
          <p:nvPr>
            <p:ph type="subTitle" idx="2"/>
          </p:nvPr>
        </p:nvSpPr>
        <p:spPr>
          <a:xfrm>
            <a:off x="3076751" y="4605843"/>
            <a:ext cx="6356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5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74" name="Google Shape;574;p23"/>
          <p:cNvSpPr txBox="1">
            <a:spLocks noGrp="1"/>
          </p:cNvSpPr>
          <p:nvPr>
            <p:ph type="subTitle" idx="3"/>
          </p:nvPr>
        </p:nvSpPr>
        <p:spPr>
          <a:xfrm>
            <a:off x="3076751" y="2075933"/>
            <a:ext cx="63560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75" name="Google Shape;575;p23"/>
          <p:cNvSpPr txBox="1">
            <a:spLocks noGrp="1"/>
          </p:cNvSpPr>
          <p:nvPr>
            <p:ph type="subTitle" idx="4"/>
          </p:nvPr>
        </p:nvSpPr>
        <p:spPr>
          <a:xfrm>
            <a:off x="3076751" y="4094933"/>
            <a:ext cx="63560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11025836" y="-1377365"/>
            <a:ext cx="1019057" cy="4193393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1307315" y="4650862"/>
            <a:ext cx="782237" cy="3396887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1113084" y="4586297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4611716" y="4586299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8110333" y="4586299"/>
            <a:ext cx="29688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1113084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4611720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8110339" y="3953567"/>
            <a:ext cx="2968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9585769" y="3813302"/>
            <a:ext cx="1019057" cy="4193393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461382" y="-5"/>
            <a:ext cx="782237" cy="3396887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960100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4559057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8158025" y="3844653"/>
            <a:ext cx="3074000" cy="1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960100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4559061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8158031" y="3211933"/>
            <a:ext cx="3074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2623531" y="27989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6930869" y="27989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2623531" y="47101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6930869" y="4710101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2623533" y="2148833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6930868" y="2148833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2623533" y="4060100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6930868" y="4060100"/>
            <a:ext cx="263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67675" y="-2199355"/>
            <a:ext cx="987187" cy="3741933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11241021" y="3499550"/>
            <a:ext cx="715371" cy="3371596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9" name="Google Shape;649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1"/>
          </p:nvPr>
        </p:nvSpPr>
        <p:spPr>
          <a:xfrm>
            <a:off x="1468233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2"/>
          </p:nvPr>
        </p:nvSpPr>
        <p:spPr>
          <a:xfrm>
            <a:off x="4771929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3"/>
          </p:nvPr>
        </p:nvSpPr>
        <p:spPr>
          <a:xfrm>
            <a:off x="1468233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4"/>
          </p:nvPr>
        </p:nvSpPr>
        <p:spPr>
          <a:xfrm>
            <a:off x="4771929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5"/>
          </p:nvPr>
        </p:nvSpPr>
        <p:spPr>
          <a:xfrm>
            <a:off x="8075633" y="2595276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6"/>
          </p:nvPr>
        </p:nvSpPr>
        <p:spPr>
          <a:xfrm>
            <a:off x="8075633" y="4644443"/>
            <a:ext cx="2648000" cy="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7"/>
          </p:nvPr>
        </p:nvSpPr>
        <p:spPr>
          <a:xfrm>
            <a:off x="1468233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8"/>
          </p:nvPr>
        </p:nvSpPr>
        <p:spPr>
          <a:xfrm>
            <a:off x="4771929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9"/>
          </p:nvPr>
        </p:nvSpPr>
        <p:spPr>
          <a:xfrm>
            <a:off x="1468233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3"/>
          </p:nvPr>
        </p:nvSpPr>
        <p:spPr>
          <a:xfrm>
            <a:off x="4771929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14"/>
          </p:nvPr>
        </p:nvSpPr>
        <p:spPr>
          <a:xfrm>
            <a:off x="8075633" y="2049301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15"/>
          </p:nvPr>
        </p:nvSpPr>
        <p:spPr>
          <a:xfrm>
            <a:off x="8075633" y="4098468"/>
            <a:ext cx="2648000" cy="6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28"/>
          <p:cNvSpPr txBox="1">
            <a:spLocks noGrp="1"/>
          </p:cNvSpPr>
          <p:nvPr>
            <p:ph type="title" hasCustomPrompt="1"/>
          </p:nvPr>
        </p:nvSpPr>
        <p:spPr>
          <a:xfrm>
            <a:off x="5491033" y="840733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8"/>
          <p:cNvSpPr txBox="1">
            <a:spLocks noGrp="1"/>
          </p:cNvSpPr>
          <p:nvPr>
            <p:ph type="subTitle" idx="1"/>
          </p:nvPr>
        </p:nvSpPr>
        <p:spPr>
          <a:xfrm>
            <a:off x="5491033" y="1808625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66" name="Google Shape;666;p28"/>
          <p:cNvSpPr txBox="1">
            <a:spLocks noGrp="1"/>
          </p:cNvSpPr>
          <p:nvPr>
            <p:ph type="title" idx="2" hasCustomPrompt="1"/>
          </p:nvPr>
        </p:nvSpPr>
        <p:spPr>
          <a:xfrm>
            <a:off x="5491033" y="2672613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8"/>
          <p:cNvSpPr txBox="1">
            <a:spLocks noGrp="1"/>
          </p:cNvSpPr>
          <p:nvPr>
            <p:ph type="subTitle" idx="3"/>
          </p:nvPr>
        </p:nvSpPr>
        <p:spPr>
          <a:xfrm>
            <a:off x="5491033" y="3637408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68" name="Google Shape;668;p28"/>
          <p:cNvSpPr txBox="1">
            <a:spLocks noGrp="1"/>
          </p:cNvSpPr>
          <p:nvPr>
            <p:ph type="title" idx="4" hasCustomPrompt="1"/>
          </p:nvPr>
        </p:nvSpPr>
        <p:spPr>
          <a:xfrm>
            <a:off x="5491033" y="4504495"/>
            <a:ext cx="5750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8"/>
          <p:cNvSpPr txBox="1">
            <a:spLocks noGrp="1"/>
          </p:cNvSpPr>
          <p:nvPr>
            <p:ph type="subTitle" idx="5"/>
          </p:nvPr>
        </p:nvSpPr>
        <p:spPr>
          <a:xfrm>
            <a:off x="5491033" y="5472865"/>
            <a:ext cx="5750000" cy="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5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grpSp>
        <p:nvGrpSpPr>
          <p:cNvPr id="670" name="Google Shape;670;p28"/>
          <p:cNvGrpSpPr/>
          <p:nvPr/>
        </p:nvGrpSpPr>
        <p:grpSpPr>
          <a:xfrm>
            <a:off x="-3" y="121862"/>
            <a:ext cx="3442101" cy="6614297"/>
            <a:chOff x="-2" y="91396"/>
            <a:chExt cx="2581576" cy="4960723"/>
          </a:xfrm>
        </p:grpSpPr>
        <p:grpSp>
          <p:nvGrpSpPr>
            <p:cNvPr id="671" name="Google Shape;671;p28"/>
            <p:cNvGrpSpPr/>
            <p:nvPr/>
          </p:nvGrpSpPr>
          <p:grpSpPr>
            <a:xfrm rot="5400000">
              <a:off x="716105" y="1036885"/>
              <a:ext cx="1149364" cy="2581575"/>
              <a:chOff x="1390914" y="2488356"/>
              <a:chExt cx="811526" cy="1822760"/>
            </a:xfrm>
          </p:grpSpPr>
          <p:sp>
            <p:nvSpPr>
              <p:cNvPr id="672" name="Google Shape;672;p2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3" name="Google Shape;673;p2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2" name="Google Shape;692;p28"/>
            <p:cNvGrpSpPr/>
            <p:nvPr/>
          </p:nvGrpSpPr>
          <p:grpSpPr>
            <a:xfrm rot="5400000">
              <a:off x="877357" y="-121214"/>
              <a:ext cx="563316" cy="2318030"/>
              <a:chOff x="426802" y="2674436"/>
              <a:chExt cx="397738" cy="1636680"/>
            </a:xfrm>
          </p:grpSpPr>
          <p:sp>
            <p:nvSpPr>
              <p:cNvPr id="693" name="Google Shape;693;p2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312" extrusionOk="0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avLst/>
                <a:gdLst/>
                <a:ahLst/>
                <a:cxnLst/>
                <a:rect l="l" t="t" r="r" b="b"/>
                <a:pathLst>
                  <a:path w="37627" h="4865" extrusionOk="0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3381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2012" extrusionOk="0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avLst/>
                <a:gdLst/>
                <a:ahLst/>
                <a:cxnLst/>
                <a:rect l="l" t="t" r="r" b="b"/>
                <a:pathLst>
                  <a:path w="31679" h="2255" extrusionOk="0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2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4879" extrusionOk="0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4807" extrusionOk="0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0" name="Google Shape;700;p28"/>
            <p:cNvGrpSpPr/>
            <p:nvPr/>
          </p:nvGrpSpPr>
          <p:grpSpPr>
            <a:xfrm rot="5400000">
              <a:off x="1063656" y="-968280"/>
              <a:ext cx="190730" cy="2310083"/>
              <a:chOff x="9" y="2835115"/>
              <a:chExt cx="134668" cy="1631069"/>
            </a:xfrm>
          </p:grpSpPr>
          <p:sp>
            <p:nvSpPr>
              <p:cNvPr id="701" name="Google Shape;701;p2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2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5" name="Google Shape;705;p28"/>
            <p:cNvGrpSpPr/>
            <p:nvPr/>
          </p:nvGrpSpPr>
          <p:grpSpPr>
            <a:xfrm rot="5400000">
              <a:off x="642764" y="3490207"/>
              <a:ext cx="919147" cy="2204676"/>
              <a:chOff x="3117442" y="2754471"/>
              <a:chExt cx="648978" cy="1556645"/>
            </a:xfrm>
          </p:grpSpPr>
          <p:sp>
            <p:nvSpPr>
              <p:cNvPr id="706" name="Google Shape;706;p2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2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2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2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2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16" name="Google Shape;716;p28"/>
            <p:cNvGrpSpPr/>
            <p:nvPr/>
          </p:nvGrpSpPr>
          <p:grpSpPr>
            <a:xfrm rot="5400000">
              <a:off x="694172" y="2228984"/>
              <a:ext cx="622150" cy="2010496"/>
              <a:chOff x="2474121" y="2891575"/>
              <a:chExt cx="439279" cy="1419541"/>
            </a:xfrm>
          </p:grpSpPr>
          <p:sp>
            <p:nvSpPr>
              <p:cNvPr id="717" name="Google Shape;717;p2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5" name="Google Shape;725;p28"/>
            <p:cNvGrpSpPr/>
            <p:nvPr/>
          </p:nvGrpSpPr>
          <p:grpSpPr>
            <a:xfrm rot="5400000" flipH="1">
              <a:off x="794342" y="545915"/>
              <a:ext cx="391933" cy="1980617"/>
              <a:chOff x="1015564" y="2912672"/>
              <a:chExt cx="276730" cy="1398445"/>
            </a:xfrm>
          </p:grpSpPr>
          <p:sp>
            <p:nvSpPr>
              <p:cNvPr id="726" name="Google Shape;726;p2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" name="Google Shape;728;p2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1" name="Google Shape;731;p28"/>
            <p:cNvGrpSpPr/>
            <p:nvPr/>
          </p:nvGrpSpPr>
          <p:grpSpPr>
            <a:xfrm rot="5400000">
              <a:off x="722663" y="-419739"/>
              <a:ext cx="432406" cy="1877736"/>
              <a:chOff x="4792514" y="2979701"/>
              <a:chExt cx="305307" cy="1325804"/>
            </a:xfrm>
          </p:grpSpPr>
          <p:sp>
            <p:nvSpPr>
              <p:cNvPr id="732" name="Google Shape;732;p2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28"/>
            <p:cNvGrpSpPr/>
            <p:nvPr/>
          </p:nvGrpSpPr>
          <p:grpSpPr>
            <a:xfrm rot="5400000">
              <a:off x="893185" y="2543561"/>
              <a:ext cx="659052" cy="2445426"/>
              <a:chOff x="4128096" y="2589445"/>
              <a:chExt cx="465334" cy="1726630"/>
            </a:xfrm>
          </p:grpSpPr>
          <p:sp>
            <p:nvSpPr>
              <p:cNvPr id="738" name="Google Shape;738;p2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1" name="Google Shape;751;p29"/>
          <p:cNvGrpSpPr/>
          <p:nvPr/>
        </p:nvGrpSpPr>
        <p:grpSpPr>
          <a:xfrm rot="10800000">
            <a:off x="575425" y="5"/>
            <a:ext cx="751088" cy="3090707"/>
            <a:chOff x="426802" y="2674436"/>
            <a:chExt cx="397738" cy="1636680"/>
          </a:xfrm>
        </p:grpSpPr>
        <p:sp>
          <p:nvSpPr>
            <p:cNvPr id="752" name="Google Shape;752;p29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9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29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29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9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29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29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9" name="Google Shape;759;p29"/>
          <p:cNvGrpSpPr/>
          <p:nvPr/>
        </p:nvGrpSpPr>
        <p:grpSpPr>
          <a:xfrm>
            <a:off x="11099321" y="3499550"/>
            <a:ext cx="715371" cy="3371596"/>
            <a:chOff x="8143116" y="2624662"/>
            <a:chExt cx="536528" cy="2528697"/>
          </a:xfrm>
        </p:grpSpPr>
        <p:sp>
          <p:nvSpPr>
            <p:cNvPr id="760" name="Google Shape;760;p29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29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9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29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64" name="Google Shape;764;p29"/>
          <p:cNvSpPr txBox="1">
            <a:spLocks noGrp="1"/>
          </p:cNvSpPr>
          <p:nvPr>
            <p:ph type="title" hasCustomPrompt="1"/>
          </p:nvPr>
        </p:nvSpPr>
        <p:spPr>
          <a:xfrm>
            <a:off x="1767533" y="3429000"/>
            <a:ext cx="18652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1251333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1251333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5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67" name="Google Shape;767;p29"/>
          <p:cNvSpPr txBox="1">
            <a:spLocks noGrp="1"/>
          </p:cNvSpPr>
          <p:nvPr>
            <p:ph type="title" idx="3" hasCustomPrompt="1"/>
          </p:nvPr>
        </p:nvSpPr>
        <p:spPr>
          <a:xfrm>
            <a:off x="5164133" y="3429000"/>
            <a:ext cx="18636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4"/>
          </p:nvPr>
        </p:nvSpPr>
        <p:spPr>
          <a:xfrm>
            <a:off x="4647200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5"/>
          </p:nvPr>
        </p:nvSpPr>
        <p:spPr>
          <a:xfrm>
            <a:off x="4647200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5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70" name="Google Shape;770;p29"/>
          <p:cNvSpPr txBox="1">
            <a:spLocks noGrp="1"/>
          </p:cNvSpPr>
          <p:nvPr>
            <p:ph type="title" idx="6" hasCustomPrompt="1"/>
          </p:nvPr>
        </p:nvSpPr>
        <p:spPr>
          <a:xfrm>
            <a:off x="8556900" y="3429000"/>
            <a:ext cx="1863600" cy="5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7"/>
          </p:nvPr>
        </p:nvSpPr>
        <p:spPr>
          <a:xfrm>
            <a:off x="8043067" y="4838900"/>
            <a:ext cx="2897600" cy="11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72" name="Google Shape;772;p29"/>
          <p:cNvSpPr txBox="1">
            <a:spLocks noGrp="1"/>
          </p:cNvSpPr>
          <p:nvPr>
            <p:ph type="subTitle" idx="8"/>
          </p:nvPr>
        </p:nvSpPr>
        <p:spPr>
          <a:xfrm>
            <a:off x="8043067" y="4278133"/>
            <a:ext cx="2897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5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73" name="Google Shape;773;p29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3130600" y="867867"/>
            <a:ext cx="5930800" cy="1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3130533" y="2282483"/>
            <a:ext cx="5930800" cy="1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78" name="Google Shape;778;p30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-GB" sz="16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-GB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-GB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lang="en-GB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Flaticon</a:t>
            </a:r>
            <a:r>
              <a:rPr lang="en-GB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-GB" sz="16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Freepik</a:t>
            </a:r>
            <a:r>
              <a:rPr lang="en-GB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79" name="Google Shape;779;p30"/>
          <p:cNvPicPr preferRelativeResize="0"/>
          <p:nvPr/>
        </p:nvPicPr>
        <p:blipFill rotWithShape="1">
          <a:blip r:embed="rId5"/>
          <a:srcRect l="2950" b="3660"/>
          <a:stretch>
            <a:fillRect/>
          </a:stretch>
        </p:blipFill>
        <p:spPr>
          <a:xfrm rot="-5400000" flipH="1">
            <a:off x="9755534" y="1360400"/>
            <a:ext cx="3791733" cy="1070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0"/>
          <p:cNvPicPr preferRelativeResize="0"/>
          <p:nvPr/>
        </p:nvPicPr>
        <p:blipFill rotWithShape="1">
          <a:blip r:embed="rId6"/>
          <a:srcRect l="2922" b="5731"/>
          <a:stretch>
            <a:fillRect/>
          </a:stretch>
        </p:blipFill>
        <p:spPr>
          <a:xfrm rot="5400000" flipH="1">
            <a:off x="-1363099" y="4400367"/>
            <a:ext cx="3818700" cy="10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65"/>
            </a:lvl1pPr>
            <a:lvl2pPr marL="1219200" lvl="1" indent="-423545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800" lvl="2" indent="-423545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400" lvl="3" indent="-423545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8000" lvl="4" indent="-423545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600" lvl="5" indent="-423545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200" lvl="6" indent="-423545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800" lvl="7" indent="-423545" rtl="0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400" lvl="8" indent="-423545" rtl="0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grpSp>
        <p:nvGrpSpPr>
          <p:cNvPr id="126" name="Google Shape;126;p4"/>
          <p:cNvGrpSpPr/>
          <p:nvPr/>
        </p:nvGrpSpPr>
        <p:grpSpPr>
          <a:xfrm>
            <a:off x="10295757" y="3747574"/>
            <a:ext cx="1003020" cy="3241285"/>
            <a:chOff x="2474121" y="2891575"/>
            <a:chExt cx="439279" cy="1419541"/>
          </a:xfrm>
        </p:grpSpPr>
        <p:sp>
          <p:nvSpPr>
            <p:cNvPr id="127" name="Google Shape;127;p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4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4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11123803" y="3311290"/>
            <a:ext cx="1062512" cy="3942471"/>
            <a:chOff x="4128096" y="2589445"/>
            <a:chExt cx="465334" cy="1726630"/>
          </a:xfrm>
        </p:grpSpPr>
        <p:sp>
          <p:nvSpPr>
            <p:cNvPr id="136" name="Google Shape;136;p4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4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4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4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4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" name="Google Shape;147;p4"/>
          <p:cNvGrpSpPr/>
          <p:nvPr/>
        </p:nvGrpSpPr>
        <p:grpSpPr>
          <a:xfrm rot="10800000">
            <a:off x="10770154" y="-1519704"/>
            <a:ext cx="1416156" cy="3396807"/>
            <a:chOff x="3117442" y="2754471"/>
            <a:chExt cx="648978" cy="1556645"/>
          </a:xfrm>
        </p:grpSpPr>
        <p:sp>
          <p:nvSpPr>
            <p:cNvPr id="148" name="Google Shape;148;p4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351471" y="3923899"/>
            <a:ext cx="1193196" cy="3896141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10609047" y="-1266780"/>
            <a:ext cx="1263971" cy="4689987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536330" y="-1566192"/>
            <a:ext cx="829295" cy="3601237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9941607" y="4367010"/>
            <a:ext cx="1299411" cy="4219756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matchingName="Blank slide">
  <p:cSld name="Blank slide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matchingName="Title only">
  <p:cSld name="Title only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5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 and two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528401" y="-929099"/>
            <a:ext cx="1628736" cy="3496147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9301670" y="4997614"/>
            <a:ext cx="2268324" cy="3667533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6720077" y="3119712"/>
            <a:ext cx="34140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5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2057933" y="3119712"/>
            <a:ext cx="3414000" cy="16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5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5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6720068" y="2576200"/>
            <a:ext cx="3414000" cy="6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2057933" y="2576200"/>
            <a:ext cx="3414000" cy="6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5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 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553088" y="4701592"/>
            <a:ext cx="279499" cy="3385448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10936249" y="-905477"/>
            <a:ext cx="609544" cy="3080308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>
            <a:off x="950833" y="1684500"/>
            <a:ext cx="10290400" cy="5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86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2031467" y="2334167"/>
            <a:ext cx="8129200" cy="16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92633" y="241467"/>
            <a:ext cx="11606800" cy="63748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1" name="Google Shape;221;p9"/>
          <p:cNvGrpSpPr/>
          <p:nvPr/>
        </p:nvGrpSpPr>
        <p:grpSpPr>
          <a:xfrm>
            <a:off x="344110" y="3076349"/>
            <a:ext cx="798997" cy="3781665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11071686" y="-1"/>
            <a:ext cx="956132" cy="3346692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699400" y="1455033"/>
            <a:ext cx="4276400" cy="21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1699400" y="3574133"/>
            <a:ext cx="4276400" cy="1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36" name="Google Shape;236;p9"/>
          <p:cNvSpPr>
            <a:spLocks noGrp="1"/>
          </p:cNvSpPr>
          <p:nvPr>
            <p:ph type="pic" idx="2"/>
          </p:nvPr>
        </p:nvSpPr>
        <p:spPr>
          <a:xfrm>
            <a:off x="6860033" y="802600"/>
            <a:ext cx="4033600" cy="5252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960000" y="5149400"/>
            <a:ext cx="10272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3" name="Google Shape;823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278" y="1002890"/>
            <a:ext cx="8825658" cy="2347452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The Ultimate Hangman Game</a:t>
            </a:r>
            <a:endParaRPr lang="en-US" sz="54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3429000"/>
            <a:ext cx="9306569" cy="2209800"/>
          </a:xfr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>
            <a:normAutofit fontScale="77500" lnSpcReduction="20000"/>
          </a:bodyPr>
          <a:lstStyle/>
          <a:p>
            <a:pPr algn="ctr"/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Prepared By: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Suman Baral (PUR081BCT089)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Swaroop Ratna Shakya (PUR081BCT093)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Suyog Limbu (PUR081BCT092)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Sandesh Karki (PUR079BCT076)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ctr"/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Submitted To: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Dept. of Electronics and Computer Engineering, IOE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35" y="705127"/>
            <a:ext cx="10272000" cy="763600"/>
          </a:xfrm>
        </p:spPr>
        <p:txBody>
          <a:bodyPr/>
          <a:lstStyle/>
          <a:p>
            <a:r>
              <a:rPr lang="en-US" sz="3200" dirty="0">
                <a:solidFill>
                  <a:schemeClr val="bg2">
                    <a:lumMod val="90000"/>
                    <a:lumOff val="10000"/>
                  </a:schemeClr>
                </a:solidFill>
                <a:latin typeface="Catamaran"/>
                <a:ea typeface="Catamaran"/>
                <a:cs typeface="Catamaran"/>
              </a:rPr>
              <a:t>Introduction</a:t>
            </a:r>
            <a:endParaRPr lang="en-US" sz="3200" dirty="0">
              <a:solidFill>
                <a:schemeClr val="bg2">
                  <a:lumMod val="90000"/>
                  <a:lumOff val="10000"/>
                </a:schemeClr>
              </a:solidFill>
              <a:latin typeface="Catamaran"/>
              <a:ea typeface="Catamaran"/>
              <a:cs typeface="Catamar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4800" lvl="1" indent="0">
              <a:lnSpc>
                <a:spcPct val="100000"/>
              </a:lnSpc>
              <a:spcBef>
                <a:spcPts val="50"/>
              </a:spcBef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We propose to develop hangman game ,an interactive console-based word guessing game</a:t>
            </a:r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304800" lvl="1" indent="0">
              <a:lnSpc>
                <a:spcPct val="100000"/>
              </a:lnSpc>
              <a:spcBef>
                <a:spcPts val="50"/>
              </a:spcBef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In C. </a:t>
            </a: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The project aims to provide an engaging and educational experience where users can guess words letter by letter within a limited number of attempts. The game will feature both single-player and multiplayer modes, ASCII-based Hangman graphics, and a dynamic word bank that players can expand.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304800" lvl="1" indent="0">
              <a:lnSpc>
                <a:spcPct val="100000"/>
              </a:lnSpc>
              <a:spcBef>
                <a:spcPts val="50"/>
              </a:spcBef>
              <a:buNone/>
            </a:pPr>
            <a:endParaRPr lang="en-US" sz="11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>
              <a:spcBef>
                <a:spcPts val="60"/>
              </a:spcBef>
            </a:pPr>
            <a:r>
              <a:rPr lang="en-US" sz="2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What is hangman?</a:t>
            </a:r>
            <a:endParaRPr lang="en-US" sz="24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186055" indent="0">
              <a:spcBef>
                <a:spcPts val="60"/>
              </a:spcBef>
              <a:buNone/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	Hangman is a classic game where a player tries to guess a hidden word, one letter at a time , before running 	out  of attempts. With each incorrect guess, a part of hangman figure is drawn . The goal is to guess the word 	before the hangman is fully drawn.</a:t>
            </a:r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>
              <a:spcBef>
                <a:spcPts val="60"/>
              </a:spcBef>
            </a:pPr>
            <a:r>
              <a:rPr lang="en-US" sz="2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Features</a:t>
            </a:r>
            <a:endParaRPr lang="en-US" sz="24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Random word selection</a:t>
            </a:r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Dynamic word display</a:t>
            </a:r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Visual hangman stages</a:t>
            </a:r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Custom word selection</a:t>
            </a:r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Single player and Multiplayer player modes</a:t>
            </a:r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</a:pPr>
            <a:r>
              <a:rPr lang="en-US" sz="16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Basic hint system</a:t>
            </a:r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endParaRPr lang="en-US" sz="16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How it works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1621000"/>
            <a:ext cx="10272000" cy="3717915"/>
          </a:xfrm>
        </p:spPr>
        <p:txBody>
          <a:bodyPr/>
          <a:lstStyle/>
          <a:p>
            <a:pPr marL="835025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The game begins by selecting a random word and displaying it as(_ _ _ _ _).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835025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The player guesses letters one by one.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835025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If the letter is correct, it is revealed in the word; otherwise , an incorrect attempt is counted.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835025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The game continues until the player either guesses the word correctly or exhausts all attempts.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835025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In multiplayer mode, one player give a word and another player  guess that word before the hangman in drawn completely.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90000"/>
                    <a:lumOff val="10000"/>
                  </a:schemeClr>
                </a:solidFill>
              </a:rPr>
              <a:t>Objectives</a:t>
            </a:r>
            <a:endParaRPr lang="en-US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055" indent="0">
              <a:buNone/>
            </a:pPr>
            <a:r>
              <a:rPr lang="en-US" sz="2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• Develop an engaging word-guessing game.</a:t>
            </a:r>
            <a:endParaRPr lang="en-US" sz="24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186055" indent="0">
              <a:buNone/>
            </a:pPr>
            <a:r>
              <a:rPr lang="en-US" sz="2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• Implement both single-player and multiplayer modes.</a:t>
            </a:r>
            <a:endParaRPr lang="en-US" sz="24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186055" indent="0">
              <a:buNone/>
            </a:pPr>
            <a:r>
              <a:rPr lang="en-US" sz="2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• Provide a user-friendly command-line interface.</a:t>
            </a:r>
            <a:endParaRPr lang="en-US" sz="24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186055" indent="0">
              <a:buNone/>
            </a:pPr>
            <a:r>
              <a:rPr lang="en-US" sz="24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• Allow users to expand the word bank.</a:t>
            </a:r>
            <a:endParaRPr lang="en-US" sz="24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Algorithm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000" y="1359875"/>
            <a:ext cx="10563406" cy="5077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Start Program: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 Show a welcome message and menu options.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Menu Options: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 Choose to: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609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Add words to the word bank.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609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Play Hangman (single-player or multiplayer).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609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Exit the game.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Add Words: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609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Append new words to the words.txt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Play hangman: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609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Single-player: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 Get a random word from the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609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Multiplayer: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 Player 1 enters a word for Player 2.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Game Loop: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609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Display Hangman stage and guessed letters.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609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Check guessed letters: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10668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If correct: Reveal them.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10668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If wrong: Decrease attempts.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609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End game when attempts are over or word is guessed.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End Program: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Anton" charset="0"/>
                <a:cs typeface="Anton" charset="0"/>
              </a:rPr>
              <a:t> Exit when the user chooses.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latin typeface="Anton" charset="0"/>
              <a:cs typeface="Anton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overview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000" y="1483350"/>
            <a:ext cx="10272000" cy="1477600"/>
          </a:xfrm>
          <a:noFill/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getRandomWord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 ) : Fetches random word from file.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playHangman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 ) : Core gameplay logic.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displayWordState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 ) : Visualizes guessed letters.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bg2">
                    <a:lumMod val="90000"/>
                    <a:lumOff val="10000"/>
                  </a:schemeClr>
                </a:solidFill>
              </a:rPr>
              <a:t>addWordsToFile</a:t>
            </a: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( ) : allows users to expand the word bank.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030" y="857527"/>
            <a:ext cx="10272000" cy="76360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  <a:lumOff val="10000"/>
                  </a:schemeClr>
                </a:solidFill>
              </a:rPr>
              <a:t>What we learned</a:t>
            </a:r>
            <a:endParaRPr lang="en-US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File handling : Reading and writing words dynamically.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Arrays &amp; strings :  Managing guessed letters efficiently.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Loops &amp; condition : Implementing game logic and error handling.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User Interaction : Creating an engaging responsive program.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2">
                    <a:lumMod val="90000"/>
                    <a:lumOff val="10000"/>
                  </a:schemeClr>
                </a:solidFill>
              </a:rPr>
              <a:t>Conclusion</a:t>
            </a:r>
            <a:endParaRPr lang="en-US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The Ultimate Hangman Game is an entertaining and educational project showcasing programming skills. Future enhancements include a GUI and online multiplayer mode.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90000"/>
                    <a:lumOff val="10000"/>
                  </a:schemeClr>
                </a:solidFill>
              </a:rPr>
              <a:t>This project was not just about coding-it was about problem-solving, debugging, and making something interactive and enjoyable. Hangman is simple yet powerful, proving how basic C programming can create fun experiences.</a:t>
            </a:r>
            <a:endParaRPr lang="en-US" sz="2000" dirty="0">
              <a:solidFill>
                <a:schemeClr val="bg2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Programming Workshop by Slidesgo</Template>
  <TotalTime>0</TotalTime>
  <Words>3044</Words>
  <Application>WPS Presentation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2" baseType="lpstr">
      <vt:lpstr>Arial</vt:lpstr>
      <vt:lpstr>SimSun</vt:lpstr>
      <vt:lpstr>Wingdings</vt:lpstr>
      <vt:lpstr>Arial</vt:lpstr>
      <vt:lpstr>Anton</vt:lpstr>
      <vt:lpstr>Segoe Print</vt:lpstr>
      <vt:lpstr>DM Sans</vt:lpstr>
      <vt:lpstr>Catamaran</vt:lpstr>
      <vt:lpstr>Nunito Light</vt:lpstr>
      <vt:lpstr>Bebas Neue</vt:lpstr>
      <vt:lpstr>Open Sans</vt:lpstr>
      <vt:lpstr>Roboto Condensed Light</vt:lpstr>
      <vt:lpstr>PT Sans</vt:lpstr>
      <vt:lpstr>Proxima Nova</vt:lpstr>
      <vt:lpstr>Microsoft YaHei</vt:lpstr>
      <vt:lpstr>Arial Unicode MS</vt:lpstr>
      <vt:lpstr>Calibri</vt:lpstr>
      <vt:lpstr>Arial Black</vt:lpstr>
      <vt:lpstr>Bahnschrift Light SemiCondensed</vt:lpstr>
      <vt:lpstr>Bahnschrift SemiBold Condensed</vt:lpstr>
      <vt:lpstr>Bahnschrift Light Condensed</vt:lpstr>
      <vt:lpstr>Anton</vt:lpstr>
      <vt:lpstr>Java Programming Workshop by Slidesgo</vt:lpstr>
      <vt:lpstr>Slidesgo Final Pages</vt:lpstr>
      <vt:lpstr>The Ultimate Hangman Game</vt:lpstr>
      <vt:lpstr>Introduction</vt:lpstr>
      <vt:lpstr>How it works</vt:lpstr>
      <vt:lpstr>Objectives</vt:lpstr>
      <vt:lpstr>Algorithm</vt:lpstr>
      <vt:lpstr>Code overview</vt:lpstr>
      <vt:lpstr>What we learned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prajwalmainali2062@gmail.com</dc:creator>
  <cp:lastModifiedBy>suman</cp:lastModifiedBy>
  <cp:revision>3</cp:revision>
  <dcterms:created xsi:type="dcterms:W3CDTF">2025-03-11T20:13:00Z</dcterms:created>
  <dcterms:modified xsi:type="dcterms:W3CDTF">2025-03-16T08:39:07Z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661A65BC20C84104BA0790B6C4C69EF1_12</vt:lpwstr>
  </property>
  <property fmtid="{D5CDD505-2E9C-101B-9397-08002B2CF9AE}" pid="3" name="KSOProductBuildVer">
    <vt:lpwstr>1033-12.2.0.20326</vt:lpwstr>
  </property>
</Properties>
</file>