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Open Sans" panose="020B0604020202020204" charset="0"/>
      <p:regular r:id="rId9"/>
      <p:bold r:id="rId10"/>
      <p:italic r:id="rId11"/>
      <p:boldItalic r:id="rId12"/>
    </p:embeddedFont>
    <p:embeddedFont>
      <p:font typeface="PT Sans Narrow"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2" y="28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3f1f989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3f1f98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cd543a6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cd543a6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3f1f9899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3f1f989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43f1f989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43f1f989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43f1f9899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43f1f98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89588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Password based Security System</a:t>
            </a:r>
            <a:endParaRPr/>
          </a:p>
        </p:txBody>
      </p:sp>
      <p:sp>
        <p:nvSpPr>
          <p:cNvPr id="67" name="Google Shape;67;p13"/>
          <p:cNvSpPr txBox="1">
            <a:spLocks noGrp="1"/>
          </p:cNvSpPr>
          <p:nvPr>
            <p:ph type="subTitle" idx="1"/>
          </p:nvPr>
        </p:nvSpPr>
        <p:spPr>
          <a:xfrm>
            <a:off x="2216875" y="2850014"/>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Anuj Vyas, Pranav Tella and</a:t>
            </a:r>
            <a:endParaRPr/>
          </a:p>
          <a:p>
            <a:pPr marL="0" lvl="0" indent="0" algn="ctr" rtl="0">
              <a:spcBef>
                <a:spcPts val="0"/>
              </a:spcBef>
              <a:spcAft>
                <a:spcPts val="0"/>
              </a:spcAft>
              <a:buNone/>
            </a:pPr>
            <a:r>
              <a:rPr lang="en"/>
              <a:t>Janhavi Zarapkar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452150" y="1352925"/>
            <a:ext cx="6021099" cy="3612677"/>
          </a:xfrm>
          <a:prstGeom prst="rect">
            <a:avLst/>
          </a:prstGeom>
          <a:noFill/>
          <a:ln>
            <a:noFill/>
          </a:ln>
        </p:spPr>
      </p:pic>
      <p:sp>
        <p:nvSpPr>
          <p:cNvPr id="73" name="Google Shape;73;p14"/>
          <p:cNvSpPr txBox="1"/>
          <p:nvPr/>
        </p:nvSpPr>
        <p:spPr>
          <a:xfrm>
            <a:off x="2092200" y="376350"/>
            <a:ext cx="4959600" cy="63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chemeClr val="accent1"/>
                </a:solidFill>
                <a:latin typeface="PT Sans Narrow"/>
                <a:ea typeface="PT Sans Narrow"/>
                <a:cs typeface="PT Sans Narrow"/>
                <a:sym typeface="PT Sans Narrow"/>
              </a:rPr>
              <a:t>Block Diagram</a:t>
            </a:r>
            <a:endParaRPr sz="3600" b="1">
              <a:solidFill>
                <a:schemeClr val="accent1"/>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Circuit Diagram</a:t>
            </a:r>
            <a:endParaRPr/>
          </a:p>
        </p:txBody>
      </p:sp>
      <p:pic>
        <p:nvPicPr>
          <p:cNvPr id="79" name="Google Shape;79;p15"/>
          <p:cNvPicPr preferRelativeResize="0"/>
          <p:nvPr/>
        </p:nvPicPr>
        <p:blipFill>
          <a:blip r:embed="rId3">
            <a:alphaModFix/>
          </a:blip>
          <a:stretch>
            <a:fillRect/>
          </a:stretch>
        </p:blipFill>
        <p:spPr>
          <a:xfrm>
            <a:off x="2038350" y="1313200"/>
            <a:ext cx="5067300" cy="34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121725" y="0"/>
            <a:ext cx="4450200" cy="514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50" b="1"/>
              <a:t>#include&lt;Blynk.h&gt; </a:t>
            </a:r>
            <a:endParaRPr sz="950" b="1"/>
          </a:p>
          <a:p>
            <a:pPr marL="0" lvl="0" indent="0" algn="l" rtl="0">
              <a:lnSpc>
                <a:spcPct val="100000"/>
              </a:lnSpc>
              <a:spcBef>
                <a:spcPts val="0"/>
              </a:spcBef>
              <a:spcAft>
                <a:spcPts val="0"/>
              </a:spcAft>
              <a:buNone/>
            </a:pPr>
            <a:r>
              <a:rPr lang="en" sz="950" b="1"/>
              <a:t>#include &lt;ESP8266WiFi.h&gt; </a:t>
            </a:r>
            <a:endParaRPr sz="950" b="1"/>
          </a:p>
          <a:p>
            <a:pPr marL="0" lvl="0" indent="0" algn="l" rtl="0">
              <a:lnSpc>
                <a:spcPct val="100000"/>
              </a:lnSpc>
              <a:spcBef>
                <a:spcPts val="0"/>
              </a:spcBef>
              <a:spcAft>
                <a:spcPts val="0"/>
              </a:spcAft>
              <a:buNone/>
            </a:pPr>
            <a:r>
              <a:rPr lang="en" sz="950" b="1"/>
              <a:t>#include &lt;BlynkSimpleEsp8266.h&gt; </a:t>
            </a:r>
            <a:endParaRPr sz="950" b="1"/>
          </a:p>
          <a:p>
            <a:pPr marL="0" lvl="0" indent="0" algn="l" rtl="0">
              <a:lnSpc>
                <a:spcPct val="100000"/>
              </a:lnSpc>
              <a:spcBef>
                <a:spcPts val="0"/>
              </a:spcBef>
              <a:spcAft>
                <a:spcPts val="0"/>
              </a:spcAft>
              <a:buNone/>
            </a:pPr>
            <a:r>
              <a:rPr lang="en" sz="950" b="1"/>
              <a:t>#include &lt;Keypad.h&gt;  </a:t>
            </a:r>
            <a:endParaRPr sz="950" b="1"/>
          </a:p>
          <a:p>
            <a:pPr marL="0" lvl="0" indent="0" algn="l" rtl="0">
              <a:lnSpc>
                <a:spcPct val="100000"/>
              </a:lnSpc>
              <a:spcBef>
                <a:spcPts val="0"/>
              </a:spcBef>
              <a:spcAft>
                <a:spcPts val="0"/>
              </a:spcAft>
              <a:buNone/>
            </a:pPr>
            <a:r>
              <a:rPr lang="en" sz="950" b="1"/>
              <a:t>#define Password_Lenght 5</a:t>
            </a:r>
            <a:endParaRPr sz="950" b="1"/>
          </a:p>
          <a:p>
            <a:pPr marL="0" lvl="0" indent="0" algn="l" rtl="0">
              <a:lnSpc>
                <a:spcPct val="100000"/>
              </a:lnSpc>
              <a:spcBef>
                <a:spcPts val="0"/>
              </a:spcBef>
              <a:spcAft>
                <a:spcPts val="0"/>
              </a:spcAft>
              <a:buNone/>
            </a:pPr>
            <a:r>
              <a:rPr lang="en" sz="950"/>
              <a:t> </a:t>
            </a:r>
            <a:r>
              <a:rPr lang="en" sz="950" i="1"/>
              <a:t>// Give enough room for 4 chars + NULL char</a:t>
            </a:r>
            <a:endParaRPr sz="950" i="1"/>
          </a:p>
          <a:p>
            <a:pPr marL="0" lvl="0" indent="0" algn="l" rtl="0">
              <a:lnSpc>
                <a:spcPct val="100000"/>
              </a:lnSpc>
              <a:spcBef>
                <a:spcPts val="0"/>
              </a:spcBef>
              <a:spcAft>
                <a:spcPts val="0"/>
              </a:spcAft>
              <a:buNone/>
            </a:pPr>
            <a:r>
              <a:rPr lang="en" sz="950" b="1"/>
              <a:t>char Data[Password_Lenght]; </a:t>
            </a:r>
            <a:endParaRPr sz="950" b="1"/>
          </a:p>
          <a:p>
            <a:pPr marL="0" lvl="0" indent="0" algn="l" rtl="0">
              <a:lnSpc>
                <a:spcPct val="100000"/>
              </a:lnSpc>
              <a:spcBef>
                <a:spcPts val="0"/>
              </a:spcBef>
              <a:spcAft>
                <a:spcPts val="0"/>
              </a:spcAft>
              <a:buNone/>
            </a:pPr>
            <a:r>
              <a:rPr lang="en" sz="950" i="1"/>
              <a:t>// 4 is the number of chars it can hold + the null char = 5 </a:t>
            </a:r>
            <a:endParaRPr sz="950" i="1"/>
          </a:p>
          <a:p>
            <a:pPr marL="0" lvl="0" indent="0" algn="l" rtl="0">
              <a:lnSpc>
                <a:spcPct val="100000"/>
              </a:lnSpc>
              <a:spcBef>
                <a:spcPts val="0"/>
              </a:spcBef>
              <a:spcAft>
                <a:spcPts val="0"/>
              </a:spcAft>
              <a:buNone/>
            </a:pPr>
            <a:r>
              <a:rPr lang="en" sz="950" b="1"/>
              <a:t>char Master[Password_Lenght]= "4466"; </a:t>
            </a:r>
            <a:endParaRPr sz="950" b="1"/>
          </a:p>
          <a:p>
            <a:pPr marL="0" lvl="0" indent="0" algn="l" rtl="0">
              <a:lnSpc>
                <a:spcPct val="100000"/>
              </a:lnSpc>
              <a:spcBef>
                <a:spcPts val="0"/>
              </a:spcBef>
              <a:spcAft>
                <a:spcPts val="0"/>
              </a:spcAft>
              <a:buNone/>
            </a:pPr>
            <a:r>
              <a:rPr lang="en" sz="950" b="1"/>
              <a:t>char customKey;</a:t>
            </a:r>
            <a:r>
              <a:rPr lang="en" sz="950"/>
              <a:t> </a:t>
            </a:r>
            <a:endParaRPr sz="950"/>
          </a:p>
          <a:p>
            <a:pPr marL="0" lvl="0" indent="0" algn="l" rtl="0">
              <a:lnSpc>
                <a:spcPct val="100000"/>
              </a:lnSpc>
              <a:spcBef>
                <a:spcPts val="0"/>
              </a:spcBef>
              <a:spcAft>
                <a:spcPts val="0"/>
              </a:spcAft>
              <a:buNone/>
            </a:pPr>
            <a:r>
              <a:rPr lang="en" sz="950" i="1"/>
              <a:t>// Used for storing the input from the user. </a:t>
            </a:r>
            <a:endParaRPr sz="950" i="1"/>
          </a:p>
          <a:p>
            <a:pPr marL="0" lvl="0" indent="0" algn="l" rtl="0">
              <a:lnSpc>
                <a:spcPct val="100000"/>
              </a:lnSpc>
              <a:spcBef>
                <a:spcPts val="0"/>
              </a:spcBef>
              <a:spcAft>
                <a:spcPts val="0"/>
              </a:spcAft>
              <a:buNone/>
            </a:pPr>
            <a:r>
              <a:rPr lang="en" sz="950" b="1"/>
              <a:t>int correct = 15;</a:t>
            </a:r>
            <a:r>
              <a:rPr lang="en" sz="950"/>
              <a:t> </a:t>
            </a:r>
            <a:r>
              <a:rPr lang="en" sz="950" i="1"/>
              <a:t>// Yellow led is connected to the D8 pin ie: GPIO 15</a:t>
            </a:r>
            <a:endParaRPr sz="950" i="1"/>
          </a:p>
          <a:p>
            <a:pPr marL="0" lvl="0" indent="0" algn="l" rtl="0">
              <a:lnSpc>
                <a:spcPct val="100000"/>
              </a:lnSpc>
              <a:spcBef>
                <a:spcPts val="0"/>
              </a:spcBef>
              <a:spcAft>
                <a:spcPts val="0"/>
              </a:spcAft>
              <a:buNone/>
            </a:pPr>
            <a:r>
              <a:rPr lang="en" sz="950" b="1"/>
              <a:t>int wrong = 2;</a:t>
            </a:r>
            <a:r>
              <a:rPr lang="en" sz="950"/>
              <a:t> </a:t>
            </a:r>
            <a:r>
              <a:rPr lang="en" sz="950" i="1"/>
              <a:t>// Red led is connected to the D8 pin ie: GPIO 2</a:t>
            </a:r>
            <a:endParaRPr sz="950" i="1"/>
          </a:p>
          <a:p>
            <a:pPr marL="0" lvl="0" indent="0" algn="l" rtl="0">
              <a:lnSpc>
                <a:spcPct val="100000"/>
              </a:lnSpc>
              <a:spcBef>
                <a:spcPts val="0"/>
              </a:spcBef>
              <a:spcAft>
                <a:spcPts val="0"/>
              </a:spcAft>
              <a:buNone/>
            </a:pPr>
            <a:r>
              <a:rPr lang="en" sz="950" b="1"/>
              <a:t>int wrong_email = 0; </a:t>
            </a:r>
            <a:endParaRPr sz="950" b="1"/>
          </a:p>
          <a:p>
            <a:pPr marL="0" lvl="0" indent="0" algn="l" rtl="0">
              <a:lnSpc>
                <a:spcPct val="100000"/>
              </a:lnSpc>
              <a:spcBef>
                <a:spcPts val="0"/>
              </a:spcBef>
              <a:spcAft>
                <a:spcPts val="0"/>
              </a:spcAft>
              <a:buNone/>
            </a:pPr>
            <a:r>
              <a:rPr lang="en" sz="950" b="1"/>
              <a:t>int data_count = 0; </a:t>
            </a:r>
            <a:endParaRPr sz="950" b="1"/>
          </a:p>
          <a:p>
            <a:pPr marL="0" lvl="0" indent="0" algn="l" rtl="0">
              <a:lnSpc>
                <a:spcPct val="100000"/>
              </a:lnSpc>
              <a:spcBef>
                <a:spcPts val="0"/>
              </a:spcBef>
              <a:spcAft>
                <a:spcPts val="0"/>
              </a:spcAft>
              <a:buNone/>
            </a:pPr>
            <a:r>
              <a:rPr lang="en" sz="950" b="1"/>
              <a:t>Int door = 1; </a:t>
            </a:r>
            <a:endParaRPr sz="950" b="1"/>
          </a:p>
          <a:p>
            <a:pPr marL="0" lvl="0" indent="0" algn="l" rtl="0">
              <a:lnSpc>
                <a:spcPct val="100000"/>
              </a:lnSpc>
              <a:spcBef>
                <a:spcPts val="0"/>
              </a:spcBef>
              <a:spcAft>
                <a:spcPts val="0"/>
              </a:spcAft>
              <a:buNone/>
            </a:pPr>
            <a:r>
              <a:rPr lang="en" sz="950"/>
              <a:t> </a:t>
            </a:r>
            <a:endParaRPr sz="950"/>
          </a:p>
          <a:p>
            <a:pPr marL="0" lvl="0" indent="0" algn="l" rtl="0">
              <a:lnSpc>
                <a:spcPct val="100000"/>
              </a:lnSpc>
              <a:spcBef>
                <a:spcPts val="0"/>
              </a:spcBef>
              <a:spcAft>
                <a:spcPts val="0"/>
              </a:spcAft>
              <a:buNone/>
            </a:pPr>
            <a:r>
              <a:rPr lang="en" sz="950" b="1"/>
              <a:t>const byte ROWS = 4; </a:t>
            </a:r>
            <a:endParaRPr sz="950" b="1"/>
          </a:p>
          <a:p>
            <a:pPr marL="0" lvl="0" indent="0" algn="l" rtl="0">
              <a:lnSpc>
                <a:spcPct val="100000"/>
              </a:lnSpc>
              <a:spcBef>
                <a:spcPts val="0"/>
              </a:spcBef>
              <a:spcAft>
                <a:spcPts val="0"/>
              </a:spcAft>
              <a:buNone/>
            </a:pPr>
            <a:r>
              <a:rPr lang="en" sz="950" b="1"/>
              <a:t>const byte COLS = 3; </a:t>
            </a:r>
            <a:endParaRPr sz="950" b="1"/>
          </a:p>
          <a:p>
            <a:pPr marL="0" lvl="0" indent="0" algn="l" rtl="0">
              <a:lnSpc>
                <a:spcPct val="100000"/>
              </a:lnSpc>
              <a:spcBef>
                <a:spcPts val="0"/>
              </a:spcBef>
              <a:spcAft>
                <a:spcPts val="0"/>
              </a:spcAft>
              <a:buNone/>
            </a:pPr>
            <a:r>
              <a:rPr lang="en" sz="950" b="1"/>
              <a:t>char keys[ROWS][COLS] = {   {'1', '2', '3'},   {'4', '5', '6'},   {'7', '8', '9'},   {'*', '0', '#'} }; </a:t>
            </a:r>
            <a:endParaRPr sz="950" b="1"/>
          </a:p>
          <a:p>
            <a:pPr marL="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byte rowPins[ROWS] = {0, 4, 5, 16};</a:t>
            </a:r>
            <a:r>
              <a:rPr lang="en" sz="950" b="1" i="1"/>
              <a:t> </a:t>
            </a:r>
            <a:r>
              <a:rPr lang="en" sz="950" i="1"/>
              <a:t>//connect to D3,D2,D1,D0 ie: 0,4,5,16 of GPIO</a:t>
            </a:r>
            <a:r>
              <a:rPr lang="en" sz="950"/>
              <a:t> </a:t>
            </a:r>
            <a:endParaRPr sz="950"/>
          </a:p>
          <a:p>
            <a:pPr marL="0" lvl="0" indent="0" algn="l" rtl="0">
              <a:lnSpc>
                <a:spcPct val="100000"/>
              </a:lnSpc>
              <a:spcBef>
                <a:spcPts val="0"/>
              </a:spcBef>
              <a:spcAft>
                <a:spcPts val="0"/>
              </a:spcAft>
              <a:buNone/>
            </a:pPr>
            <a:r>
              <a:rPr lang="en" sz="950" b="1"/>
              <a:t>byte colPins[COLS] = {13, 12, 14};</a:t>
            </a:r>
            <a:r>
              <a:rPr lang="en" sz="950"/>
              <a:t> </a:t>
            </a:r>
            <a:r>
              <a:rPr lang="en" sz="950" i="1"/>
              <a:t>//connect to D7,D6,D5 ie: 13,12 and 14 of GPIO </a:t>
            </a:r>
            <a:endParaRPr sz="950" i="1"/>
          </a:p>
          <a:p>
            <a:pPr marL="0" lvl="0" indent="0" algn="l" rtl="0">
              <a:lnSpc>
                <a:spcPct val="100000"/>
              </a:lnSpc>
              <a:spcBef>
                <a:spcPts val="0"/>
              </a:spcBef>
              <a:spcAft>
                <a:spcPts val="0"/>
              </a:spcAft>
              <a:buNone/>
            </a:pPr>
            <a:endParaRPr sz="950" i="1"/>
          </a:p>
          <a:p>
            <a:pPr marL="0" lvl="0" indent="0" algn="l" rtl="0">
              <a:lnSpc>
                <a:spcPct val="100000"/>
              </a:lnSpc>
              <a:spcBef>
                <a:spcPts val="0"/>
              </a:spcBef>
              <a:spcAft>
                <a:spcPts val="0"/>
              </a:spcAft>
              <a:buNone/>
            </a:pPr>
            <a:r>
              <a:rPr lang="en" sz="950" i="1"/>
              <a:t>// Initialize an instance of class NewKeypad </a:t>
            </a:r>
            <a:endParaRPr sz="950" i="1"/>
          </a:p>
          <a:p>
            <a:pPr marL="0" lvl="0" indent="0" algn="l" rtl="0">
              <a:lnSpc>
                <a:spcPct val="100000"/>
              </a:lnSpc>
              <a:spcBef>
                <a:spcPts val="0"/>
              </a:spcBef>
              <a:spcAft>
                <a:spcPts val="0"/>
              </a:spcAft>
              <a:buNone/>
            </a:pPr>
            <a:r>
              <a:rPr lang="en" sz="950" b="1"/>
              <a:t>Keypad customKeypad( makeKeymap(keys), rowPins, colPins, ROWS, COLS); </a:t>
            </a:r>
            <a:endParaRPr sz="950" b="1"/>
          </a:p>
          <a:p>
            <a:pPr marL="0" lvl="0" indent="0" algn="l" rtl="0">
              <a:lnSpc>
                <a:spcPct val="100000"/>
              </a:lnSpc>
              <a:spcBef>
                <a:spcPts val="0"/>
              </a:spcBef>
              <a:spcAft>
                <a:spcPts val="0"/>
              </a:spcAft>
              <a:buNone/>
            </a:pPr>
            <a:endParaRPr sz="950" b="1"/>
          </a:p>
          <a:p>
            <a:pPr marL="0" lvl="0" indent="0" algn="l" rtl="0">
              <a:lnSpc>
                <a:spcPct val="100000"/>
              </a:lnSpc>
              <a:spcBef>
                <a:spcPts val="0"/>
              </a:spcBef>
              <a:spcAft>
                <a:spcPts val="0"/>
              </a:spcAft>
              <a:buNone/>
            </a:pPr>
            <a:r>
              <a:rPr lang="en" sz="950" b="1"/>
              <a:t>char auth[] = "dHON-oA9BzDHSItcujInBT9PFQrrg4tu"; </a:t>
            </a:r>
            <a:endParaRPr sz="950" b="1"/>
          </a:p>
          <a:p>
            <a:pPr marL="0" lvl="0" indent="0" algn="l" rtl="0">
              <a:lnSpc>
                <a:spcPct val="100000"/>
              </a:lnSpc>
              <a:spcBef>
                <a:spcPts val="0"/>
              </a:spcBef>
              <a:spcAft>
                <a:spcPts val="0"/>
              </a:spcAft>
              <a:buNone/>
            </a:pPr>
            <a:r>
              <a:rPr lang="en" sz="950" i="1"/>
              <a:t>//Put your token here</a:t>
            </a:r>
            <a:r>
              <a:rPr lang="en" sz="950"/>
              <a:t> </a:t>
            </a:r>
            <a:endParaRPr sz="950"/>
          </a:p>
          <a:p>
            <a:pPr marL="0" lvl="0" indent="0" algn="l" rtl="0">
              <a:lnSpc>
                <a:spcPct val="100000"/>
              </a:lnSpc>
              <a:spcBef>
                <a:spcPts val="0"/>
              </a:spcBef>
              <a:spcAft>
                <a:spcPts val="0"/>
              </a:spcAft>
              <a:buNone/>
            </a:pPr>
            <a:r>
              <a:rPr lang="en" sz="950" b="1"/>
              <a:t>char ssid[] = "J";</a:t>
            </a:r>
            <a:r>
              <a:rPr lang="en" sz="950"/>
              <a:t> </a:t>
            </a:r>
            <a:r>
              <a:rPr lang="en" sz="950" i="1"/>
              <a:t>//Wifi name</a:t>
            </a:r>
            <a:r>
              <a:rPr lang="en" sz="950"/>
              <a:t> </a:t>
            </a:r>
            <a:endParaRPr sz="950"/>
          </a:p>
          <a:p>
            <a:pPr marL="0" lvl="0" indent="0" algn="l" rtl="0">
              <a:lnSpc>
                <a:spcPct val="100000"/>
              </a:lnSpc>
              <a:spcBef>
                <a:spcPts val="0"/>
              </a:spcBef>
              <a:spcAft>
                <a:spcPts val="0"/>
              </a:spcAft>
              <a:buNone/>
            </a:pPr>
            <a:r>
              <a:rPr lang="en" sz="950" b="1"/>
              <a:t>char pass[] = "janhavi11"; </a:t>
            </a:r>
            <a:r>
              <a:rPr lang="en" sz="950" i="1"/>
              <a:t>//Wifi password</a:t>
            </a:r>
            <a:r>
              <a:rPr lang="en" sz="1000"/>
              <a:t> </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endParaRPr sz="95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1600"/>
              </a:spcBef>
              <a:spcAft>
                <a:spcPts val="0"/>
              </a:spcAft>
              <a:buNone/>
            </a:pPr>
            <a:endParaRPr sz="1200"/>
          </a:p>
          <a:p>
            <a:pPr marL="0" lvl="0" indent="0" algn="l" rtl="0">
              <a:lnSpc>
                <a:spcPct val="100000"/>
              </a:lnSpc>
              <a:spcBef>
                <a:spcPts val="1600"/>
              </a:spcBef>
              <a:spcAft>
                <a:spcPts val="0"/>
              </a:spcAft>
              <a:buNone/>
            </a:pPr>
            <a:endParaRPr sz="1200"/>
          </a:p>
          <a:p>
            <a:pPr marL="0" lvl="0" indent="0" algn="l" rtl="0">
              <a:spcBef>
                <a:spcPts val="1600"/>
              </a:spcBef>
              <a:spcAft>
                <a:spcPts val="1600"/>
              </a:spcAft>
              <a:buNone/>
            </a:pPr>
            <a:endParaRPr/>
          </a:p>
        </p:txBody>
      </p:sp>
      <p:sp>
        <p:nvSpPr>
          <p:cNvPr id="85" name="Google Shape;85;p16"/>
          <p:cNvSpPr txBox="1">
            <a:spLocks noGrp="1"/>
          </p:cNvSpPr>
          <p:nvPr>
            <p:ph type="body" idx="2"/>
          </p:nvPr>
        </p:nvSpPr>
        <p:spPr>
          <a:xfrm>
            <a:off x="4572000" y="132400"/>
            <a:ext cx="4506900" cy="478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50" b="1"/>
              <a:t>BlynkTimer timer;</a:t>
            </a:r>
            <a:endParaRPr sz="950" b="1"/>
          </a:p>
          <a:p>
            <a:pPr marL="0" lvl="0" indent="0" algn="l" rtl="0">
              <a:lnSpc>
                <a:spcPct val="100000"/>
              </a:lnSpc>
              <a:spcBef>
                <a:spcPts val="0"/>
              </a:spcBef>
              <a:spcAft>
                <a:spcPts val="0"/>
              </a:spcAft>
              <a:buNone/>
            </a:pPr>
            <a:r>
              <a:rPr lang="en" sz="950" b="1"/>
              <a:t>void setup() { </a:t>
            </a:r>
            <a:endParaRPr sz="950" b="1"/>
          </a:p>
          <a:p>
            <a:pPr marL="0" lvl="0" indent="457200" algn="l" rtl="0">
              <a:lnSpc>
                <a:spcPct val="100000"/>
              </a:lnSpc>
              <a:spcBef>
                <a:spcPts val="0"/>
              </a:spcBef>
              <a:spcAft>
                <a:spcPts val="0"/>
              </a:spcAft>
              <a:buNone/>
            </a:pPr>
            <a:r>
              <a:rPr lang="en" sz="950" i="1"/>
              <a:t>// Debug console  </a:t>
            </a:r>
            <a:endParaRPr sz="950" i="1"/>
          </a:p>
          <a:p>
            <a:pPr marL="0" lvl="0" indent="457200" algn="l" rtl="0">
              <a:lnSpc>
                <a:spcPct val="100000"/>
              </a:lnSpc>
              <a:spcBef>
                <a:spcPts val="0"/>
              </a:spcBef>
              <a:spcAft>
                <a:spcPts val="0"/>
              </a:spcAft>
              <a:buNone/>
            </a:pPr>
            <a:r>
              <a:rPr lang="en" sz="950" b="1"/>
              <a:t>Serial.begin(9600); </a:t>
            </a:r>
            <a:endParaRPr sz="950" b="1"/>
          </a:p>
          <a:p>
            <a:pPr marL="0" lvl="0" indent="457200" algn="l" rtl="0">
              <a:lnSpc>
                <a:spcPct val="100000"/>
              </a:lnSpc>
              <a:spcBef>
                <a:spcPts val="0"/>
              </a:spcBef>
              <a:spcAft>
                <a:spcPts val="0"/>
              </a:spcAft>
              <a:buNone/>
            </a:pPr>
            <a:r>
              <a:rPr lang="en" sz="950" b="1"/>
              <a:t> Blynk.begin(auth, ssid, pass); </a:t>
            </a:r>
            <a:endParaRPr sz="950" b="1"/>
          </a:p>
          <a:p>
            <a:pPr marL="0" lvl="0" indent="457200" algn="l" rtl="0">
              <a:lnSpc>
                <a:spcPct val="100000"/>
              </a:lnSpc>
              <a:spcBef>
                <a:spcPts val="0"/>
              </a:spcBef>
              <a:spcAft>
                <a:spcPts val="0"/>
              </a:spcAft>
              <a:buNone/>
            </a:pPr>
            <a:r>
              <a:rPr lang="en" sz="950" i="1"/>
              <a:t>// Establishing the connection with the blynk app. </a:t>
            </a:r>
            <a:endParaRPr sz="950" i="1"/>
          </a:p>
          <a:p>
            <a:pPr marL="0" lvl="0" indent="0" algn="l" rtl="0">
              <a:lnSpc>
                <a:spcPct val="100000"/>
              </a:lnSpc>
              <a:spcBef>
                <a:spcPts val="0"/>
              </a:spcBef>
              <a:spcAft>
                <a:spcPts val="0"/>
              </a:spcAft>
              <a:buNone/>
            </a:pPr>
            <a:r>
              <a:rPr lang="en" sz="950" b="1"/>
              <a:t> </a:t>
            </a:r>
            <a:endParaRPr sz="950" b="1"/>
          </a:p>
          <a:p>
            <a:pPr marL="0" lvl="0" indent="457200" algn="l" rtl="0">
              <a:lnSpc>
                <a:spcPct val="100000"/>
              </a:lnSpc>
              <a:spcBef>
                <a:spcPts val="0"/>
              </a:spcBef>
              <a:spcAft>
                <a:spcPts val="0"/>
              </a:spcAft>
              <a:buNone/>
            </a:pPr>
            <a:r>
              <a:rPr lang="en" sz="950" b="1"/>
              <a:t>pinMode(correct, OUTPUT);</a:t>
            </a:r>
            <a:endParaRPr sz="950" b="1"/>
          </a:p>
          <a:p>
            <a:pPr marL="0" lvl="0" indent="457200" algn="l" rtl="0">
              <a:lnSpc>
                <a:spcPct val="100000"/>
              </a:lnSpc>
              <a:spcBef>
                <a:spcPts val="0"/>
              </a:spcBef>
              <a:spcAft>
                <a:spcPts val="0"/>
              </a:spcAft>
              <a:buNone/>
            </a:pPr>
            <a:r>
              <a:rPr lang="en" sz="950" b="1"/>
              <a:t>pinMode(wrong, OUTPUT); </a:t>
            </a:r>
            <a:endParaRPr sz="950" b="1"/>
          </a:p>
          <a:p>
            <a:pPr marL="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 	</a:t>
            </a:r>
            <a:r>
              <a:rPr lang="en" sz="950" i="1"/>
              <a:t>//Setup a function to be called every second</a:t>
            </a:r>
            <a:endParaRPr sz="950" i="1"/>
          </a:p>
          <a:p>
            <a:pPr marL="0" lvl="0" indent="457200" algn="l" rtl="0">
              <a:lnSpc>
                <a:spcPct val="100000"/>
              </a:lnSpc>
              <a:spcBef>
                <a:spcPts val="0"/>
              </a:spcBef>
              <a:spcAft>
                <a:spcPts val="0"/>
              </a:spcAft>
              <a:buNone/>
            </a:pPr>
            <a:r>
              <a:rPr lang="en" sz="950" b="1"/>
              <a:t>timer.setInterval(1000L, myTimerEvent);  delay(3000);</a:t>
            </a:r>
            <a:endParaRPr sz="950" b="1"/>
          </a:p>
          <a:p>
            <a:pPr marL="0" lvl="0" indent="0" algn="l" rtl="0">
              <a:lnSpc>
                <a:spcPct val="100000"/>
              </a:lnSpc>
              <a:spcBef>
                <a:spcPts val="0"/>
              </a:spcBef>
              <a:spcAft>
                <a:spcPts val="0"/>
              </a:spcAft>
              <a:buNone/>
            </a:pPr>
            <a:r>
              <a:rPr lang="en" sz="950" b="1"/>
              <a:t> }  </a:t>
            </a:r>
            <a:endParaRPr sz="950" b="1"/>
          </a:p>
          <a:p>
            <a:pPr marL="0" lvl="0" indent="0" algn="l" rtl="0">
              <a:lnSpc>
                <a:spcPct val="100000"/>
              </a:lnSpc>
              <a:spcBef>
                <a:spcPts val="0"/>
              </a:spcBef>
              <a:spcAft>
                <a:spcPts val="0"/>
              </a:spcAft>
              <a:buNone/>
            </a:pPr>
            <a:endParaRPr sz="950" b="1"/>
          </a:p>
          <a:p>
            <a:pPr marL="0" lvl="0" indent="0" algn="l" rtl="0">
              <a:lnSpc>
                <a:spcPct val="100000"/>
              </a:lnSpc>
              <a:spcBef>
                <a:spcPts val="0"/>
              </a:spcBef>
              <a:spcAft>
                <a:spcPts val="0"/>
              </a:spcAft>
              <a:buNone/>
            </a:pPr>
            <a:r>
              <a:rPr lang="en" sz="950" i="1"/>
              <a:t>//0 stands for door open //1 stands for door closed </a:t>
            </a:r>
            <a:endParaRPr sz="950" i="1"/>
          </a:p>
          <a:p>
            <a:pPr marL="0" lvl="0" indent="0" algn="l" rtl="0">
              <a:lnSpc>
                <a:spcPct val="100000"/>
              </a:lnSpc>
              <a:spcBef>
                <a:spcPts val="0"/>
              </a:spcBef>
              <a:spcAft>
                <a:spcPts val="0"/>
              </a:spcAft>
              <a:buNone/>
            </a:pPr>
            <a:r>
              <a:rPr lang="en" sz="950" b="1"/>
              <a:t> void loop() {  </a:t>
            </a:r>
            <a:endParaRPr sz="950" b="1"/>
          </a:p>
          <a:p>
            <a:pPr marL="0" lvl="0" indent="457200" algn="l" rtl="0">
              <a:lnSpc>
                <a:spcPct val="100000"/>
              </a:lnSpc>
              <a:spcBef>
                <a:spcPts val="0"/>
              </a:spcBef>
              <a:spcAft>
                <a:spcPts val="0"/>
              </a:spcAft>
              <a:buNone/>
            </a:pPr>
            <a:r>
              <a:rPr lang="en" sz="950" b="1"/>
              <a:t>Blynk.run();</a:t>
            </a:r>
            <a:endParaRPr sz="950" b="1"/>
          </a:p>
          <a:p>
            <a:pPr marL="0" lvl="0" indent="457200" algn="l" rtl="0">
              <a:lnSpc>
                <a:spcPct val="100000"/>
              </a:lnSpc>
              <a:spcBef>
                <a:spcPts val="0"/>
              </a:spcBef>
              <a:spcAft>
                <a:spcPts val="0"/>
              </a:spcAft>
              <a:buNone/>
            </a:pPr>
            <a:r>
              <a:rPr lang="en" sz="950" b="1"/>
              <a:t>timer.run(); </a:t>
            </a:r>
            <a:endParaRPr sz="950" b="1"/>
          </a:p>
          <a:p>
            <a:pPr marL="0" lvl="0" indent="457200" algn="l" rtl="0">
              <a:lnSpc>
                <a:spcPct val="100000"/>
              </a:lnSpc>
              <a:spcBef>
                <a:spcPts val="0"/>
              </a:spcBef>
              <a:spcAft>
                <a:spcPts val="0"/>
              </a:spcAft>
              <a:buNone/>
            </a:pPr>
            <a:r>
              <a:rPr lang="en" sz="950" b="1"/>
              <a:t>if (door == 0){ </a:t>
            </a:r>
            <a:endParaRPr sz="950" b="1"/>
          </a:p>
          <a:p>
            <a:pPr marL="457200" lvl="0" indent="457200" algn="l" rtl="0">
              <a:lnSpc>
                <a:spcPct val="100000"/>
              </a:lnSpc>
              <a:spcBef>
                <a:spcPts val="0"/>
              </a:spcBef>
              <a:spcAft>
                <a:spcPts val="0"/>
              </a:spcAft>
              <a:buNone/>
            </a:pPr>
            <a:r>
              <a:rPr lang="en" sz="950" b="1"/>
              <a:t> customKey = customKeypad.getKey();</a:t>
            </a:r>
            <a:endParaRPr sz="950" b="1"/>
          </a:p>
          <a:p>
            <a:pPr marL="457200" lvl="0" indent="457200" algn="l" rtl="0">
              <a:lnSpc>
                <a:spcPct val="100000"/>
              </a:lnSpc>
              <a:spcBef>
                <a:spcPts val="0"/>
              </a:spcBef>
              <a:spcAft>
                <a:spcPts val="0"/>
              </a:spcAft>
              <a:buNone/>
            </a:pPr>
            <a:r>
              <a:rPr lang="en" sz="950" b="1"/>
              <a:t>if (customKey == '#')  {</a:t>
            </a:r>
            <a:endParaRPr sz="950" b="1"/>
          </a:p>
          <a:p>
            <a:pPr marL="914400" lvl="0" indent="457200" algn="l" rtl="0">
              <a:lnSpc>
                <a:spcPct val="100000"/>
              </a:lnSpc>
              <a:spcBef>
                <a:spcPts val="0"/>
              </a:spcBef>
              <a:spcAft>
                <a:spcPts val="0"/>
              </a:spcAft>
              <a:buNone/>
            </a:pPr>
            <a:r>
              <a:rPr lang="en" sz="950" b="1"/>
              <a:t> door = 1;</a:t>
            </a:r>
            <a:endParaRPr sz="950" b="1"/>
          </a:p>
          <a:p>
            <a:pPr marL="914400" lvl="0" indent="457200" algn="l" rtl="0">
              <a:lnSpc>
                <a:spcPct val="100000"/>
              </a:lnSpc>
              <a:spcBef>
                <a:spcPts val="0"/>
              </a:spcBef>
              <a:spcAft>
                <a:spcPts val="0"/>
              </a:spcAft>
              <a:buNone/>
            </a:pPr>
            <a:r>
              <a:rPr lang="en" sz="950" b="1"/>
              <a:t> Blynk.virtualWrite(V4, "System is locked."); </a:t>
            </a:r>
            <a:endParaRPr sz="950" b="1"/>
          </a:p>
          <a:p>
            <a:pPr marL="914400" lvl="0" indent="457200" algn="l" rtl="0">
              <a:lnSpc>
                <a:spcPct val="100000"/>
              </a:lnSpc>
              <a:spcBef>
                <a:spcPts val="0"/>
              </a:spcBef>
              <a:spcAft>
                <a:spcPts val="0"/>
              </a:spcAft>
              <a:buNone/>
            </a:pPr>
            <a:r>
              <a:rPr lang="en" sz="950" b="1"/>
              <a:t> digitalWrite(correct, LOW); </a:t>
            </a:r>
            <a:r>
              <a:rPr lang="en" sz="950" i="1"/>
              <a:t>// turn the LED off </a:t>
            </a:r>
            <a:endParaRPr sz="950" i="1"/>
          </a:p>
          <a:p>
            <a:pPr marL="914400" lvl="0" indent="457200" algn="l" rtl="0">
              <a:lnSpc>
                <a:spcPct val="100000"/>
              </a:lnSpc>
              <a:spcBef>
                <a:spcPts val="0"/>
              </a:spcBef>
              <a:spcAft>
                <a:spcPts val="0"/>
              </a:spcAft>
              <a:buNone/>
            </a:pPr>
            <a:r>
              <a:rPr lang="en" sz="950" b="1"/>
              <a:t> digitalWrite(wrong, HIGH); </a:t>
            </a:r>
            <a:r>
              <a:rPr lang="en" sz="950" i="1"/>
              <a:t>// turn the LED on  </a:t>
            </a:r>
            <a:endParaRPr sz="950" i="1"/>
          </a:p>
          <a:p>
            <a:pPr marL="914400" lvl="0" indent="0" algn="l" rtl="0">
              <a:lnSpc>
                <a:spcPct val="100000"/>
              </a:lnSpc>
              <a:spcBef>
                <a:spcPts val="0"/>
              </a:spcBef>
              <a:spcAft>
                <a:spcPts val="0"/>
              </a:spcAft>
              <a:buNone/>
            </a:pPr>
            <a:r>
              <a:rPr lang="en" sz="950" b="1"/>
              <a:t>}</a:t>
            </a:r>
            <a:endParaRPr sz="950" b="1"/>
          </a:p>
          <a:p>
            <a:pPr marL="0" lvl="0" indent="45720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 	else Open(); </a:t>
            </a:r>
            <a:endParaRPr sz="950" b="1"/>
          </a:p>
          <a:p>
            <a:pPr marL="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void myTimerEvent() {</a:t>
            </a:r>
            <a:endParaRPr sz="950" b="1"/>
          </a:p>
          <a:p>
            <a:pPr marL="0" lvl="0" indent="0" algn="l" rtl="0">
              <a:lnSpc>
                <a:spcPct val="100000"/>
              </a:lnSpc>
              <a:spcBef>
                <a:spcPts val="0"/>
              </a:spcBef>
              <a:spcAft>
                <a:spcPts val="0"/>
              </a:spcAft>
              <a:buNone/>
            </a:pPr>
            <a:r>
              <a:rPr lang="en" sz="950" b="1"/>
              <a:t> 	Blynk.virtualWrite(V5, Data); </a:t>
            </a:r>
            <a:endParaRPr sz="950" b="1"/>
          </a:p>
          <a:p>
            <a:pPr marL="0" lvl="0" indent="0" algn="l" rtl="0">
              <a:lnSpc>
                <a:spcPct val="100000"/>
              </a:lnSpc>
              <a:spcBef>
                <a:spcPts val="0"/>
              </a:spcBef>
              <a:spcAft>
                <a:spcPts val="0"/>
              </a:spcAft>
              <a:buNone/>
            </a:pPr>
            <a:r>
              <a:rPr lang="en" sz="950" b="1"/>
              <a:t>} </a:t>
            </a:r>
            <a:endParaRPr sz="950" b="1"/>
          </a:p>
          <a:p>
            <a:pPr marL="0" lvl="0" indent="0" algn="l" rtl="0">
              <a:spcBef>
                <a:spcPts val="0"/>
              </a:spcBef>
              <a:spcAft>
                <a:spcPts val="1600"/>
              </a:spcAft>
              <a:buNone/>
            </a:pPr>
            <a:endParaRPr sz="95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79925" y="10550"/>
            <a:ext cx="4541400" cy="489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50" b="1"/>
              <a:t>void Open() {</a:t>
            </a:r>
            <a:endParaRPr sz="950" b="1"/>
          </a:p>
          <a:p>
            <a:pPr marL="0" lvl="0" indent="457200" algn="l" rtl="0">
              <a:spcBef>
                <a:spcPts val="0"/>
              </a:spcBef>
              <a:spcAft>
                <a:spcPts val="0"/>
              </a:spcAft>
              <a:buNone/>
            </a:pPr>
            <a:r>
              <a:rPr lang="en" sz="950" b="1"/>
              <a:t>customKey = customKeypad.getKey();</a:t>
            </a:r>
            <a:endParaRPr sz="950" b="1"/>
          </a:p>
          <a:p>
            <a:pPr marL="0" lvl="0" indent="457200" algn="l" rtl="0">
              <a:spcBef>
                <a:spcPts val="0"/>
              </a:spcBef>
              <a:spcAft>
                <a:spcPts val="0"/>
              </a:spcAft>
              <a:buNone/>
            </a:pPr>
            <a:r>
              <a:rPr lang="en" sz="950" i="1"/>
              <a:t>// makes sure a key is actually pressed, equal to (customKey != NO_KEY)</a:t>
            </a:r>
            <a:endParaRPr sz="950" i="1"/>
          </a:p>
          <a:p>
            <a:pPr marL="0" lvl="0" indent="457200" algn="l" rtl="0">
              <a:spcBef>
                <a:spcPts val="0"/>
              </a:spcBef>
              <a:spcAft>
                <a:spcPts val="0"/>
              </a:spcAft>
              <a:buNone/>
            </a:pPr>
            <a:r>
              <a:rPr lang="en" sz="950" b="1"/>
              <a:t>if (customKey) {</a:t>
            </a:r>
            <a:endParaRPr sz="950" b="1"/>
          </a:p>
          <a:p>
            <a:pPr marL="457200" lvl="0" indent="457200" algn="l" rtl="0">
              <a:spcBef>
                <a:spcPts val="0"/>
              </a:spcBef>
              <a:spcAft>
                <a:spcPts val="0"/>
              </a:spcAft>
              <a:buNone/>
            </a:pPr>
            <a:r>
              <a:rPr lang="en" sz="950" b="1"/>
              <a:t>Data[data_count] = customKey;  </a:t>
            </a:r>
            <a:endParaRPr sz="950" b="1"/>
          </a:p>
          <a:p>
            <a:pPr marL="457200" lvl="0" indent="457200" algn="l" rtl="0">
              <a:spcBef>
                <a:spcPts val="0"/>
              </a:spcBef>
              <a:spcAft>
                <a:spcPts val="0"/>
              </a:spcAft>
              <a:buNone/>
            </a:pPr>
            <a:r>
              <a:rPr lang="en" sz="950" b="1"/>
              <a:t>Blynk.virtualWrite(V5, Data);</a:t>
            </a:r>
            <a:r>
              <a:rPr lang="en" sz="950" i="1"/>
              <a:t> // store char into data array </a:t>
            </a:r>
            <a:endParaRPr sz="950" i="1"/>
          </a:p>
          <a:p>
            <a:pPr marL="457200" lvl="0" indent="457200" algn="l" rtl="0">
              <a:spcBef>
                <a:spcPts val="0"/>
              </a:spcBef>
              <a:spcAft>
                <a:spcPts val="0"/>
              </a:spcAft>
              <a:buNone/>
            </a:pPr>
            <a:r>
              <a:rPr lang="en" sz="950" b="1"/>
              <a:t>data_count = data_count + 1; </a:t>
            </a:r>
            <a:endParaRPr sz="950" b="1"/>
          </a:p>
          <a:p>
            <a:pPr marL="457200" lvl="0" indent="0" algn="l" rtl="0">
              <a:spcBef>
                <a:spcPts val="0"/>
              </a:spcBef>
              <a:spcAft>
                <a:spcPts val="0"/>
              </a:spcAft>
              <a:buNone/>
            </a:pPr>
            <a:r>
              <a:rPr lang="en" sz="950" b="1"/>
              <a:t> } </a:t>
            </a:r>
            <a:endParaRPr sz="950" b="1"/>
          </a:p>
          <a:p>
            <a:pPr marL="0" lvl="0" indent="0" algn="l" rtl="0">
              <a:spcBef>
                <a:spcPts val="0"/>
              </a:spcBef>
              <a:spcAft>
                <a:spcPts val="0"/>
              </a:spcAft>
              <a:buNone/>
            </a:pPr>
            <a:r>
              <a:rPr lang="en" sz="950" b="1"/>
              <a:t> </a:t>
            </a:r>
            <a:endParaRPr sz="950" b="1"/>
          </a:p>
          <a:p>
            <a:pPr marL="0" lvl="0" indent="0" algn="l" rtl="0">
              <a:spcBef>
                <a:spcPts val="0"/>
              </a:spcBef>
              <a:spcAft>
                <a:spcPts val="0"/>
              </a:spcAft>
              <a:buNone/>
            </a:pPr>
            <a:r>
              <a:rPr lang="en" sz="950" b="1"/>
              <a:t>	 </a:t>
            </a:r>
            <a:r>
              <a:rPr lang="en" sz="950" i="1"/>
              <a:t>// if the array index = no. of expected chars</a:t>
            </a:r>
            <a:endParaRPr sz="950" i="1"/>
          </a:p>
          <a:p>
            <a:pPr marL="0" lvl="0" indent="0" algn="l" rtl="0">
              <a:spcBef>
                <a:spcPts val="0"/>
              </a:spcBef>
              <a:spcAft>
                <a:spcPts val="0"/>
              </a:spcAft>
              <a:buNone/>
            </a:pPr>
            <a:r>
              <a:rPr lang="en" sz="950" b="1"/>
              <a:t> 	if (data_count == Password_Lenght - 1) {</a:t>
            </a:r>
            <a:endParaRPr sz="950" b="1"/>
          </a:p>
          <a:p>
            <a:pPr marL="457200" lvl="0" indent="457200" algn="l" rtl="0">
              <a:spcBef>
                <a:spcPts val="0"/>
              </a:spcBef>
              <a:spcAft>
                <a:spcPts val="0"/>
              </a:spcAft>
              <a:buNone/>
            </a:pPr>
            <a:r>
              <a:rPr lang="en" sz="950" b="1"/>
              <a:t>if (!strcmp(Data, Master)) </a:t>
            </a:r>
            <a:endParaRPr sz="950" b="1"/>
          </a:p>
          <a:p>
            <a:pPr marL="457200" lvl="0" indent="457200" algn="l" rtl="0">
              <a:spcBef>
                <a:spcPts val="0"/>
              </a:spcBef>
              <a:spcAft>
                <a:spcPts val="0"/>
              </a:spcAft>
              <a:buNone/>
            </a:pPr>
            <a:r>
              <a:rPr lang="en" sz="950" i="1"/>
              <a:t>// equal to (strcmp(Data, Master) == 0)</a:t>
            </a:r>
            <a:r>
              <a:rPr lang="en" sz="950" b="1"/>
              <a:t>  </a:t>
            </a:r>
            <a:endParaRPr sz="950" b="1"/>
          </a:p>
          <a:p>
            <a:pPr marL="457200" lvl="0" indent="457200" algn="l" rtl="0">
              <a:spcBef>
                <a:spcPts val="0"/>
              </a:spcBef>
              <a:spcAft>
                <a:spcPts val="0"/>
              </a:spcAft>
              <a:buNone/>
            </a:pPr>
            <a:r>
              <a:rPr lang="en" sz="950" b="1"/>
              <a:t>{</a:t>
            </a:r>
            <a:endParaRPr sz="950" b="1"/>
          </a:p>
          <a:p>
            <a:pPr marL="914400" lvl="0" indent="457200" algn="l" rtl="0">
              <a:spcBef>
                <a:spcPts val="0"/>
              </a:spcBef>
              <a:spcAft>
                <a:spcPts val="0"/>
              </a:spcAft>
              <a:buNone/>
            </a:pPr>
            <a:r>
              <a:rPr lang="en" sz="950" b="1"/>
              <a:t>door = 0;</a:t>
            </a:r>
            <a:endParaRPr sz="950" b="1"/>
          </a:p>
          <a:p>
            <a:pPr marL="914400" lvl="0" indent="457200" algn="l" rtl="0">
              <a:spcBef>
                <a:spcPts val="0"/>
              </a:spcBef>
              <a:spcAft>
                <a:spcPts val="0"/>
              </a:spcAft>
              <a:buNone/>
            </a:pPr>
            <a:r>
              <a:rPr lang="en" sz="950" b="1"/>
              <a:t>wrong_email = 0;</a:t>
            </a:r>
            <a:endParaRPr sz="950" b="1"/>
          </a:p>
          <a:p>
            <a:pPr marL="914400" lvl="0" indent="457200" algn="l" rtl="0">
              <a:spcBef>
                <a:spcPts val="0"/>
              </a:spcBef>
              <a:spcAft>
                <a:spcPts val="0"/>
              </a:spcAft>
              <a:buNone/>
            </a:pPr>
            <a:r>
              <a:rPr lang="en" sz="950" b="1"/>
              <a:t>digitalWrite(correct, HIGH); </a:t>
            </a:r>
            <a:r>
              <a:rPr lang="en" sz="950" i="1"/>
              <a:t>// turn the yellow LED on</a:t>
            </a:r>
            <a:endParaRPr sz="950" i="1"/>
          </a:p>
          <a:p>
            <a:pPr marL="914400" lvl="0" indent="457200" algn="l" rtl="0">
              <a:spcBef>
                <a:spcPts val="0"/>
              </a:spcBef>
              <a:spcAft>
                <a:spcPts val="0"/>
              </a:spcAft>
              <a:buNone/>
            </a:pPr>
            <a:r>
              <a:rPr lang="en" sz="950" b="1"/>
              <a:t>digitalWrite(wrong, LOW); </a:t>
            </a:r>
            <a:r>
              <a:rPr lang="en" sz="950" i="1"/>
              <a:t>// turn the red LED off</a:t>
            </a:r>
            <a:endParaRPr sz="950" i="1"/>
          </a:p>
          <a:p>
            <a:pPr marL="914400" lvl="0" indent="457200" algn="l" rtl="0">
              <a:spcBef>
                <a:spcPts val="0"/>
              </a:spcBef>
              <a:spcAft>
                <a:spcPts val="0"/>
              </a:spcAft>
              <a:buNone/>
            </a:pPr>
            <a:r>
              <a:rPr lang="en" sz="950" b="1"/>
              <a:t>Blynk.virtualWrite(V4, "Access Granted");</a:t>
            </a:r>
            <a:endParaRPr sz="950" b="1"/>
          </a:p>
          <a:p>
            <a:pPr marL="457200" lvl="0" indent="457200" algn="l" rtl="0">
              <a:spcBef>
                <a:spcPts val="0"/>
              </a:spcBef>
              <a:spcAft>
                <a:spcPts val="0"/>
              </a:spcAft>
              <a:buNone/>
            </a:pPr>
            <a:r>
              <a:rPr lang="en" sz="950" b="1"/>
              <a:t>  }</a:t>
            </a:r>
            <a:endParaRPr sz="950" b="1"/>
          </a:p>
          <a:p>
            <a:pPr marL="457200" lvl="0" indent="457200" algn="l" rtl="0">
              <a:spcBef>
                <a:spcPts val="0"/>
              </a:spcBef>
              <a:spcAft>
                <a:spcPts val="0"/>
              </a:spcAft>
              <a:buNone/>
            </a:pPr>
            <a:r>
              <a:rPr lang="en" sz="950" b="1"/>
              <a:t> else {</a:t>
            </a:r>
            <a:endParaRPr sz="950" b="1"/>
          </a:p>
          <a:p>
            <a:pPr marL="914400" lvl="0" indent="457200" algn="l" rtl="0">
              <a:spcBef>
                <a:spcPts val="0"/>
              </a:spcBef>
              <a:spcAft>
                <a:spcPts val="0"/>
              </a:spcAft>
              <a:buNone/>
            </a:pPr>
            <a:r>
              <a:rPr lang="en" sz="950" b="1"/>
              <a:t>door = 1;</a:t>
            </a:r>
            <a:endParaRPr sz="950" b="1"/>
          </a:p>
          <a:p>
            <a:pPr marL="914400" lvl="0" indent="457200" algn="l" rtl="0">
              <a:spcBef>
                <a:spcPts val="0"/>
              </a:spcBef>
              <a:spcAft>
                <a:spcPts val="0"/>
              </a:spcAft>
              <a:buNone/>
            </a:pPr>
            <a:r>
              <a:rPr lang="en" sz="950" b="1"/>
              <a:t>wrong_email = wrong_email + 1;</a:t>
            </a:r>
            <a:endParaRPr sz="950" b="1"/>
          </a:p>
          <a:p>
            <a:pPr marL="914400" lvl="0" indent="457200" algn="l" rtl="0">
              <a:spcBef>
                <a:spcPts val="0"/>
              </a:spcBef>
              <a:spcAft>
                <a:spcPts val="0"/>
              </a:spcAft>
              <a:buNone/>
            </a:pPr>
            <a:r>
              <a:rPr lang="en" sz="950" b="1"/>
              <a:t>Blynk.virtualWrite(V4, "Access Denied.");</a:t>
            </a:r>
            <a:endParaRPr sz="950" b="1"/>
          </a:p>
          <a:p>
            <a:pPr marL="914400" lvl="0" indent="457200" algn="l" rtl="0">
              <a:spcBef>
                <a:spcPts val="0"/>
              </a:spcBef>
              <a:spcAft>
                <a:spcPts val="0"/>
              </a:spcAft>
              <a:buNone/>
            </a:pPr>
            <a:r>
              <a:rPr lang="en" sz="950" b="1"/>
              <a:t>Blynk.notify("Alert: Wrong Password."); </a:t>
            </a:r>
            <a:endParaRPr sz="950" b="1"/>
          </a:p>
          <a:p>
            <a:pPr marL="0" lvl="0" indent="0" algn="l" rtl="0">
              <a:spcBef>
                <a:spcPts val="0"/>
              </a:spcBef>
              <a:spcAft>
                <a:spcPts val="0"/>
              </a:spcAft>
              <a:buNone/>
            </a:pPr>
            <a:r>
              <a:rPr lang="en" sz="950" b="1"/>
              <a:t> 			digitalWrite(wrong, HIGH); </a:t>
            </a:r>
            <a:r>
              <a:rPr lang="en" sz="950" i="1"/>
              <a:t>// turn the red LED on</a:t>
            </a:r>
            <a:endParaRPr sz="950" i="1"/>
          </a:p>
          <a:p>
            <a:pPr marL="914400" lvl="0" indent="457200" algn="l" rtl="0">
              <a:spcBef>
                <a:spcPts val="0"/>
              </a:spcBef>
              <a:spcAft>
                <a:spcPts val="0"/>
              </a:spcAft>
              <a:buNone/>
            </a:pPr>
            <a:r>
              <a:rPr lang="en" sz="950" b="1"/>
              <a:t>digitalWrite(correct, LOW); </a:t>
            </a:r>
            <a:r>
              <a:rPr lang="en" sz="950" i="1"/>
              <a:t>// turn the yellow LED</a:t>
            </a:r>
            <a:r>
              <a:rPr lang="en" sz="950" b="1"/>
              <a:t> </a:t>
            </a:r>
            <a:r>
              <a:rPr lang="en" sz="950" i="1"/>
              <a:t>off  </a:t>
            </a:r>
            <a:r>
              <a:rPr lang="en" sz="950" b="1"/>
              <a:t>} </a:t>
            </a:r>
            <a:endParaRPr sz="950" b="1"/>
          </a:p>
          <a:p>
            <a:pPr marL="457200" lvl="0" indent="457200" algn="l" rtl="0">
              <a:spcBef>
                <a:spcPts val="0"/>
              </a:spcBef>
              <a:spcAft>
                <a:spcPts val="0"/>
              </a:spcAft>
              <a:buNone/>
            </a:pPr>
            <a:r>
              <a:rPr lang="en" sz="950" b="1"/>
              <a:t>delay(1000);</a:t>
            </a:r>
            <a:endParaRPr sz="950" b="1"/>
          </a:p>
          <a:p>
            <a:pPr marL="0" lvl="0" indent="457200" algn="l" rtl="0">
              <a:spcBef>
                <a:spcPts val="0"/>
              </a:spcBef>
              <a:spcAft>
                <a:spcPts val="0"/>
              </a:spcAft>
              <a:buNone/>
            </a:pPr>
            <a:r>
              <a:rPr lang="en" sz="950" b="1"/>
              <a:t> 	clearData();  </a:t>
            </a:r>
            <a:endParaRPr sz="950" b="1"/>
          </a:p>
          <a:p>
            <a:pPr marL="0" lvl="0" indent="457200" algn="l" rtl="0">
              <a:spcBef>
                <a:spcPts val="0"/>
              </a:spcBef>
              <a:spcAft>
                <a:spcPts val="0"/>
              </a:spcAft>
              <a:buNone/>
            </a:pPr>
            <a:r>
              <a:rPr lang="en" sz="950" b="1"/>
              <a:t>} </a:t>
            </a:r>
            <a:endParaRPr sz="950" b="1"/>
          </a:p>
          <a:p>
            <a:pPr marL="0" lvl="0" indent="0" algn="l" rtl="0">
              <a:spcBef>
                <a:spcPts val="0"/>
              </a:spcBef>
              <a:spcAft>
                <a:spcPts val="1600"/>
              </a:spcAft>
              <a:buNone/>
            </a:pPr>
            <a:endParaRPr sz="950" b="1"/>
          </a:p>
        </p:txBody>
      </p:sp>
      <p:sp>
        <p:nvSpPr>
          <p:cNvPr id="91" name="Google Shape;91;p17"/>
          <p:cNvSpPr txBox="1">
            <a:spLocks noGrp="1"/>
          </p:cNvSpPr>
          <p:nvPr>
            <p:ph type="body" idx="2"/>
          </p:nvPr>
        </p:nvSpPr>
        <p:spPr>
          <a:xfrm>
            <a:off x="4714175" y="173150"/>
            <a:ext cx="4260300" cy="4736100"/>
          </a:xfrm>
          <a:prstGeom prst="rect">
            <a:avLst/>
          </a:prstGeom>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None/>
            </a:pPr>
            <a:r>
              <a:rPr lang="en" sz="950" b="1"/>
              <a:t>if (wrong_email == 3) { </a:t>
            </a:r>
            <a:endParaRPr sz="950" b="1"/>
          </a:p>
          <a:p>
            <a:pPr marL="1371600" lvl="0" indent="457200" algn="l" rtl="0">
              <a:lnSpc>
                <a:spcPct val="100000"/>
              </a:lnSpc>
              <a:spcBef>
                <a:spcPts val="0"/>
              </a:spcBef>
              <a:spcAft>
                <a:spcPts val="0"/>
              </a:spcAft>
              <a:buNone/>
            </a:pPr>
            <a:r>
              <a:rPr lang="en" sz="950" b="1"/>
              <a:t> Blynk.email("janhavi.zarapkar@gmail.com","Access Denied","Alert!, Someone tried to access your system with invalid password more than 2 consecutive times.");</a:t>
            </a:r>
            <a:endParaRPr sz="950" b="1"/>
          </a:p>
          <a:p>
            <a:pPr marL="914400" lvl="0" indent="457200" algn="l" rtl="0">
              <a:lnSpc>
                <a:spcPct val="100000"/>
              </a:lnSpc>
              <a:spcBef>
                <a:spcPts val="0"/>
              </a:spcBef>
              <a:spcAft>
                <a:spcPts val="0"/>
              </a:spcAft>
              <a:buNone/>
            </a:pPr>
            <a:r>
              <a:rPr lang="en" sz="950" b="1"/>
              <a:t>wrong_email = 0;  </a:t>
            </a:r>
            <a:endParaRPr sz="950" b="1"/>
          </a:p>
          <a:p>
            <a:pPr marL="91440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 </a:t>
            </a:r>
            <a:endParaRPr sz="950" b="1"/>
          </a:p>
          <a:p>
            <a:pPr marL="0" lvl="0" indent="0" algn="l" rtl="0">
              <a:lnSpc>
                <a:spcPct val="100000"/>
              </a:lnSpc>
              <a:spcBef>
                <a:spcPts val="0"/>
              </a:spcBef>
              <a:spcAft>
                <a:spcPts val="0"/>
              </a:spcAft>
              <a:buNone/>
            </a:pPr>
            <a:r>
              <a:rPr lang="en" sz="950" b="1"/>
              <a:t>void clearData() {</a:t>
            </a:r>
            <a:endParaRPr sz="950" b="1"/>
          </a:p>
          <a:p>
            <a:pPr marL="0" lvl="0" indent="457200" algn="l" rtl="0">
              <a:lnSpc>
                <a:spcPct val="100000"/>
              </a:lnSpc>
              <a:spcBef>
                <a:spcPts val="0"/>
              </a:spcBef>
              <a:spcAft>
                <a:spcPts val="0"/>
              </a:spcAft>
              <a:buNone/>
            </a:pPr>
            <a:r>
              <a:rPr lang="en" sz="950" b="1"/>
              <a:t>while (data_count != -1) {</a:t>
            </a:r>
            <a:endParaRPr sz="950" b="1"/>
          </a:p>
          <a:p>
            <a:pPr marL="457200" lvl="0" indent="457200" algn="l" rtl="0">
              <a:lnSpc>
                <a:spcPct val="100000"/>
              </a:lnSpc>
              <a:spcBef>
                <a:spcPts val="0"/>
              </a:spcBef>
              <a:spcAft>
                <a:spcPts val="0"/>
              </a:spcAft>
              <a:buNone/>
            </a:pPr>
            <a:r>
              <a:rPr lang="en" sz="950" b="1"/>
              <a:t>Data[data_count] = 0; </a:t>
            </a:r>
            <a:r>
              <a:rPr lang="en" sz="950" i="1"/>
              <a:t>//clear array for new data</a:t>
            </a:r>
            <a:endParaRPr sz="950" i="1"/>
          </a:p>
          <a:p>
            <a:pPr marL="457200" lvl="0" indent="457200" algn="l" rtl="0">
              <a:lnSpc>
                <a:spcPct val="100000"/>
              </a:lnSpc>
              <a:spcBef>
                <a:spcPts val="0"/>
              </a:spcBef>
              <a:spcAft>
                <a:spcPts val="0"/>
              </a:spcAft>
              <a:buNone/>
            </a:pPr>
            <a:r>
              <a:rPr lang="en" sz="950" b="1"/>
              <a:t> data_count = data_count - 1; </a:t>
            </a:r>
            <a:endParaRPr sz="950" b="1"/>
          </a:p>
          <a:p>
            <a:pPr marL="457200" lvl="0" indent="0" algn="l" rtl="0">
              <a:lnSpc>
                <a:spcPct val="100000"/>
              </a:lnSpc>
              <a:spcBef>
                <a:spcPts val="0"/>
              </a:spcBef>
              <a:spcAft>
                <a:spcPts val="0"/>
              </a:spcAft>
              <a:buNone/>
            </a:pPr>
            <a:r>
              <a:rPr lang="en" sz="950" b="1"/>
              <a:t> }</a:t>
            </a:r>
            <a:endParaRPr sz="950" b="1"/>
          </a:p>
          <a:p>
            <a:pPr marL="457200" lvl="0" indent="0" algn="l" rtl="0">
              <a:lnSpc>
                <a:spcPct val="100000"/>
              </a:lnSpc>
              <a:spcBef>
                <a:spcPts val="0"/>
              </a:spcBef>
              <a:spcAft>
                <a:spcPts val="0"/>
              </a:spcAft>
              <a:buNone/>
            </a:pPr>
            <a:r>
              <a:rPr lang="en" sz="950" b="1"/>
              <a:t> data_count = data_count + 1; </a:t>
            </a:r>
            <a:endParaRPr sz="950" b="1"/>
          </a:p>
          <a:p>
            <a:pPr marL="0" lvl="0" indent="0" algn="l" rtl="0">
              <a:lnSpc>
                <a:spcPct val="100000"/>
              </a:lnSpc>
              <a:spcBef>
                <a:spcPts val="0"/>
              </a:spcBef>
              <a:spcAft>
                <a:spcPts val="0"/>
              </a:spcAft>
              <a:buNone/>
            </a:pPr>
            <a:r>
              <a:rPr lang="en" sz="950" b="1"/>
              <a:t>}</a:t>
            </a:r>
            <a:endParaRPr sz="950" b="1"/>
          </a:p>
          <a:p>
            <a:pPr marL="0" lvl="0" indent="0" algn="l" rtl="0">
              <a:lnSpc>
                <a:spcPct val="100000"/>
              </a:lnSpc>
              <a:spcBef>
                <a:spcPts val="0"/>
              </a:spcBef>
              <a:spcAft>
                <a:spcPts val="0"/>
              </a:spcAft>
              <a:buNone/>
            </a:pPr>
            <a:endParaRPr sz="1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
              <a:t>Conclusion</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Since, security has become a major concern for everyone it is important to have a security system that helps us have a look at any time if anyone is trying to enter the premises or access the system by using unethical means. </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Using this device, personalized security can be provided for the people in their day-to-day lives and they themselves can monitor the systems as per their needs. As the user will get notified every time an intruder tries to access the system, this inappropriate intrusion can be prevented and measures can be taken to take the required action on this activity.</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Hence, this device will provide better security in terms of managing and having an overview of our own system if anyone tries to access it in a wrong way.</a:t>
            </a:r>
            <a:endParaRPr>
              <a:solidFill>
                <a:srgbClr val="000000"/>
              </a:solidFill>
              <a:latin typeface="Times New Roman"/>
              <a:ea typeface="Times New Roman"/>
              <a:cs typeface="Times New Roman"/>
              <a:sym typeface="Times New Roman"/>
            </a:endParaRPr>
          </a:p>
          <a:p>
            <a:pPr marL="0" lvl="0" indent="0" algn="ctr"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Office PowerPoint</Application>
  <PresentationFormat>On-screen Show (16:9)</PresentationFormat>
  <Paragraphs>121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Open Sans</vt:lpstr>
      <vt:lpstr>PT Sans Narrow</vt:lpstr>
      <vt:lpstr>Tropic</vt:lpstr>
      <vt:lpstr>Password based Security System</vt:lpstr>
      <vt:lpstr>PowerPoint Presentation</vt:lpstr>
      <vt:lpstr>Circuit Diagram</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based Security System</dc:title>
  <dc:creator>janhavi</dc:creator>
  <cp:lastModifiedBy>Purva Zarapkar</cp:lastModifiedBy>
  <cp:revision>2</cp:revision>
  <dcterms:modified xsi:type="dcterms:W3CDTF">2020-02-20T17:55:36Z</dcterms:modified>
</cp:coreProperties>
</file>