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3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4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77D8C2-FC07-45D8-AE04-8ED820EC17F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ujy787/smart-job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A558-47EE-8262-FB69-66337E661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SmartJob - A Dynamic Job Board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B8C6-21A3-EC9D-EE8C-CB29D4BE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52607"/>
            <a:ext cx="9440034" cy="2179723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600" b="1" i="0" dirty="0">
                <a:solidFill>
                  <a:srgbClr val="F0F6FC"/>
                </a:solidFill>
                <a:effectLst/>
                <a:latin typeface="-apple-system"/>
              </a:rPr>
              <a:t>Project Group Number: 9</a:t>
            </a:r>
            <a:endParaRPr lang="en-US" sz="26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Anirudh Maheshwari</a:t>
            </a:r>
          </a:p>
          <a:p>
            <a:r>
              <a:rPr lang="en-US" b="1" dirty="0"/>
              <a:t>Anuj Yogesh Sharma</a:t>
            </a:r>
          </a:p>
          <a:p>
            <a:r>
              <a:rPr lang="en-US" b="1" dirty="0"/>
              <a:t>Nilraj Mayekar</a:t>
            </a:r>
          </a:p>
          <a:p>
            <a:r>
              <a:rPr lang="en-US" b="1" dirty="0"/>
              <a:t>Rohith Varma Datla</a:t>
            </a:r>
          </a:p>
          <a:p>
            <a:r>
              <a:rPr lang="en-US" b="1" dirty="0"/>
              <a:t>Bhuvan Dama Venkatesh Raj</a:t>
            </a:r>
          </a:p>
        </p:txBody>
      </p:sp>
    </p:spTree>
    <p:extLst>
      <p:ext uri="{BB962C8B-B14F-4D97-AF65-F5344CB8AC3E}">
        <p14:creationId xmlns:p14="http://schemas.microsoft.com/office/powerpoint/2010/main" val="2622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36C-F252-4F06-D8E4-7D364118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SmartJob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8CB81A-6195-3C7A-5625-4A0A02BA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268644" cy="3468201"/>
          </a:xfr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00" b="1" i="0" dirty="0">
                <a:effectLst/>
                <a:latin typeface="-apple-system"/>
              </a:rPr>
              <a:t> Technologies Used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Backend</a:t>
            </a:r>
            <a:r>
              <a:rPr lang="en-US" sz="1600" b="0" i="0" dirty="0">
                <a:effectLst/>
                <a:latin typeface="-apple-system"/>
              </a:rPr>
              <a:t>: Spring Boot, Java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Frontend</a:t>
            </a:r>
            <a:r>
              <a:rPr lang="en-US" sz="1600" b="0" i="0" dirty="0">
                <a:effectLst/>
                <a:latin typeface="-apple-system"/>
              </a:rPr>
              <a:t>: HTML, CSS, JavaScript, Thymeleaf, Bootstrap 5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Data Access</a:t>
            </a:r>
            <a:r>
              <a:rPr lang="en-US" sz="1600" b="0" i="0" dirty="0">
                <a:effectLst/>
                <a:latin typeface="-apple-system"/>
              </a:rPr>
              <a:t>: Spring Data JPA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Database</a:t>
            </a:r>
            <a:r>
              <a:rPr lang="en-US" sz="1600" b="0" i="0" dirty="0">
                <a:effectLst/>
                <a:latin typeface="-apple-system"/>
              </a:rPr>
              <a:t>: MYSQL hosted on AIVEN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Security</a:t>
            </a:r>
            <a:r>
              <a:rPr lang="en-US" sz="1600" b="0" i="0" dirty="0">
                <a:effectLst/>
                <a:latin typeface="-apple-system"/>
              </a:rPr>
              <a:t>: Basic authentication and session management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Email</a:t>
            </a:r>
            <a:r>
              <a:rPr lang="en-US" sz="1600" b="0" i="0" dirty="0">
                <a:effectLst/>
                <a:latin typeface="-apple-system"/>
              </a:rPr>
              <a:t>: Mailgun API integration</a:t>
            </a:r>
          </a:p>
          <a:p>
            <a:endParaRPr lang="en-US" sz="1600" dirty="0"/>
          </a:p>
          <a:p>
            <a:endParaRPr lang="en-US" sz="1600" dirty="0"/>
          </a:p>
          <a:p>
            <a:pPr marL="36900" indent="0">
              <a:buNone/>
            </a:pP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8E4FD-C08D-39E2-114D-34B008FE1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41" r="-1" b="303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6FE15-6F1D-14AF-CACC-3527F3BF9AD7}"/>
              </a:ext>
            </a:extLst>
          </p:cNvPr>
          <p:cNvSpPr txBox="1"/>
          <p:nvPr/>
        </p:nvSpPr>
        <p:spPr>
          <a:xfrm>
            <a:off x="913795" y="5486399"/>
            <a:ext cx="326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Repository Link https://github.com/anujy787/smart-job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768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BB40-FEFA-D8F2-8C0C-EE93BA26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18" y="5624213"/>
            <a:ext cx="5056507" cy="10668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Job Seeker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057AC-1045-8B84-5F97-F5FC309B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72"/>
          <a:stretch/>
        </p:blipFill>
        <p:spPr>
          <a:xfrm>
            <a:off x="234390" y="209460"/>
            <a:ext cx="5700743" cy="541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57012-7436-CA64-D283-6E9678696F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32"/>
          <a:stretch/>
        </p:blipFill>
        <p:spPr>
          <a:xfrm>
            <a:off x="6029302" y="209459"/>
            <a:ext cx="6010829" cy="54147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8B49E1-25ED-97A9-12EB-533FC3945E70}"/>
              </a:ext>
            </a:extLst>
          </p:cNvPr>
          <p:cNvSpPr txBox="1">
            <a:spLocks/>
          </p:cNvSpPr>
          <p:nvPr/>
        </p:nvSpPr>
        <p:spPr>
          <a:xfrm>
            <a:off x="7156518" y="5624213"/>
            <a:ext cx="5056507" cy="106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Employer view</a:t>
            </a:r>
          </a:p>
        </p:txBody>
      </p:sp>
    </p:spTree>
    <p:extLst>
      <p:ext uri="{BB962C8B-B14F-4D97-AF65-F5344CB8AC3E}">
        <p14:creationId xmlns:p14="http://schemas.microsoft.com/office/powerpoint/2010/main" val="206861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7614-B0CE-08F4-EFA5-99A24B15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28" y="169178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0" dirty="0">
                <a:effectLst/>
                <a:latin typeface="-apple-system"/>
              </a:rPr>
              <a:t>Architecture &amp; Design Patterns</a:t>
            </a:r>
            <a:br>
              <a:rPr lang="en-US" sz="3100" b="1" i="0" dirty="0">
                <a:effectLst/>
                <a:latin typeface="-apple-system"/>
              </a:rPr>
            </a:br>
            <a:endParaRPr lang="en-US" sz="31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D969DF-B1C0-C8F8-598B-042A7E7D1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126737"/>
              </p:ext>
            </p:extLst>
          </p:nvPr>
        </p:nvGraphicFramePr>
        <p:xfrm>
          <a:off x="304800" y="809072"/>
          <a:ext cx="11658600" cy="5687000"/>
        </p:xfrm>
        <a:graphic>
          <a:graphicData uri="http://schemas.openxmlformats.org/drawingml/2006/table">
            <a:tbl>
              <a:tblPr/>
              <a:tblGrid>
                <a:gridCol w="1725716">
                  <a:extLst>
                    <a:ext uri="{9D8B030D-6E8A-4147-A177-3AD203B41FA5}">
                      <a16:colId xmlns:a16="http://schemas.microsoft.com/office/drawing/2014/main" val="2180558554"/>
                    </a:ext>
                  </a:extLst>
                </a:gridCol>
                <a:gridCol w="3595584">
                  <a:extLst>
                    <a:ext uri="{9D8B030D-6E8A-4147-A177-3AD203B41FA5}">
                      <a16:colId xmlns:a16="http://schemas.microsoft.com/office/drawing/2014/main" val="237155165"/>
                    </a:ext>
                  </a:extLst>
                </a:gridCol>
                <a:gridCol w="6337300">
                  <a:extLst>
                    <a:ext uri="{9D8B030D-6E8A-4147-A177-3AD203B41FA5}">
                      <a16:colId xmlns:a16="http://schemas.microsoft.com/office/drawing/2014/main" val="2650897008"/>
                    </a:ext>
                  </a:extLst>
                </a:gridCol>
              </a:tblGrid>
              <a:tr h="212574">
                <a:tc>
                  <a:txBody>
                    <a:bodyPr/>
                    <a:lstStyle/>
                    <a:p>
                      <a:r>
                        <a:rPr lang="en-US" sz="1400" b="1" dirty="0"/>
                        <a:t>Design Pattern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Implementation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Purpose/Function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378433"/>
                  </a:ext>
                </a:extLst>
              </a:tr>
              <a:tr h="697012">
                <a:tc>
                  <a:txBody>
                    <a:bodyPr/>
                    <a:lstStyle/>
                    <a:p>
                      <a:r>
                        <a:rPr lang="en-US" sz="1100" b="1" dirty="0"/>
                        <a:t>Factory Pattern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JobPostFactory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UserFactory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SearchStrategyFactory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ApplicationSearchStrategyFactory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Creates objects without specifying exact class, enabling dynamic creation of different job types, user types, and search strategies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34562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Builder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JobPostBuilder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Constructs complex JobPost objects with many optional parameters in a step-by-step manner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349377"/>
                  </a:ext>
                </a:extLst>
              </a:tr>
              <a:tr h="697012">
                <a:tc>
                  <a:txBody>
                    <a:bodyPr/>
                    <a:lstStyle/>
                    <a:p>
                      <a:r>
                        <a:rPr lang="en-US" sz="1100" b="1" dirty="0"/>
                        <a:t>Command Pattern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JobPostCommand</a:t>
                      </a:r>
                      <a:r>
                        <a:rPr lang="en-US" sz="1100" dirty="0"/>
                        <a:t> interface</a:t>
                      </a:r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UpdateJobPostCommand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DeletePostCommand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JobPostInvoker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Encapsulates job post operations as objects, allowing for parameterization and queuing of requests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999632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/>
                        <a:t>Strategy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SearchStrategy</a:t>
                      </a:r>
                      <a:r>
                        <a:rPr lang="en-US" sz="1100" dirty="0"/>
                        <a:t>&lt;T&gt; interface</a:t>
                      </a:r>
                    </a:p>
                    <a:p>
                      <a:r>
                        <a:rPr lang="en-US" sz="1100" dirty="0"/>
                        <a:t>• Title/Company/Location strategies</a:t>
                      </a:r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SearchContext</a:t>
                      </a:r>
                      <a:r>
                        <a:rPr lang="en-US" sz="1100" dirty="0"/>
                        <a:t>&lt;T&gt;</a:t>
                      </a:r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Defines family of interchangeable search algorithms that can be selected at runtime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84173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/>
                        <a:t>Observer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NotificationObserver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JobSeekerNotificationObserver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NotificationSubject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Implements one-to-many dependency where subjects notify observers automatically of state changes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27743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State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ApplicationState</a:t>
                      </a:r>
                      <a:r>
                        <a:rPr lang="en-US" sz="1100" dirty="0"/>
                        <a:t> interface</a:t>
                      </a:r>
                    </a:p>
                    <a:p>
                      <a:r>
                        <a:rPr lang="en-US" sz="1100" dirty="0"/>
                        <a:t>• Applied/Hired/Rejected/Withdrawn states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Allows job applications to alter behavior based on internal state, with smooth transitions between states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90239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Adapter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• JobApplicationEmailAdapter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Converts email service interface into appropriate format for job application notifications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782554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Singleton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• Spring beans (services, repositories)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Ensures single instance of services and repositories throughout the application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796059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 dirty="0"/>
                        <a:t>Repository Pattern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JobPostRepository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UserRepository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NotificationRepository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Abstracts data access logic, providing clean separation between domain and data layers</a:t>
                      </a:r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90323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 dirty="0"/>
                        <a:t>Template Pattern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JobSeekerController</a:t>
                      </a:r>
                      <a:endParaRPr 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ProfileController</a:t>
                      </a:r>
                      <a:endParaRPr 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/>
                        <a:t>JobSeekerProfileTemplate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Skeleton structure for all Profile based operations for Job Seekers – allows to view and modify the profile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79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D0B-29E1-348B-7967-ECAFD269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3E50-ED35-0B7E-4B96-515A2D8B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75" y="1727031"/>
            <a:ext cx="8301511" cy="4058751"/>
          </a:xfrm>
        </p:spPr>
        <p:txBody>
          <a:bodyPr/>
          <a:lstStyle/>
          <a:p>
            <a:r>
              <a:rPr lang="en-US" dirty="0"/>
              <a:t>Anuj - Email notifications, Job seeker application hire reject flow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Nilraj - Job post create, read, update, delete  service and profile section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Anirudh - login, sign up sign in, dashboard , landing page </a:t>
            </a:r>
            <a:r>
              <a:rPr lang="en-US" dirty="0" err="1"/>
              <a:t>ui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Rohith, Nilraj  - In app notifications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Bhuvan, Nilraj - In app search for job seeker and employer</a:t>
            </a:r>
          </a:p>
        </p:txBody>
      </p:sp>
    </p:spTree>
    <p:extLst>
      <p:ext uri="{BB962C8B-B14F-4D97-AF65-F5344CB8AC3E}">
        <p14:creationId xmlns:p14="http://schemas.microsoft.com/office/powerpoint/2010/main" val="21595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DB358-4235-C25A-BC03-1B22A669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427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148</TotalTime>
  <Words>399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Calisto MT</vt:lpstr>
      <vt:lpstr>Segoe UI</vt:lpstr>
      <vt:lpstr>Wingdings 2</vt:lpstr>
      <vt:lpstr>Slate</vt:lpstr>
      <vt:lpstr>SmartJob - A Dynamic Job Board Application</vt:lpstr>
      <vt:lpstr>SmartJob</vt:lpstr>
      <vt:lpstr>Job Seeker view</vt:lpstr>
      <vt:lpstr>Architecture &amp; Design Patterns </vt:lpstr>
      <vt:lpstr>Individual Contributions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 Dama Venkatesh Raj</dc:creator>
  <cp:lastModifiedBy>Bhuvan Dama Venkatesh Raj</cp:lastModifiedBy>
  <cp:revision>14</cp:revision>
  <dcterms:created xsi:type="dcterms:W3CDTF">2025-04-23T02:32:29Z</dcterms:created>
  <dcterms:modified xsi:type="dcterms:W3CDTF">2025-04-23T19:18:54Z</dcterms:modified>
</cp:coreProperties>
</file>