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aeebca5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aeebca5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aeebca5a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aeebca5a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aeebca5a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aeebca5a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aeebca5a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aeebca5a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aeebca5a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aeebca5a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github.com/akshaykharche/dart_vaders_hack19_stack_overflo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github.com/akshaykharche/dart_vaders_hack19_stack_overflo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6475" y="705275"/>
            <a:ext cx="7767300" cy="178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#HACK 19 challenge - </a:t>
            </a:r>
            <a:r>
              <a:rPr lang="en" sz="4600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Stack overflow</a:t>
            </a:r>
            <a:endParaRPr sz="4600">
              <a:solidFill>
                <a:srgbClr val="07376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1684550"/>
            <a:ext cx="3807000" cy="3458700"/>
          </a:xfrm>
          <a:prstGeom prst="rtTriangle">
            <a:avLst/>
          </a:prstGeom>
          <a:solidFill>
            <a:srgbClr val="0145AC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-5400000">
            <a:off x="-187650" y="1153375"/>
            <a:ext cx="4182300" cy="3807000"/>
          </a:xfrm>
          <a:prstGeom prst="diagStripe">
            <a:avLst>
              <a:gd fmla="val 50000" name="adj"/>
            </a:avLst>
          </a:prstGeom>
          <a:solidFill>
            <a:srgbClr val="4FD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1373" y="120390"/>
            <a:ext cx="459985" cy="45998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003725" y="3463100"/>
            <a:ext cx="42084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" name="Google Shape;59;p13"/>
          <p:cNvSpPr txBox="1"/>
          <p:nvPr/>
        </p:nvSpPr>
        <p:spPr>
          <a:xfrm>
            <a:off x="5190900" y="2797375"/>
            <a:ext cx="3953100" cy="2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Team Name: </a:t>
            </a:r>
            <a:r>
              <a:rPr b="1" lang="en" sz="1600"/>
              <a:t>DART VADERS</a:t>
            </a:r>
            <a:br>
              <a:rPr lang="en" sz="1600"/>
            </a:b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Team Members: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Akshay Kharche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Anuradha Kumari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Pavankumar Patil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Rahul Bhavsar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Ruchi Sharma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Introduction to Widgets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1373" y="120390"/>
            <a:ext cx="459985" cy="45998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07325" y="33312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Theme: Stack overflow</a:t>
            </a:r>
            <a:endParaRPr sz="2400"/>
          </a:p>
        </p:txBody>
      </p:sp>
      <p:sp>
        <p:nvSpPr>
          <p:cNvPr id="67" name="Google Shape;67;p14"/>
          <p:cNvSpPr txBox="1"/>
          <p:nvPr/>
        </p:nvSpPr>
        <p:spPr>
          <a:xfrm>
            <a:off x="535625" y="1403025"/>
            <a:ext cx="81336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splash screen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Landing page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Contains list of questions sorted by newest date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Integrated with stack overflow api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Details viewed: vote count, answer count, view count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Implemented drawer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Flutter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 -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https://github.com/akshaykharche/dart_vaders_hack19_stack_overflow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Introduction to Widgets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1373" y="120390"/>
            <a:ext cx="459985" cy="45998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607325" y="333125"/>
            <a:ext cx="70389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Upcoming features</a:t>
            </a:r>
            <a:endParaRPr sz="2400"/>
          </a:p>
        </p:txBody>
      </p:sp>
      <p:sp>
        <p:nvSpPr>
          <p:cNvPr id="75" name="Google Shape;75;p15"/>
          <p:cNvSpPr txBox="1"/>
          <p:nvPr/>
        </p:nvSpPr>
        <p:spPr>
          <a:xfrm>
            <a:off x="535625" y="1403025"/>
            <a:ext cx="81336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Speech recognition to search questions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profile integration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Search questions by tags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 -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https://github.com/akshaykharche/dart_vaders_hack19_stack_overflow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Introduction to Widgets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1373" y="120390"/>
            <a:ext cx="459985" cy="459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625" y="878850"/>
            <a:ext cx="2025225" cy="4050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4100" y="833350"/>
            <a:ext cx="2070713" cy="414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2075" y="878824"/>
            <a:ext cx="2025225" cy="405047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757950" y="199925"/>
            <a:ext cx="58197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Screens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Introduction to Widgets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1373" y="120390"/>
            <a:ext cx="459985" cy="45998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2011825" y="17823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You!!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