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57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AC0B-324E-4320-8212-532044C3999D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4841-1671-4F01-82C1-5ED52445C2A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90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Interaktívna vizualizácia akcií vývojára softvérového produktu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Bc. </a:t>
            </a:r>
            <a:r>
              <a:rPr lang="en-US" dirty="0" err="1" smtClean="0"/>
              <a:t>Luk</a:t>
            </a:r>
            <a:r>
              <a:rPr lang="sk-SK" dirty="0" err="1" smtClean="0"/>
              <a:t>áš</a:t>
            </a:r>
            <a:r>
              <a:rPr lang="en-US" dirty="0" smtClean="0"/>
              <a:t> </a:t>
            </a:r>
            <a:r>
              <a:rPr lang="en-US" dirty="0" err="1" smtClean="0"/>
              <a:t>Seker</a:t>
            </a:r>
            <a:r>
              <a:rPr lang="sk-SK" dirty="0" smtClean="0"/>
              <a:t>á</a:t>
            </a:r>
            <a:r>
              <a:rPr lang="en-US" dirty="0" smtClean="0"/>
              <a:t>k</a:t>
            </a:r>
            <a:endParaRPr lang="sk-SK" dirty="0"/>
          </a:p>
        </p:txBody>
      </p:sp>
      <p:pic>
        <p:nvPicPr>
          <p:cNvPr id="3074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04800"/>
            <a:ext cx="2921000" cy="292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témy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Vizualizácia vývoja softvérového produktu</a:t>
            </a:r>
          </a:p>
          <a:p>
            <a:r>
              <a:rPr lang="en-US" dirty="0" smtClean="0"/>
              <a:t>E</a:t>
            </a:r>
            <a:r>
              <a:rPr lang="sk-SK" dirty="0" err="1" smtClean="0"/>
              <a:t>xistujúc</a:t>
            </a:r>
            <a:r>
              <a:rPr lang="en-US" dirty="0" smtClean="0"/>
              <a:t>e</a:t>
            </a:r>
            <a:r>
              <a:rPr lang="sk-SK" dirty="0" smtClean="0"/>
              <a:t> pohľady na vizualizáciu vývoja:</a:t>
            </a:r>
          </a:p>
          <a:p>
            <a:pPr lvl="1"/>
            <a:r>
              <a:rPr lang="sk-SK" dirty="0" smtClean="0"/>
              <a:t>Sledovanie štruktúry kódu</a:t>
            </a:r>
          </a:p>
          <a:p>
            <a:pPr lvl="1"/>
            <a:r>
              <a:rPr lang="sk-SK" dirty="0" smtClean="0"/>
              <a:t>Sledovanie vývoja pomocou metrík pre zdrojový kód</a:t>
            </a:r>
          </a:p>
          <a:p>
            <a:pPr lvl="1"/>
            <a:r>
              <a:rPr lang="sk-SK" dirty="0" smtClean="0"/>
              <a:t>Sledovanie vývoja pohľadom na splnené úlohy </a:t>
            </a:r>
            <a:r>
              <a:rPr lang="en-US" dirty="0" smtClean="0"/>
              <a:t>(Gantt diagram</a:t>
            </a:r>
            <a:r>
              <a:rPr lang="en-US" dirty="0" smtClean="0"/>
              <a:t>)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sz="4000" dirty="0" smtClean="0"/>
              <a:t>Sledovanie jednotlivých krokov </a:t>
            </a:r>
            <a:r>
              <a:rPr lang="en-US" sz="4000" dirty="0" smtClean="0"/>
              <a:t>/ </a:t>
            </a:r>
            <a:r>
              <a:rPr lang="sk-SK" sz="4000" dirty="0" err="1" smtClean="0"/>
              <a:t>sprá</a:t>
            </a:r>
            <a:r>
              <a:rPr lang="en-US" sz="4000" dirty="0" err="1" smtClean="0"/>
              <a:t>vanie</a:t>
            </a:r>
            <a:r>
              <a:rPr lang="en-US" sz="4000" dirty="0" smtClean="0"/>
              <a:t> </a:t>
            </a:r>
            <a:r>
              <a:rPr lang="sk-SK" sz="4000" dirty="0" err="1" smtClean="0"/>
              <a:t>vývojara</a:t>
            </a:r>
            <a:r>
              <a:rPr lang="sk-SK" sz="4000" dirty="0" smtClean="0"/>
              <a:t> </a:t>
            </a:r>
            <a:endParaRPr lang="en-US" sz="4000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09600" y="6324600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https://github.com/sekys/ivda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7239000" y="6324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http://ivda.eu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PerConIK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</a:t>
            </a:r>
            <a:r>
              <a:rPr lang="sk-SK" sz="3600" dirty="0" err="1" smtClean="0"/>
              <a:t>ostupnosť</a:t>
            </a:r>
            <a:r>
              <a:rPr lang="sk-SK" sz="3600" dirty="0" smtClean="0"/>
              <a:t> udalostí (akcií) </a:t>
            </a:r>
            <a:r>
              <a:rPr lang="en-US" sz="3600" dirty="0" smtClean="0"/>
              <a:t>=&gt; </a:t>
            </a:r>
            <a:r>
              <a:rPr lang="en-US" sz="3600" dirty="0" err="1" smtClean="0"/>
              <a:t>aktivita</a:t>
            </a:r>
            <a:endParaRPr lang="en-US" sz="3600" dirty="0" smtClean="0"/>
          </a:p>
          <a:p>
            <a:r>
              <a:rPr lang="sk-SK" sz="3600" dirty="0" smtClean="0"/>
              <a:t>Udalosti:</a:t>
            </a:r>
          </a:p>
          <a:p>
            <a:pPr lvl="1"/>
            <a:r>
              <a:rPr lang="sk-SK" sz="3300" dirty="0" smtClean="0"/>
              <a:t>Vývojové prostredie (IDE)</a:t>
            </a:r>
          </a:p>
          <a:p>
            <a:pPr lvl="1"/>
            <a:r>
              <a:rPr lang="sk-SK" sz="3300" dirty="0" smtClean="0"/>
              <a:t>Z webového prehliadača</a:t>
            </a:r>
          </a:p>
          <a:p>
            <a:pPr lvl="1"/>
            <a:r>
              <a:rPr lang="en-US" sz="3300" dirty="0" smtClean="0"/>
              <a:t>OS </a:t>
            </a:r>
            <a:r>
              <a:rPr lang="en-US" sz="3300" dirty="0" err="1" smtClean="0"/>
              <a:t>udalosti</a:t>
            </a:r>
            <a:endParaRPr lang="sk-SK" sz="3300" dirty="0" smtClean="0"/>
          </a:p>
          <a:p>
            <a:pPr lvl="1"/>
            <a:endParaRPr lang="en-US" sz="3300" dirty="0" smtClean="0"/>
          </a:p>
          <a:p>
            <a:r>
              <a:rPr lang="en-US" sz="3600" dirty="0" smtClean="0"/>
              <a:t>REST </a:t>
            </a:r>
            <a:r>
              <a:rPr lang="en-US" sz="3600" dirty="0" err="1" smtClean="0"/>
              <a:t>slu</a:t>
            </a:r>
            <a:r>
              <a:rPr lang="sk-SK" sz="3600" dirty="0" smtClean="0"/>
              <a:t>ž</a:t>
            </a:r>
            <a:r>
              <a:rPr lang="en-US" sz="3600" dirty="0" smtClean="0"/>
              <a:t>by</a:t>
            </a:r>
            <a:r>
              <a:rPr lang="sk-SK" sz="3600" dirty="0" smtClean="0"/>
              <a:t>:</a:t>
            </a:r>
          </a:p>
          <a:p>
            <a:pPr lvl="1"/>
            <a:r>
              <a:rPr lang="en-US" sz="3300" dirty="0" smtClean="0"/>
              <a:t>Activity, RCS, WCF</a:t>
            </a:r>
          </a:p>
          <a:p>
            <a:endParaRPr lang="sk-SK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09600" y="6324600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https://github.com/sekys/ivda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239000" y="6324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http://ivda.eu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Konkrétne c</a:t>
            </a:r>
            <a:r>
              <a:rPr lang="en-US" dirty="0" err="1" smtClean="0"/>
              <a:t>ie</a:t>
            </a:r>
            <a:r>
              <a:rPr lang="sk-SK" dirty="0" err="1" smtClean="0"/>
              <a:t>ľe</a:t>
            </a:r>
            <a:r>
              <a:rPr lang="sk-SK" dirty="0" smtClean="0"/>
              <a:t> IVDA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sz="4000" dirty="0" smtClean="0"/>
              <a:t>Ak vývojár často používa prehliadač (resp. portál) pri písaní svojho kódu, ako často je potom tento kód prepisovaný? </a:t>
            </a:r>
          </a:p>
          <a:p>
            <a:r>
              <a:rPr lang="sk-SK" sz="4000" dirty="0" smtClean="0"/>
              <a:t>Platí táto tendencia na všetky jeho kódy? </a:t>
            </a:r>
          </a:p>
          <a:p>
            <a:r>
              <a:rPr lang="sk-SK" sz="4000" dirty="0" smtClean="0"/>
              <a:t>Platí to u každého iného vývojára rovnako?</a:t>
            </a:r>
          </a:p>
          <a:p>
            <a:endParaRPr lang="sk-SK" dirty="0" smtClean="0"/>
          </a:p>
          <a:p>
            <a:r>
              <a:rPr lang="sk-SK" dirty="0" smtClean="0"/>
              <a:t>1</a:t>
            </a:r>
            <a:r>
              <a:rPr lang="sk-SK" dirty="0" smtClean="0"/>
              <a:t>. Existujú aktivity vývojára, ktoré nesúvisia s vývojom softvéru?</a:t>
            </a:r>
          </a:p>
          <a:p>
            <a:r>
              <a:rPr lang="sk-SK" dirty="0" smtClean="0"/>
              <a:t>2. Píše vývojár zdrojový kód rovnako ráno ako večer?</a:t>
            </a:r>
          </a:p>
          <a:p>
            <a:r>
              <a:rPr lang="sk-SK" dirty="0" smtClean="0"/>
              <a:t>3. Človek, ktorý veľa používa prehliadač a komunikuje ma horší kód?</a:t>
            </a:r>
          </a:p>
          <a:p>
            <a:r>
              <a:rPr lang="sk-SK" dirty="0" smtClean="0"/>
              <a:t>4.  Vývojár začiatočník píše horší kód ako skúsený vývojár?</a:t>
            </a:r>
          </a:p>
          <a:p>
            <a:r>
              <a:rPr lang="sk-SK" dirty="0" smtClean="0"/>
              <a:t>5. Píšu kód vývojári štandardné od 8:00 do 16:00. Alebo to majú posunuté?</a:t>
            </a:r>
          </a:p>
          <a:p>
            <a:r>
              <a:rPr lang="sk-SK" dirty="0" smtClean="0"/>
              <a:t>6. Ako často </a:t>
            </a:r>
            <a:r>
              <a:rPr lang="sk-SK" dirty="0" err="1" smtClean="0"/>
              <a:t>commituje</a:t>
            </a:r>
            <a:r>
              <a:rPr lang="sk-SK" dirty="0" smtClean="0"/>
              <a:t> kód vývojár, je to viac ráno alebo večer?</a:t>
            </a:r>
          </a:p>
          <a:p>
            <a:r>
              <a:rPr lang="sk-SK" dirty="0" smtClean="0"/>
              <a:t>7. Prezeranie webových cieľov, ktoré vývojár použil  pri svojej práci.</a:t>
            </a:r>
          </a:p>
          <a:p>
            <a:r>
              <a:rPr lang="sk-SK" dirty="0" smtClean="0"/>
              <a:t>8. Prezeranie prace vývojára v Ide: Akému projektu sa venoval a ako približne dlho?</a:t>
            </a:r>
          </a:p>
          <a:p>
            <a:r>
              <a:rPr lang="sk-SK" dirty="0" smtClean="0"/>
              <a:t>9. Kedy vývojár komunikoval / Akú časť dňa sa venoval komunikácií?</a:t>
            </a:r>
          </a:p>
          <a:p>
            <a:r>
              <a:rPr lang="sk-SK" dirty="0" smtClean="0"/>
              <a:t>10. Prezeranie aktivity pre vývojára? Tzv. Sledovanie jeho výkonu.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09600" y="6324600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https://github.com/sekys/ivda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239000" y="6324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http://ivda.eu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Architektúra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k-SK" sz="3600" dirty="0" smtClean="0"/>
              <a:t>Rest služba</a:t>
            </a:r>
          </a:p>
          <a:p>
            <a:pPr lvl="1"/>
            <a:r>
              <a:rPr lang="sk-SK" sz="3300" dirty="0" smtClean="0"/>
              <a:t>Zjednodušuje prístup k údajom (spája ich)</a:t>
            </a:r>
          </a:p>
          <a:p>
            <a:pPr lvl="1"/>
            <a:r>
              <a:rPr lang="sk-SK" sz="3300" dirty="0" smtClean="0"/>
              <a:t>Filtrácia údajov</a:t>
            </a:r>
          </a:p>
          <a:p>
            <a:pPr lvl="1"/>
            <a:r>
              <a:rPr lang="sk-SK" sz="3300" dirty="0" err="1" smtClean="0"/>
              <a:t>Cachovanie</a:t>
            </a:r>
            <a:endParaRPr lang="sk-SK" sz="3300" dirty="0" smtClean="0"/>
          </a:p>
          <a:p>
            <a:pPr lvl="1"/>
            <a:r>
              <a:rPr lang="sk-SK" sz="3600" dirty="0" smtClean="0"/>
              <a:t>Klasifikácia procesov a výpočet metrík</a:t>
            </a:r>
            <a:endParaRPr lang="sk-SK" sz="3300" dirty="0" smtClean="0"/>
          </a:p>
          <a:p>
            <a:pPr lvl="1"/>
            <a:r>
              <a:rPr lang="sk-SK" sz="3300" dirty="0" smtClean="0"/>
              <a:t>Ochrana súkromia vývojára</a:t>
            </a:r>
          </a:p>
          <a:p>
            <a:pPr lvl="1"/>
            <a:endParaRPr lang="sk-SK" sz="3300" dirty="0" smtClean="0"/>
          </a:p>
          <a:p>
            <a:r>
              <a:rPr lang="sk-SK" sz="3600" dirty="0" smtClean="0"/>
              <a:t>Webové rozhranie,</a:t>
            </a:r>
            <a:r>
              <a:rPr lang="en-US" sz="3600" dirty="0" smtClean="0"/>
              <a:t> </a:t>
            </a:r>
            <a:r>
              <a:rPr lang="en-US" sz="3600" dirty="0" err="1" smtClean="0"/>
              <a:t>kde</a:t>
            </a:r>
            <a:r>
              <a:rPr lang="en-US" sz="3600" dirty="0" smtClean="0"/>
              <a:t> je </a:t>
            </a:r>
            <a:r>
              <a:rPr lang="sk-SK" sz="3600" dirty="0" err="1" smtClean="0"/>
              <a:t>vizualizá</a:t>
            </a:r>
            <a:r>
              <a:rPr lang="en-US" sz="3600" dirty="0" err="1" smtClean="0"/>
              <a:t>cia</a:t>
            </a:r>
            <a:endParaRPr lang="en-US" sz="3600" dirty="0" smtClean="0"/>
          </a:p>
          <a:p>
            <a:endParaRPr lang="sk-SK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09600" y="6324600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https://github.com/sekys/ivda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239000" y="6324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http://ivda.eu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Prototyp</a:t>
            </a:r>
            <a:endParaRPr lang="sk-SK" dirty="0">
              <a:solidFill>
                <a:srgbClr val="92D050"/>
              </a:solidFill>
            </a:endParaRPr>
          </a:p>
        </p:txBody>
      </p:sp>
      <p:pic>
        <p:nvPicPr>
          <p:cNvPr id="2050" name="Picture 2" descr="D:\workspace\ivda\doc\screen\FIN\FIN1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95400"/>
            <a:ext cx="9151183" cy="460270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09600" y="6324600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https://github.com/sekys/ivda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239000" y="6324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http://ivda.eu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05000" y="2819400"/>
            <a:ext cx="5181600" cy="9906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09600" y="6324600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https://github.com/sekys/ivda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239000" y="63246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http://ivda.eu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</TotalTime>
  <Words>322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Počiatok</vt:lpstr>
      <vt:lpstr>Interaktívna vizualizácia akcií vývojára softvérového produktu  </vt:lpstr>
      <vt:lpstr>Úvod do témy</vt:lpstr>
      <vt:lpstr>PerConIK</vt:lpstr>
      <vt:lpstr>Konkrétne cieľe IVDA</vt:lpstr>
      <vt:lpstr>Architektúra</vt:lpstr>
      <vt:lpstr>Prototyp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Interaktívna vizualizácia akcií vývojára softvérového produktu</dc:title>
  <dc:creator>Seky</dc:creator>
  <cp:lastModifiedBy>Seky</cp:lastModifiedBy>
  <cp:revision>20</cp:revision>
  <dcterms:created xsi:type="dcterms:W3CDTF">2014-10-07T15:51:53Z</dcterms:created>
  <dcterms:modified xsi:type="dcterms:W3CDTF">2014-12-08T16:01:20Z</dcterms:modified>
</cp:coreProperties>
</file>