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rre, Petar" userId="5ec516d7-397b-4275-a9bc-bfaffd92dc66" providerId="ADAL" clId="{6A375ED7-A3A5-4DA8-97A9-2674B39C3993}"/>
    <pc:docChg chg="modSld">
      <pc:chgData name="Torre, Petar" userId="5ec516d7-397b-4275-a9bc-bfaffd92dc66" providerId="ADAL" clId="{6A375ED7-A3A5-4DA8-97A9-2674B39C3993}" dt="2025-06-03T22:33:48.605" v="5" actId="207"/>
      <pc:docMkLst>
        <pc:docMk/>
      </pc:docMkLst>
      <pc:sldChg chg="modSp mod">
        <pc:chgData name="Torre, Petar" userId="5ec516d7-397b-4275-a9bc-bfaffd92dc66" providerId="ADAL" clId="{6A375ED7-A3A5-4DA8-97A9-2674B39C3993}" dt="2025-06-03T22:33:48.605" v="5" actId="207"/>
        <pc:sldMkLst>
          <pc:docMk/>
          <pc:sldMk cId="1049070697" sldId="258"/>
        </pc:sldMkLst>
        <pc:spChg chg="mod">
          <ac:chgData name="Torre, Petar" userId="5ec516d7-397b-4275-a9bc-bfaffd92dc66" providerId="ADAL" clId="{6A375ED7-A3A5-4DA8-97A9-2674B39C3993}" dt="2025-06-03T22:33:48.605" v="5" actId="207"/>
          <ac:spMkLst>
            <pc:docMk/>
            <pc:sldMk cId="1049070697" sldId="258"/>
            <ac:spMk id="9" creationId="{9E8D7990-4B37-9B52-4ED0-47A900F48AE1}"/>
          </ac:spMkLst>
        </pc:spChg>
        <pc:spChg chg="mod">
          <ac:chgData name="Torre, Petar" userId="5ec516d7-397b-4275-a9bc-bfaffd92dc66" providerId="ADAL" clId="{6A375ED7-A3A5-4DA8-97A9-2674B39C3993}" dt="2025-06-03T22:33:46.355" v="4" actId="207"/>
          <ac:spMkLst>
            <pc:docMk/>
            <pc:sldMk cId="1049070697" sldId="258"/>
            <ac:spMk id="13" creationId="{6F4A0ACF-1597-3DBF-319D-D04695B31708}"/>
          </ac:spMkLst>
        </pc:spChg>
        <pc:spChg chg="mod">
          <ac:chgData name="Torre, Petar" userId="5ec516d7-397b-4275-a9bc-bfaffd92dc66" providerId="ADAL" clId="{6A375ED7-A3A5-4DA8-97A9-2674B39C3993}" dt="2025-06-03T22:25:17.112" v="0" actId="1076"/>
          <ac:spMkLst>
            <pc:docMk/>
            <pc:sldMk cId="1049070697" sldId="258"/>
            <ac:spMk id="23" creationId="{F8F83B7A-3FD3-2938-1227-E7AF244B2AFF}"/>
          </ac:spMkLst>
        </pc:spChg>
        <pc:grpChg chg="mod">
          <ac:chgData name="Torre, Petar" userId="5ec516d7-397b-4275-a9bc-bfaffd92dc66" providerId="ADAL" clId="{6A375ED7-A3A5-4DA8-97A9-2674B39C3993}" dt="2025-06-03T22:25:37.785" v="1" actId="1076"/>
          <ac:grpSpMkLst>
            <pc:docMk/>
            <pc:sldMk cId="1049070697" sldId="258"/>
            <ac:grpSpMk id="16" creationId="{58098A01-2A32-4CB7-BB45-841030C6118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E77F-E67A-6E31-C28E-183A74E81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A6189-7C4D-6246-BB0F-90E9EEE1E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33D78-0958-A07D-CB60-A46E5410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2E66D-5536-0B9A-C695-2DBE69D2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46569-2971-32E9-9910-7381E5AC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F412-F6D7-6EDC-F8CF-750F981A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62A11-4058-E98E-33F5-438117301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98CCD-BA86-6CFC-200E-FB77B7B1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FED57-BFFD-E357-3221-B71025FE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459A5-4618-04B2-D8C0-07BE3453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96F9FC-390E-CEC9-B0FA-51900B6FF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2020-4F07-3C4C-3285-FB1D7D76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D33F-DA2D-3CB4-92AB-B897FC6F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C5BC-53F2-C8CD-A663-47D70D3A2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1641-D94F-976A-C509-66564A20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69BD-7784-BE0B-259E-45AFAE36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CF4CF-719B-D4A3-4E94-E5D83F54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53205-8E95-A524-4B7A-C1F14334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028A-A9B9-331D-4C4C-B1C2F12F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8DAE-A257-8EE6-BB54-B094B9FA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8B65-5C15-3EB6-0A81-B6C2F09A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C5AFB-9C51-F846-502F-12B091383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A7FEA-6552-D0A5-059D-5AB7A4820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D9005-64D9-4C80-5B8D-E0596DC2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C1E6B-7C52-19FB-8FB1-EDC249F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3D81-B5EC-1B06-4052-61952F6D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6F1D-29CA-95C9-1550-6D9DEE8DF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4F7E-0556-526B-03B5-6032E4C05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6C111-2589-A55C-E672-61AFD46C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E63CB-59CD-9F72-4B25-4A6292FB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ED6E6-802C-688E-8E80-F39A98F1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2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BD9C-0740-ED5C-E2CD-E4673121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5489-DAF0-A696-7011-5015DD64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BBDCC-00C3-6B76-5C17-BFFC121C4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C6FE6-C0F7-6B54-C906-901FA4927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653C9-EE5B-7C1B-E2CD-E43F3ECB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7D1C0-7903-A73C-06DA-9722EE0F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1D64A-9A21-F1D3-6C19-1D7999F3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09E03-F19B-E3E6-4F27-25AB40A4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5202-0A85-73C5-C7F5-34FB5828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EA32B-2CAF-0B56-9CA6-90DDC0656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2F862-D1FF-5944-A314-272F38F2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87956-5D80-5E38-99BC-3B8FEB77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3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C8F6CD-7B97-5294-076E-746357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75AAF-175A-BD90-0F5D-8704A8DC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79EBD-9391-98D8-9053-19FC24DD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2197-1B1A-A7BE-A8AF-CFF74D82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BE3EC-27D0-7CC6-F373-EFFFF7F0A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E10DF-7E67-F363-1D5A-5A8A0E30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AE70E-5107-5566-DEFC-46C45B20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75D16-C956-8556-0A7D-D14D1FDC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27BDA-609D-732E-5881-92240E64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5CE6-DDD3-64EA-95C3-68E1DAA0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1EC74E-6824-9651-919D-B16801C26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E572C-84D6-5E1D-BF9C-17660FDE7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FFEF8-033C-3B86-3FFD-E743DF60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C38AF-28BB-CF37-26FD-0CBCB6C3C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4A886-1500-2DB1-1441-293D6F87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4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DBEC1-1055-59F2-33DD-242BE64C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C3055-511C-5093-B448-E3C6F5A8D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3F18-B0E6-2F7E-4DBE-8497AA64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C3081-77A5-4A06-BB68-60EB40732B37}" type="datetimeFigureOut">
              <a:rPr lang="en-US" smtClean="0"/>
              <a:t>2025-06-04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9DCE-7FEA-169E-6103-33A811376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6CC6A-C87F-B419-5056-84407585C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3C3D5-A266-4459-BA64-699EBE641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8689377-C438-4EF0-5DD3-7D43F9F680D8}"/>
              </a:ext>
            </a:extLst>
          </p:cNvPr>
          <p:cNvSpPr/>
          <p:nvPr/>
        </p:nvSpPr>
        <p:spPr>
          <a:xfrm>
            <a:off x="5141517" y="312012"/>
            <a:ext cx="1608666" cy="1081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 Access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211589B-95DA-5E76-F2A2-7608E9035F2B}"/>
              </a:ext>
            </a:extLst>
          </p:cNvPr>
          <p:cNvSpPr/>
          <p:nvPr/>
        </p:nvSpPr>
        <p:spPr>
          <a:xfrm>
            <a:off x="8910677" y="312012"/>
            <a:ext cx="1608666" cy="1081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1E1300-E392-FCEB-5C23-5860A3216943}"/>
              </a:ext>
            </a:extLst>
          </p:cNvPr>
          <p:cNvSpPr/>
          <p:nvPr/>
        </p:nvSpPr>
        <p:spPr>
          <a:xfrm>
            <a:off x="6987250" y="312012"/>
            <a:ext cx="1608666" cy="1081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 Credentials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1A77DE-4910-7EC2-650C-0F02E54707A8}"/>
              </a:ext>
            </a:extLst>
          </p:cNvPr>
          <p:cNvSpPr/>
          <p:nvPr/>
        </p:nvSpPr>
        <p:spPr>
          <a:xfrm>
            <a:off x="5141517" y="1582013"/>
            <a:ext cx="5377826" cy="667012"/>
          </a:xfrm>
          <a:prstGeom prst="roundRect">
            <a:avLst>
              <a:gd name="adj" fmla="val 268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Workload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7EFE89-CAE2-067A-D679-4829C74B9BE1}"/>
              </a:ext>
            </a:extLst>
          </p:cNvPr>
          <p:cNvCxnSpPr/>
          <p:nvPr/>
        </p:nvCxnSpPr>
        <p:spPr>
          <a:xfrm>
            <a:off x="5361651" y="2707083"/>
            <a:ext cx="5003800" cy="0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C396E8-CFA5-890A-E446-CDC4BA16AD0E}"/>
              </a:ext>
            </a:extLst>
          </p:cNvPr>
          <p:cNvCxnSpPr/>
          <p:nvPr/>
        </p:nvCxnSpPr>
        <p:spPr>
          <a:xfrm>
            <a:off x="5310851" y="5115370"/>
            <a:ext cx="5003800" cy="0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4FD4EB-D51D-1E43-BBC4-B4B2AEF0197C}"/>
              </a:ext>
            </a:extLst>
          </p:cNvPr>
          <p:cNvSpPr/>
          <p:nvPr/>
        </p:nvSpPr>
        <p:spPr>
          <a:xfrm>
            <a:off x="5141517" y="5635729"/>
            <a:ext cx="5377826" cy="667012"/>
          </a:xfrm>
          <a:prstGeom prst="roundRect">
            <a:avLst>
              <a:gd name="adj" fmla="val 26822"/>
            </a:avLst>
          </a:prstGeom>
          <a:solidFill>
            <a:srgbClr val="FFD8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Center Operations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8D7990-4B37-9B52-4ED0-47A900F48AE1}"/>
              </a:ext>
            </a:extLst>
          </p:cNvPr>
          <p:cNvSpPr/>
          <p:nvPr/>
        </p:nvSpPr>
        <p:spPr>
          <a:xfrm>
            <a:off x="5141517" y="3178175"/>
            <a:ext cx="5377826" cy="14168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ED10460-1EFC-37D7-346D-349712E0935D}"/>
              </a:ext>
            </a:extLst>
          </p:cNvPr>
          <p:cNvSpPr/>
          <p:nvPr/>
        </p:nvSpPr>
        <p:spPr>
          <a:xfrm>
            <a:off x="5310851" y="3277919"/>
            <a:ext cx="1498599" cy="667012"/>
          </a:xfrm>
          <a:prstGeom prst="roundRect">
            <a:avLst>
              <a:gd name="adj" fmla="val 2682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Hardware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F8B699-0A5B-A954-8C87-E194025799C8}"/>
              </a:ext>
            </a:extLst>
          </p:cNvPr>
          <p:cNvSpPr/>
          <p:nvPr/>
        </p:nvSpPr>
        <p:spPr>
          <a:xfrm>
            <a:off x="7081130" y="3277919"/>
            <a:ext cx="1498599" cy="667012"/>
          </a:xfrm>
          <a:prstGeom prst="roundRect">
            <a:avLst>
              <a:gd name="adj" fmla="val 2682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A27F62-E0D3-B0B2-D1E7-A7FCE8CF6537}"/>
              </a:ext>
            </a:extLst>
          </p:cNvPr>
          <p:cNvSpPr/>
          <p:nvPr/>
        </p:nvSpPr>
        <p:spPr>
          <a:xfrm>
            <a:off x="8855642" y="3277919"/>
            <a:ext cx="1498599" cy="667012"/>
          </a:xfrm>
          <a:prstGeom prst="roundRect">
            <a:avLst>
              <a:gd name="adj" fmla="val 2682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4A0ACF-1597-3DBF-319D-D04695B31708}"/>
              </a:ext>
            </a:extLst>
          </p:cNvPr>
          <p:cNvSpPr/>
          <p:nvPr/>
        </p:nvSpPr>
        <p:spPr>
          <a:xfrm>
            <a:off x="11294957" y="3180031"/>
            <a:ext cx="1744358" cy="14149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 Access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B95225-F76D-1256-95ED-49DB74E65E5F}"/>
              </a:ext>
            </a:extLst>
          </p:cNvPr>
          <p:cNvCxnSpPr>
            <a:cxnSpLocks/>
          </p:cNvCxnSpPr>
          <p:nvPr/>
        </p:nvCxnSpPr>
        <p:spPr>
          <a:xfrm>
            <a:off x="10932183" y="3155744"/>
            <a:ext cx="0" cy="1520292"/>
          </a:xfrm>
          <a:prstGeom prst="line">
            <a:avLst/>
          </a:prstGeom>
          <a:ln w="762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AAA0044-6F7C-F6DD-58D7-3EC9AB40323E}"/>
              </a:ext>
            </a:extLst>
          </p:cNvPr>
          <p:cNvSpPr/>
          <p:nvPr/>
        </p:nvSpPr>
        <p:spPr>
          <a:xfrm rot="5400000">
            <a:off x="11958569" y="4230892"/>
            <a:ext cx="480745" cy="1680746"/>
          </a:xfrm>
          <a:prstGeom prst="righ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098A01-2A32-4CB7-BB45-841030C61187}"/>
              </a:ext>
            </a:extLst>
          </p:cNvPr>
          <p:cNvGrpSpPr/>
          <p:nvPr/>
        </p:nvGrpSpPr>
        <p:grpSpPr>
          <a:xfrm>
            <a:off x="11103209" y="5469804"/>
            <a:ext cx="2411307" cy="1293121"/>
            <a:chOff x="7757185" y="5303034"/>
            <a:chExt cx="2411307" cy="130408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05269C2-64C3-B616-C034-FAE50A6FF05B}"/>
                </a:ext>
              </a:extLst>
            </p:cNvPr>
            <p:cNvSpPr/>
            <p:nvPr/>
          </p:nvSpPr>
          <p:spPr>
            <a:xfrm>
              <a:off x="7757185" y="5303034"/>
              <a:ext cx="2269068" cy="130408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D3AB1C0-9C76-8134-A3DF-AD09ED74CEA9}"/>
                </a:ext>
              </a:extLst>
            </p:cNvPr>
            <p:cNvSpPr txBox="1"/>
            <p:nvPr/>
          </p:nvSpPr>
          <p:spPr>
            <a:xfrm>
              <a:off x="7757185" y="5355179"/>
              <a:ext cx="241130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FRONT-END NETWORKS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Untrusted network infrastructure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Untrusted applications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Identity Domain = other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28A2C63-EEA9-4069-1AB8-E15147542A25}"/>
              </a:ext>
            </a:extLst>
          </p:cNvPr>
          <p:cNvGrpSpPr/>
          <p:nvPr/>
        </p:nvGrpSpPr>
        <p:grpSpPr>
          <a:xfrm>
            <a:off x="621449" y="5489706"/>
            <a:ext cx="3889189" cy="1000337"/>
            <a:chOff x="7757185" y="5303034"/>
            <a:chExt cx="2680947" cy="100033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DD4B7E-4C42-65B8-4CBE-19050B729163}"/>
                </a:ext>
              </a:extLst>
            </p:cNvPr>
            <p:cNvSpPr/>
            <p:nvPr/>
          </p:nvSpPr>
          <p:spPr>
            <a:xfrm>
              <a:off x="7757185" y="5303034"/>
              <a:ext cx="2628418" cy="1000337"/>
            </a:xfrm>
            <a:prstGeom prst="roundRect">
              <a:avLst>
                <a:gd name="adj" fmla="val 1379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61F758-5EBE-9971-F3CB-92A970AE2CA1}"/>
                </a:ext>
              </a:extLst>
            </p:cNvPr>
            <p:cNvSpPr txBox="1"/>
            <p:nvPr/>
          </p:nvSpPr>
          <p:spPr>
            <a:xfrm>
              <a:off x="7757185" y="5349264"/>
              <a:ext cx="26809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BACK-END NETWORKS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Potentially untrusted network infrastructure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Potentially untrusted applications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Identity Domain = other</a:t>
              </a:r>
            </a:p>
          </p:txBody>
        </p:sp>
      </p:grpSp>
      <p:sp>
        <p:nvSpPr>
          <p:cNvPr id="22" name="Right Brace 21">
            <a:extLst>
              <a:ext uri="{FF2B5EF4-FFF2-40B4-BE49-F238E27FC236}">
                <a16:creationId xmlns:a16="http://schemas.microsoft.com/office/drawing/2014/main" id="{C5DF56CC-3417-3750-E23E-9A0FAE72DC0F}"/>
              </a:ext>
            </a:extLst>
          </p:cNvPr>
          <p:cNvSpPr/>
          <p:nvPr/>
        </p:nvSpPr>
        <p:spPr>
          <a:xfrm rot="10800000">
            <a:off x="4548849" y="3178175"/>
            <a:ext cx="490321" cy="1414980"/>
          </a:xfrm>
          <a:prstGeom prst="righ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8F83B7A-3FD3-2938-1227-E7AF244B2AFF}"/>
              </a:ext>
            </a:extLst>
          </p:cNvPr>
          <p:cNvSpPr/>
          <p:nvPr/>
        </p:nvSpPr>
        <p:spPr>
          <a:xfrm rot="10800000">
            <a:off x="4577735" y="337174"/>
            <a:ext cx="461434" cy="1911851"/>
          </a:xfrm>
          <a:prstGeom prst="righ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C3E0659-117A-CAA6-93A3-17D57B181557}"/>
              </a:ext>
            </a:extLst>
          </p:cNvPr>
          <p:cNvSpPr/>
          <p:nvPr/>
        </p:nvSpPr>
        <p:spPr>
          <a:xfrm rot="10800000">
            <a:off x="4548848" y="5654696"/>
            <a:ext cx="490321" cy="617565"/>
          </a:xfrm>
          <a:prstGeom prst="rightBrac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90E997-BFB9-758A-32D0-738F288515E6}"/>
              </a:ext>
            </a:extLst>
          </p:cNvPr>
          <p:cNvGrpSpPr/>
          <p:nvPr/>
        </p:nvGrpSpPr>
        <p:grpSpPr>
          <a:xfrm>
            <a:off x="656236" y="102002"/>
            <a:ext cx="3889189" cy="2292089"/>
            <a:chOff x="7757185" y="5303034"/>
            <a:chExt cx="2680947" cy="1418666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FEFC8E3-1710-8C5C-9780-3F26947D8E18}"/>
                </a:ext>
              </a:extLst>
            </p:cNvPr>
            <p:cNvSpPr/>
            <p:nvPr/>
          </p:nvSpPr>
          <p:spPr>
            <a:xfrm>
              <a:off x="7757185" y="5303034"/>
              <a:ext cx="2628418" cy="1414980"/>
            </a:xfrm>
            <a:prstGeom prst="roundRect">
              <a:avLst>
                <a:gd name="adj" fmla="val 77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DC9BFB-6AE6-3292-3373-D11533F91B06}"/>
                </a:ext>
              </a:extLst>
            </p:cNvPr>
            <p:cNvSpPr txBox="1"/>
            <p:nvPr/>
          </p:nvSpPr>
          <p:spPr>
            <a:xfrm>
              <a:off x="7757185" y="5331085"/>
              <a:ext cx="2680947" cy="1390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WORKLOAD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Up to platform-level certification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Each workload network will have a separate/specific security assessment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Potentially automated service activation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Workload owner owns security certification process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Workload owner owns design change process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Identity Domain = workload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205D95-A1A3-03E7-397C-563F4F2D5AA0}"/>
              </a:ext>
            </a:extLst>
          </p:cNvPr>
          <p:cNvGrpSpPr/>
          <p:nvPr/>
        </p:nvGrpSpPr>
        <p:grpSpPr>
          <a:xfrm>
            <a:off x="-1388964" y="2475146"/>
            <a:ext cx="5946615" cy="3800194"/>
            <a:chOff x="7757185" y="5303034"/>
            <a:chExt cx="2680947" cy="235209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249915B-D89C-B43A-48BD-C7BED8DC9EAB}"/>
                </a:ext>
              </a:extLst>
            </p:cNvPr>
            <p:cNvSpPr/>
            <p:nvPr/>
          </p:nvSpPr>
          <p:spPr>
            <a:xfrm>
              <a:off x="7757185" y="5303034"/>
              <a:ext cx="2628418" cy="1815642"/>
            </a:xfrm>
            <a:prstGeom prst="roundRect">
              <a:avLst>
                <a:gd name="adj" fmla="val 590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D6AC6E-BAAA-ACF4-A9F0-60F8EFAEB269}"/>
                </a:ext>
              </a:extLst>
            </p:cNvPr>
            <p:cNvSpPr txBox="1"/>
            <p:nvPr/>
          </p:nvSpPr>
          <p:spPr>
            <a:xfrm>
              <a:off x="7757185" y="5331085"/>
              <a:ext cx="2680947" cy="232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PLATFORM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Platform certification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Secure access controls for administrators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Secure API interface for Tenants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Encryption for all external and control comms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Strong separation between tenants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Authenticated/secure APIs provided to overlay network administrators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Platform change control on hardware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Templated approved changes for automation where available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Typically well defined security framework documentation including approved deployment use cases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Infrastructure software update process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Identity Domain = platform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07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Reference Model Security Domains">
            <a:extLst>
              <a:ext uri="{FF2B5EF4-FFF2-40B4-BE49-F238E27FC236}">
                <a16:creationId xmlns:a16="http://schemas.microsoft.com/office/drawing/2014/main" id="{88CCA287-764B-ADC6-09C3-1AC29CCBD8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52281" y="323588"/>
            <a:ext cx="11688707" cy="62063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573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140</Words>
  <Application>Microsoft Office PowerPoint</Application>
  <PresentationFormat>Widescreen</PresentationFormat>
  <Paragraphs>40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Torre, Petar</dc:creator>
  <cp:lastModifiedBy>Torre, Petar</cp:lastModifiedBy>
  <cp:revision>1</cp:revision>
  <dcterms:created xsi:type="dcterms:W3CDTF">2025-06-03T21:58:48Z</dcterms:created>
  <dcterms:modified xsi:type="dcterms:W3CDTF">2025-06-03T22:33:50Z</dcterms:modified>
</cp:coreProperties>
</file>