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1448943289" r:id="rId3"/>
    <p:sldId id="2147328247" r:id="rId4"/>
    <p:sldId id="2147328245" r:id="rId5"/>
    <p:sldId id="2147328251" r:id="rId6"/>
    <p:sldId id="2147328252" r:id="rId7"/>
    <p:sldId id="2147328248" r:id="rId8"/>
    <p:sldId id="2147328249" r:id="rId9"/>
    <p:sldId id="2147328246" r:id="rId10"/>
    <p:sldId id="21473282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1FC71-147B-4B5D-AD4F-350F54B2E346}" v="24" dt="2021-10-06T00:22:31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artley" userId="a170d456-558b-4bfb-8993-eab8e1306763" providerId="ADAL" clId="{8C536D2B-D326-4FCF-9F22-FC30B6A100E0}"/>
    <pc:docChg chg="custSel addSld delSld modSld sldOrd">
      <pc:chgData name="John Hartley" userId="a170d456-558b-4bfb-8993-eab8e1306763" providerId="ADAL" clId="{8C536D2B-D326-4FCF-9F22-FC30B6A100E0}" dt="2021-09-15T13:55:35.844" v="473" actId="20577"/>
      <pc:docMkLst>
        <pc:docMk/>
      </pc:docMkLst>
      <pc:sldChg chg="modSp mod">
        <pc:chgData name="John Hartley" userId="a170d456-558b-4bfb-8993-eab8e1306763" providerId="ADAL" clId="{8C536D2B-D326-4FCF-9F22-FC30B6A100E0}" dt="2021-09-08T21:29:53.911" v="16" actId="20577"/>
        <pc:sldMkLst>
          <pc:docMk/>
          <pc:sldMk cId="3920058781" sldId="257"/>
        </pc:sldMkLst>
        <pc:spChg chg="mod">
          <ac:chgData name="John Hartley" userId="a170d456-558b-4bfb-8993-eab8e1306763" providerId="ADAL" clId="{8C536D2B-D326-4FCF-9F22-FC30B6A100E0}" dt="2021-09-08T21:29:53.911" v="16" actId="20577"/>
          <ac:spMkLst>
            <pc:docMk/>
            <pc:sldMk cId="3920058781" sldId="257"/>
            <ac:spMk id="2" creationId="{00000000-0000-0000-0000-000000000000}"/>
          </ac:spMkLst>
        </pc:spChg>
      </pc:sldChg>
      <pc:sldChg chg="del">
        <pc:chgData name="John Hartley" userId="a170d456-558b-4bfb-8993-eab8e1306763" providerId="ADAL" clId="{8C536D2B-D326-4FCF-9F22-FC30B6A100E0}" dt="2021-09-08T21:30:10.550" v="18" actId="2696"/>
        <pc:sldMkLst>
          <pc:docMk/>
          <pc:sldMk cId="3911340787" sldId="279"/>
        </pc:sldMkLst>
      </pc:sldChg>
      <pc:sldChg chg="del">
        <pc:chgData name="John Hartley" userId="a170d456-558b-4bfb-8993-eab8e1306763" providerId="ADAL" clId="{8C536D2B-D326-4FCF-9F22-FC30B6A100E0}" dt="2021-09-08T21:30:10.550" v="18" actId="2696"/>
        <pc:sldMkLst>
          <pc:docMk/>
          <pc:sldMk cId="3096110710" sldId="281"/>
        </pc:sldMkLst>
      </pc:sldChg>
      <pc:sldChg chg="modSp mod">
        <pc:chgData name="John Hartley" userId="a170d456-558b-4bfb-8993-eab8e1306763" providerId="ADAL" clId="{8C536D2B-D326-4FCF-9F22-FC30B6A100E0}" dt="2021-09-15T12:56:01.076" v="63" actId="1035"/>
        <pc:sldMkLst>
          <pc:docMk/>
          <pc:sldMk cId="3729088671" sldId="1448943289"/>
        </pc:sldMkLst>
        <pc:spChg chg="mod">
          <ac:chgData name="John Hartley" userId="a170d456-558b-4bfb-8993-eab8e1306763" providerId="ADAL" clId="{8C536D2B-D326-4FCF-9F22-FC30B6A100E0}" dt="2021-09-15T12:56:01.076" v="63" actId="1035"/>
          <ac:spMkLst>
            <pc:docMk/>
            <pc:sldMk cId="3729088671" sldId="1448943289"/>
            <ac:spMk id="2" creationId="{75B210A5-CD53-414D-9C88-CD0397898B04}"/>
          </ac:spMkLst>
        </pc:spChg>
      </pc:sldChg>
      <pc:sldChg chg="new del">
        <pc:chgData name="John Hartley" userId="a170d456-558b-4bfb-8993-eab8e1306763" providerId="ADAL" clId="{8C536D2B-D326-4FCF-9F22-FC30B6A100E0}" dt="2021-09-08T21:30:10.550" v="18" actId="2696"/>
        <pc:sldMkLst>
          <pc:docMk/>
          <pc:sldMk cId="815682551" sldId="1448943290"/>
        </pc:sldMkLst>
      </pc:sldChg>
      <pc:sldChg chg="addSp delSp modSp add mod">
        <pc:chgData name="John Hartley" userId="a170d456-558b-4bfb-8993-eab8e1306763" providerId="ADAL" clId="{8C536D2B-D326-4FCF-9F22-FC30B6A100E0}" dt="2021-09-15T13:55:35.844" v="473" actId="20577"/>
        <pc:sldMkLst>
          <pc:docMk/>
          <pc:sldMk cId="3531437310" sldId="2147328245"/>
        </pc:sldMkLst>
        <pc:spChg chg="mod">
          <ac:chgData name="John Hartley" userId="a170d456-558b-4bfb-8993-eab8e1306763" providerId="ADAL" clId="{8C536D2B-D326-4FCF-9F22-FC30B6A100E0}" dt="2021-09-15T12:52:17.112" v="20" actId="27636"/>
          <ac:spMkLst>
            <pc:docMk/>
            <pc:sldMk cId="3531437310" sldId="2147328245"/>
            <ac:spMk id="2" creationId="{75B210A5-CD53-414D-9C88-CD0397898B04}"/>
          </ac:spMkLst>
        </pc:spChg>
        <pc:spChg chg="del mod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65" creationId="{5D01E41A-53AF-4FD1-AAC1-31A353AAEBB1}"/>
          </ac:spMkLst>
        </pc:spChg>
        <pc:spChg chg="mod">
          <ac:chgData name="John Hartley" userId="a170d456-558b-4bfb-8993-eab8e1306763" providerId="ADAL" clId="{8C536D2B-D326-4FCF-9F22-FC30B6A100E0}" dt="2021-09-15T13:52:17.074" v="356" actId="1038"/>
          <ac:spMkLst>
            <pc:docMk/>
            <pc:sldMk cId="3531437310" sldId="2147328245"/>
            <ac:spMk id="67" creationId="{0724E8AE-8788-45C3-8A35-8FFBBBF0F9CD}"/>
          </ac:spMkLst>
        </pc:spChg>
        <pc:spChg chg="add mod">
          <ac:chgData name="John Hartley" userId="a170d456-558b-4bfb-8993-eab8e1306763" providerId="ADAL" clId="{8C536D2B-D326-4FCF-9F22-FC30B6A100E0}" dt="2021-09-15T13:47:11.236" v="278" actId="20577"/>
          <ac:spMkLst>
            <pc:docMk/>
            <pc:sldMk cId="3531437310" sldId="2147328245"/>
            <ac:spMk id="71" creationId="{957FA64E-BB1A-4101-BCD6-8677BFC2CD97}"/>
          </ac:spMkLst>
        </pc:spChg>
        <pc:spChg chg="add mod">
          <ac:chgData name="John Hartley" userId="a170d456-558b-4bfb-8993-eab8e1306763" providerId="ADAL" clId="{8C536D2B-D326-4FCF-9F22-FC30B6A100E0}" dt="2021-09-15T13:47:21.242" v="279" actId="207"/>
          <ac:spMkLst>
            <pc:docMk/>
            <pc:sldMk cId="3531437310" sldId="2147328245"/>
            <ac:spMk id="74" creationId="{51DEE144-CD11-4483-B48A-D72B7BF7A1B5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75" creationId="{7B2565AB-CD69-40F9-84D3-977DCF638422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78" creationId="{20E8ABFD-E149-4610-B0AC-4BBF1B1D54E3}"/>
          </ac:spMkLst>
        </pc:spChg>
        <pc:spChg chg="add del mod">
          <ac:chgData name="John Hartley" userId="a170d456-558b-4bfb-8993-eab8e1306763" providerId="ADAL" clId="{8C536D2B-D326-4FCF-9F22-FC30B6A100E0}" dt="2021-09-15T13:46:41.272" v="267" actId="478"/>
          <ac:spMkLst>
            <pc:docMk/>
            <pc:sldMk cId="3531437310" sldId="2147328245"/>
            <ac:spMk id="80" creationId="{28C73129-BAB2-4DBB-85C2-530A890E3963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82" creationId="{ED09F3B2-5F61-4708-A073-D5A1C67A9BAA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83" creationId="{BCB32401-626F-42B0-AAD4-390186AA50D3}"/>
          </ac:spMkLst>
        </pc:spChg>
        <pc:spChg chg="add mod">
          <ac:chgData name="John Hartley" userId="a170d456-558b-4bfb-8993-eab8e1306763" providerId="ADAL" clId="{8C536D2B-D326-4FCF-9F22-FC30B6A100E0}" dt="2021-09-15T13:46:23.844" v="265" actId="1037"/>
          <ac:spMkLst>
            <pc:docMk/>
            <pc:sldMk cId="3531437310" sldId="2147328245"/>
            <ac:spMk id="84" creationId="{0425440A-CC7B-4FD1-8534-9065E5CA3741}"/>
          </ac:spMkLst>
        </pc:spChg>
        <pc:spChg chg="add mod">
          <ac:chgData name="John Hartley" userId="a170d456-558b-4bfb-8993-eab8e1306763" providerId="ADAL" clId="{8C536D2B-D326-4FCF-9F22-FC30B6A100E0}" dt="2021-09-15T13:55:35.844" v="473" actId="20577"/>
          <ac:spMkLst>
            <pc:docMk/>
            <pc:sldMk cId="3531437310" sldId="2147328245"/>
            <ac:spMk id="85" creationId="{B68742E4-6891-4DD0-A203-0F9FDC43DECB}"/>
          </ac:spMkLst>
        </pc:spChg>
        <pc:spChg chg="del mod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09" creationId="{04B51D86-80A3-42CC-AED3-FF6F9D539825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26" creationId="{7F013343-1929-4679-8378-0307B3A56D21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27" creationId="{C0E561F1-4CDC-4BDB-B60A-D51B6B824C28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0" creationId="{853B3346-8951-48CB-A5A8-E86B0304D0EA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2" creationId="{4212AAF9-7E75-491F-9456-13861FAF9EC4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4" creationId="{81C2B5AA-4FB9-432E-97F9-DF9FCE04C22B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6" creationId="{C9635A98-A6CC-475C-B424-4B97523326F6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7" creationId="{ECE93FB8-C592-474D-B1B9-7872563C0D01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39" creationId="{A5A389B3-8DFA-4793-82F8-426C6A2C9A62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40" creationId="{4EAD6E58-798E-47C1-AFC2-604B38B3C230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43" creationId="{4F3400A4-C05B-4DF3-8866-29CB299F29A7}"/>
          </ac:spMkLst>
        </pc:spChg>
        <pc:spChg chg="mod">
          <ac:chgData name="John Hartley" userId="a170d456-558b-4bfb-8993-eab8e1306763" providerId="ADAL" clId="{8C536D2B-D326-4FCF-9F22-FC30B6A100E0}" dt="2021-09-15T13:45:38.622" v="168" actId="20577"/>
          <ac:spMkLst>
            <pc:docMk/>
            <pc:sldMk cId="3531437310" sldId="2147328245"/>
            <ac:spMk id="145" creationId="{5343B365-D3FD-48EB-9996-5D672A33710E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48" creationId="{17F6757D-8A3E-421B-BC54-88DC18B9EA32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0" creationId="{902ABE3E-7EAE-4B94-902E-240183E0FD79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2" creationId="{C551B523-4969-425A-9B01-7AB0529536E8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4" creationId="{15D22A86-E9E0-459B-AA6C-BE2A91122D7F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5" creationId="{0C732F9C-E4E9-4FD6-830A-C9E034F9ABB9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7" creationId="{398D32D4-8E7C-4405-A071-E4A1C4EE8702}"/>
          </ac:spMkLst>
        </pc:spChg>
        <pc:spChg chg="mod">
          <ac:chgData name="John Hartley" userId="a170d456-558b-4bfb-8993-eab8e1306763" providerId="ADAL" clId="{8C536D2B-D326-4FCF-9F22-FC30B6A100E0}" dt="2021-09-15T13:45:19.289" v="157" actId="1037"/>
          <ac:spMkLst>
            <pc:docMk/>
            <pc:sldMk cId="3531437310" sldId="2147328245"/>
            <ac:spMk id="158" creationId="{1AA6CE03-C06B-4CB0-AE7F-B6DE1A1BBC16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59" creationId="{F795CE5E-89FD-4AC2-A6AF-2F8F249FF05B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1" creationId="{A4BDAAFE-1D0F-4751-A6F7-5C0B56FBA66C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4" creationId="{AE1497B8-1238-423D-9DED-FE3B7D32F2D2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6" creationId="{F81B6976-B70F-4F8C-9EC8-AD69807C2060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68" creationId="{553E7D8E-B44B-426A-8E5A-8E51F823378E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0" creationId="{B439CEB8-058C-49DC-A91D-B24B56DE8B03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1" creationId="{8C4E2FBD-AC2D-42E5-8187-CA3957E62598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3" creationId="{7C0469A8-2010-496B-8ADD-B3C75F4A2D3A}"/>
          </ac:spMkLst>
        </pc:spChg>
        <pc:spChg chg="del">
          <ac:chgData name="John Hartley" userId="a170d456-558b-4bfb-8993-eab8e1306763" providerId="ADAL" clId="{8C536D2B-D326-4FCF-9F22-FC30B6A100E0}" dt="2021-09-15T13:45:07.053" v="65" actId="478"/>
          <ac:spMkLst>
            <pc:docMk/>
            <pc:sldMk cId="3531437310" sldId="2147328245"/>
            <ac:spMk id="174" creationId="{96BFFDF7-2D29-4BFC-A4E3-AA74295ADD91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75" creationId="{BAB7B025-C6E9-417F-BAEA-437A81E81CBE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77" creationId="{C94A0DF0-D699-4536-8E86-5E0D6FC527D8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0" creationId="{C7089E84-A0E9-4088-A368-DA8DEA6A296D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2" creationId="{5DB62EA7-3E60-4949-86DB-DAB2E6B2ACD9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4" creationId="{0D07D35D-F65C-42F8-A196-CF630F1CFF07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6" creationId="{5CC7A68F-9BF9-4AE9-BA5C-661C6467262B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7" creationId="{1CBA5D07-5A51-4AEF-8909-2099BF7CDEB7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89" creationId="{626276AD-FC59-4FA0-B2F5-1FB03ABC8E60}"/>
          </ac:spMkLst>
        </pc:spChg>
        <pc:spChg chg="del mod">
          <ac:chgData name="John Hartley" userId="a170d456-558b-4bfb-8993-eab8e1306763" providerId="ADAL" clId="{8C536D2B-D326-4FCF-9F22-FC30B6A100E0}" dt="2021-09-15T13:49:26.274" v="303" actId="478"/>
          <ac:spMkLst>
            <pc:docMk/>
            <pc:sldMk cId="3531437310" sldId="2147328245"/>
            <ac:spMk id="190" creationId="{7B608E7E-F782-4A9A-89FA-D79F1F343266}"/>
          </ac:spMkLst>
        </pc:sp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76" creationId="{2B60D64C-2084-4BA2-8C35-EFA0A1A8B3C5}"/>
          </ac:picMkLst>
        </pc:pic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138" creationId="{6A3A9176-B157-4278-8F4E-FD27DFB986CB}"/>
          </ac:picMkLst>
        </pc:picChg>
        <pc:picChg chg="mod">
          <ac:chgData name="John Hartley" userId="a170d456-558b-4bfb-8993-eab8e1306763" providerId="ADAL" clId="{8C536D2B-D326-4FCF-9F22-FC30B6A100E0}" dt="2021-09-15T13:45:19.289" v="157" actId="1037"/>
          <ac:picMkLst>
            <pc:docMk/>
            <pc:sldMk cId="3531437310" sldId="2147328245"/>
            <ac:picMk id="144" creationId="{7CB57CBE-5D84-4E6B-93F6-C2D81E7E7ECE}"/>
          </ac:picMkLst>
        </pc:picChg>
        <pc:picChg chg="mod">
          <ac:chgData name="John Hartley" userId="a170d456-558b-4bfb-8993-eab8e1306763" providerId="ADAL" clId="{8C536D2B-D326-4FCF-9F22-FC30B6A100E0}" dt="2021-09-15T13:45:19.289" v="157" actId="1037"/>
          <ac:picMkLst>
            <pc:docMk/>
            <pc:sldMk cId="3531437310" sldId="2147328245"/>
            <ac:picMk id="156" creationId="{F5935086-F26F-4454-B32C-687068861208}"/>
          </ac:picMkLst>
        </pc:pic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160" creationId="{D5F5A0CB-DD70-4A7E-818F-FF03579E325A}"/>
          </ac:picMkLst>
        </pc:picChg>
        <pc:picChg chg="del">
          <ac:chgData name="John Hartley" userId="a170d456-558b-4bfb-8993-eab8e1306763" providerId="ADAL" clId="{8C536D2B-D326-4FCF-9F22-FC30B6A100E0}" dt="2021-09-15T13:45:07.053" v="65" actId="478"/>
          <ac:picMkLst>
            <pc:docMk/>
            <pc:sldMk cId="3531437310" sldId="2147328245"/>
            <ac:picMk id="172" creationId="{F5260077-0547-4BFC-B1E5-5231975AC2A2}"/>
          </ac:picMkLst>
        </pc:picChg>
        <pc:picChg chg="del mod">
          <ac:chgData name="John Hartley" userId="a170d456-558b-4bfb-8993-eab8e1306763" providerId="ADAL" clId="{8C536D2B-D326-4FCF-9F22-FC30B6A100E0}" dt="2021-09-15T13:49:26.274" v="303" actId="478"/>
          <ac:picMkLst>
            <pc:docMk/>
            <pc:sldMk cId="3531437310" sldId="2147328245"/>
            <ac:picMk id="176" creationId="{58731DB9-0D28-4DD0-9B0C-81D1E741307F}"/>
          </ac:picMkLst>
        </pc:picChg>
        <pc:picChg chg="del mod">
          <ac:chgData name="John Hartley" userId="a170d456-558b-4bfb-8993-eab8e1306763" providerId="ADAL" clId="{8C536D2B-D326-4FCF-9F22-FC30B6A100E0}" dt="2021-09-15T13:49:26.274" v="303" actId="478"/>
          <ac:picMkLst>
            <pc:docMk/>
            <pc:sldMk cId="3531437310" sldId="2147328245"/>
            <ac:picMk id="188" creationId="{C106BAF9-4E10-4135-AFF0-7D51C70D39BC}"/>
          </ac:picMkLst>
        </pc:picChg>
        <pc:cxnChg chg="add mod">
          <ac:chgData name="John Hartley" userId="a170d456-558b-4bfb-8993-eab8e1306763" providerId="ADAL" clId="{8C536D2B-D326-4FCF-9F22-FC30B6A100E0}" dt="2021-09-15T13:46:23.844" v="265" actId="1037"/>
          <ac:cxnSpMkLst>
            <pc:docMk/>
            <pc:sldMk cId="3531437310" sldId="2147328245"/>
            <ac:cxnSpMk id="72" creationId="{71563E84-F38F-4214-A5ED-B8C252F7CF43}"/>
          </ac:cxnSpMkLst>
        </pc:cxnChg>
        <pc:cxnChg chg="add mod">
          <ac:chgData name="John Hartley" userId="a170d456-558b-4bfb-8993-eab8e1306763" providerId="ADAL" clId="{8C536D2B-D326-4FCF-9F22-FC30B6A100E0}" dt="2021-09-15T13:46:56.341" v="268" actId="692"/>
          <ac:cxnSpMkLst>
            <pc:docMk/>
            <pc:sldMk cId="3531437310" sldId="2147328245"/>
            <ac:cxnSpMk id="73" creationId="{0D6CE2FE-410E-47E2-A9BC-130D50A6F89F}"/>
          </ac:cxnSpMkLst>
        </pc:cxnChg>
        <pc:cxnChg chg="add mod">
          <ac:chgData name="John Hartley" userId="a170d456-558b-4bfb-8993-eab8e1306763" providerId="ADAL" clId="{8C536D2B-D326-4FCF-9F22-FC30B6A100E0}" dt="2021-09-15T13:46:23.844" v="265" actId="1037"/>
          <ac:cxnSpMkLst>
            <pc:docMk/>
            <pc:sldMk cId="3531437310" sldId="2147328245"/>
            <ac:cxnSpMk id="77" creationId="{D6A91846-FDAC-4792-BE7B-3FC641D4C622}"/>
          </ac:cxnSpMkLst>
        </pc:cxnChg>
        <pc:cxnChg chg="add del mod">
          <ac:chgData name="John Hartley" userId="a170d456-558b-4bfb-8993-eab8e1306763" providerId="ADAL" clId="{8C536D2B-D326-4FCF-9F22-FC30B6A100E0}" dt="2021-09-15T13:46:37.378" v="266" actId="478"/>
          <ac:cxnSpMkLst>
            <pc:docMk/>
            <pc:sldMk cId="3531437310" sldId="2147328245"/>
            <ac:cxnSpMk id="79" creationId="{03C6F578-A9B1-4DB3-86B5-0633A770CBCE}"/>
          </ac:cxnSpMkLst>
        </pc:cxnChg>
        <pc:cxnChg chg="add mod">
          <ac:chgData name="John Hartley" userId="a170d456-558b-4bfb-8993-eab8e1306763" providerId="ADAL" clId="{8C536D2B-D326-4FCF-9F22-FC30B6A100E0}" dt="2021-09-15T13:46:23.844" v="265" actId="1037"/>
          <ac:cxnSpMkLst>
            <pc:docMk/>
            <pc:sldMk cId="3531437310" sldId="2147328245"/>
            <ac:cxnSpMk id="81" creationId="{E90D6642-ED7F-47D4-B820-1BD83115017B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28" creationId="{63E32AA7-9E34-4D9C-8087-676957B0833B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29" creationId="{BB817B58-5CDB-439E-B04E-25E8FC55588A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31" creationId="{99539D8F-CB5A-4909-B69E-867C5EE8E6DB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33" creationId="{4C2AF248-4FF1-4FB3-9C41-153E22F7A119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35" creationId="{82C32D0A-D934-414A-8B58-3E83DBDEEDB6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46" creationId="{1F96D117-D0B3-4AC5-B62F-8276E4905C53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47" creationId="{2AE38696-764A-4C46-BDFF-78168ED87DF3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49" creationId="{0B8ACB35-9B2B-4949-889F-AEAABCB133D6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51" creationId="{F7593A44-B23C-45FF-818C-59ED60BBA592}"/>
          </ac:cxnSpMkLst>
        </pc:cxnChg>
        <pc:cxnChg chg="mod">
          <ac:chgData name="John Hartley" userId="a170d456-558b-4bfb-8993-eab8e1306763" providerId="ADAL" clId="{8C536D2B-D326-4FCF-9F22-FC30B6A100E0}" dt="2021-09-15T13:45:19.289" v="157" actId="1037"/>
          <ac:cxnSpMkLst>
            <pc:docMk/>
            <pc:sldMk cId="3531437310" sldId="2147328245"/>
            <ac:cxnSpMk id="153" creationId="{5F6F902F-6E9F-43FF-B98E-DBAC46753EC5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2" creationId="{7A64A933-3C36-4BB8-922B-3D78D656BBD5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3" creationId="{FE26D5FE-1334-4B10-9149-A1A811EE6345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5" creationId="{6263ACFD-52CC-4623-925D-7A0D20E7B4DF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7" creationId="{7E480F70-E153-4161-8552-68BFE67D1E4C}"/>
          </ac:cxnSpMkLst>
        </pc:cxnChg>
        <pc:cxnChg chg="del">
          <ac:chgData name="John Hartley" userId="a170d456-558b-4bfb-8993-eab8e1306763" providerId="ADAL" clId="{8C536D2B-D326-4FCF-9F22-FC30B6A100E0}" dt="2021-09-15T13:45:07.053" v="65" actId="478"/>
          <ac:cxnSpMkLst>
            <pc:docMk/>
            <pc:sldMk cId="3531437310" sldId="2147328245"/>
            <ac:cxnSpMk id="169" creationId="{49957A1E-B015-40AD-8B9D-9ECEBB5B5527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78" creationId="{9B9E6628-7DDF-4672-849C-BA80F707D287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79" creationId="{03DB5192-5517-4608-8310-A25822EC2903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81" creationId="{8358CB2E-4D31-4E86-AF76-B96CE03FFBDC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83" creationId="{7CB4D50D-7D6D-4DAB-A3A8-6EDBABBC473F}"/>
          </ac:cxnSpMkLst>
        </pc:cxnChg>
        <pc:cxnChg chg="del mod">
          <ac:chgData name="John Hartley" userId="a170d456-558b-4bfb-8993-eab8e1306763" providerId="ADAL" clId="{8C536D2B-D326-4FCF-9F22-FC30B6A100E0}" dt="2021-09-15T13:49:26.274" v="303" actId="478"/>
          <ac:cxnSpMkLst>
            <pc:docMk/>
            <pc:sldMk cId="3531437310" sldId="2147328245"/>
            <ac:cxnSpMk id="185" creationId="{D67AEC67-FD16-4483-A172-CF34A7AA5FA7}"/>
          </ac:cxnSpMkLst>
        </pc:cxnChg>
      </pc:sldChg>
      <pc:sldChg chg="ord">
        <pc:chgData name="John Hartley" userId="a170d456-558b-4bfb-8993-eab8e1306763" providerId="ADAL" clId="{8C536D2B-D326-4FCF-9F22-FC30B6A100E0}" dt="2021-09-15T13:47:48.409" v="281"/>
        <pc:sldMkLst>
          <pc:docMk/>
          <pc:sldMk cId="1479565160" sldId="2147328246"/>
        </pc:sldMkLst>
      </pc:sldChg>
    </pc:docChg>
  </pc:docChgLst>
  <pc:docChgLst>
    <pc:chgData name="John Hartley" userId="a170d456-558b-4bfb-8993-eab8e1306763" providerId="ADAL" clId="{3101FC71-147B-4B5D-AD4F-350F54B2E346}"/>
    <pc:docChg chg="undo custSel addSld modSld sldOrd">
      <pc:chgData name="John Hartley" userId="a170d456-558b-4bfb-8993-eab8e1306763" providerId="ADAL" clId="{3101FC71-147B-4B5D-AD4F-350F54B2E346}" dt="2021-10-06T00:41:24.015" v="2063" actId="14100"/>
      <pc:docMkLst>
        <pc:docMk/>
      </pc:docMkLst>
      <pc:sldChg chg="addSp delSp modSp mod">
        <pc:chgData name="John Hartley" userId="a170d456-558b-4bfb-8993-eab8e1306763" providerId="ADAL" clId="{3101FC71-147B-4B5D-AD4F-350F54B2E346}" dt="2021-10-05T23:58:28.139" v="1086" actId="1036"/>
        <pc:sldMkLst>
          <pc:docMk/>
          <pc:sldMk cId="3729088671" sldId="1448943289"/>
        </pc:sldMkLst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3" creationId="{D824C4FB-C413-46D6-9D76-F1CE2A97685B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5" creationId="{F808FAEA-04DE-4FDC-8BDE-7F927D0FF91E}"/>
          </ac:spMkLst>
        </pc:spChg>
        <pc:spChg chg="add 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6" creationId="{EE520FA9-69C2-49C0-B753-AB57091043F1}"/>
          </ac:spMkLst>
        </pc:spChg>
        <pc:spChg chg="mod">
          <ac:chgData name="John Hartley" userId="a170d456-558b-4bfb-8993-eab8e1306763" providerId="ADAL" clId="{3101FC71-147B-4B5D-AD4F-350F54B2E346}" dt="2021-10-05T23:35:22.072" v="378" actId="1038"/>
          <ac:spMkLst>
            <pc:docMk/>
            <pc:sldMk cId="3729088671" sldId="1448943289"/>
            <ac:spMk id="8" creationId="{5B273A22-855A-4B61-9A62-33CD8B023B5D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1" creationId="{C59580E6-2802-4C77-B525-824B18B08FBA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3" creationId="{B03864D0-9986-47A3-9D06-2F3EA8230FCC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7" creationId="{F6CC4CDD-E1E4-4632-8DE7-D9FE3832D8C4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19" creationId="{941CC22B-FF30-4015-B16C-900706027CB1}"/>
          </ac:spMkLst>
        </pc:spChg>
        <pc:spChg chg="mod">
          <ac:chgData name="John Hartley" userId="a170d456-558b-4bfb-8993-eab8e1306763" providerId="ADAL" clId="{3101FC71-147B-4B5D-AD4F-350F54B2E346}" dt="2021-10-05T23:42:03.924" v="564" actId="1035"/>
          <ac:spMkLst>
            <pc:docMk/>
            <pc:sldMk cId="3729088671" sldId="1448943289"/>
            <ac:spMk id="21" creationId="{5839340A-6220-4C80-A3B0-B03A5BAD8695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22" creationId="{6C8BDE22-430E-4015-B760-DCDB1C94C501}"/>
          </ac:spMkLst>
        </pc:spChg>
        <pc:spChg chg="mod">
          <ac:chgData name="John Hartley" userId="a170d456-558b-4bfb-8993-eab8e1306763" providerId="ADAL" clId="{3101FC71-147B-4B5D-AD4F-350F54B2E346}" dt="2021-10-05T23:36:28.374" v="397" actId="1037"/>
          <ac:spMkLst>
            <pc:docMk/>
            <pc:sldMk cId="3729088671" sldId="1448943289"/>
            <ac:spMk id="26" creationId="{B5DFC84A-1C2E-440F-8F3E-860D10B27FBE}"/>
          </ac:spMkLst>
        </pc:spChg>
        <pc:spChg chg="add 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27" creationId="{8E04B8C0-E6F4-4880-B808-339426CACC66}"/>
          </ac:spMkLst>
        </pc:spChg>
        <pc:spChg chg="mod">
          <ac:chgData name="John Hartley" userId="a170d456-558b-4bfb-8993-eab8e1306763" providerId="ADAL" clId="{3101FC71-147B-4B5D-AD4F-350F54B2E346}" dt="2021-10-05T23:58:28.139" v="1086" actId="1036"/>
          <ac:spMkLst>
            <pc:docMk/>
            <pc:sldMk cId="3729088671" sldId="1448943289"/>
            <ac:spMk id="36" creationId="{26BB10F1-2003-4E1D-85EB-EB54C70720CB}"/>
          </ac:spMkLst>
        </pc:spChg>
        <pc:spChg chg="add 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47" creationId="{3F34ADFD-0C4E-49CD-8CE1-B3F7303E7B93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68" creationId="{62A7CCC4-18AF-4F1B-8B3A-7A68D54ED848}"/>
          </ac:spMkLst>
        </pc:spChg>
        <pc:spChg chg="mod">
          <ac:chgData name="John Hartley" userId="a170d456-558b-4bfb-8993-eab8e1306763" providerId="ADAL" clId="{3101FC71-147B-4B5D-AD4F-350F54B2E346}" dt="2021-10-05T23:35:31.392" v="384" actId="1038"/>
          <ac:spMkLst>
            <pc:docMk/>
            <pc:sldMk cId="3729088671" sldId="1448943289"/>
            <ac:spMk id="71" creationId="{0AF3532D-C360-472E-A295-6DFC1701DA13}"/>
          </ac:spMkLst>
        </pc:spChg>
        <pc:spChg chg="mod">
          <ac:chgData name="John Hartley" userId="a170d456-558b-4bfb-8993-eab8e1306763" providerId="ADAL" clId="{3101FC71-147B-4B5D-AD4F-350F54B2E346}" dt="2021-10-05T23:07:49.082" v="96" actId="1076"/>
          <ac:spMkLst>
            <pc:docMk/>
            <pc:sldMk cId="3729088671" sldId="1448943289"/>
            <ac:spMk id="72" creationId="{5F6AADE5-88DC-43C9-BC18-3D3173EEFFE8}"/>
          </ac:spMkLst>
        </pc:spChg>
        <pc:picChg chg="mod">
          <ac:chgData name="John Hartley" userId="a170d456-558b-4bfb-8993-eab8e1306763" providerId="ADAL" clId="{3101FC71-147B-4B5D-AD4F-350F54B2E346}" dt="2021-10-05T23:35:31.392" v="384" actId="1038"/>
          <ac:picMkLst>
            <pc:docMk/>
            <pc:sldMk cId="3729088671" sldId="1448943289"/>
            <ac:picMk id="4" creationId="{88D1258A-3D69-4894-BE13-0C652FFBC3C1}"/>
          </ac:picMkLst>
        </pc:picChg>
        <pc:picChg chg="mod">
          <ac:chgData name="John Hartley" userId="a170d456-558b-4bfb-8993-eab8e1306763" providerId="ADAL" clId="{3101FC71-147B-4B5D-AD4F-350F54B2E346}" dt="2021-10-05T23:35:31.392" v="384" actId="1038"/>
          <ac:picMkLst>
            <pc:docMk/>
            <pc:sldMk cId="3729088671" sldId="1448943289"/>
            <ac:picMk id="69" creationId="{91B57726-8E22-4DD4-A749-0432BE25A667}"/>
          </ac:picMkLst>
        </pc:pic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7" creationId="{F3274BE0-1A3E-4E7D-9627-FE2159553F1C}"/>
          </ac:cxnSpMkLst>
        </pc:cxnChg>
        <pc:cxnChg chg="mod">
          <ac:chgData name="John Hartley" userId="a170d456-558b-4bfb-8993-eab8e1306763" providerId="ADAL" clId="{3101FC71-147B-4B5D-AD4F-350F54B2E346}" dt="2021-10-05T23:36:22.976" v="387" actId="14100"/>
          <ac:cxnSpMkLst>
            <pc:docMk/>
            <pc:sldMk cId="3729088671" sldId="1448943289"/>
            <ac:cxnSpMk id="9" creationId="{0867DD73-DBD7-472F-ABAE-C9760DA45573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0" creationId="{16B46614-E474-4AC0-9745-58D8CCD786CF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2" creationId="{F0CD6CD9-EE4D-45FC-83C1-E02A44D9254F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4" creationId="{CB3594D6-2EE5-4D1F-B8E1-83569B93D289}"/>
          </ac:cxnSpMkLst>
        </pc:cxnChg>
        <pc:cxnChg chg="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18" creationId="{23A4308D-F8F0-45C6-8BBF-8D890D2FD88D}"/>
          </ac:cxnSpMkLst>
        </pc:cxnChg>
        <pc:cxnChg chg="add 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30" creationId="{15AA4003-964E-4A01-AA52-B1355924969F}"/>
          </ac:cxnSpMkLst>
        </pc:cxnChg>
        <pc:cxnChg chg="add del mod">
          <ac:chgData name="John Hartley" userId="a170d456-558b-4bfb-8993-eab8e1306763" providerId="ADAL" clId="{3101FC71-147B-4B5D-AD4F-350F54B2E346}" dt="2021-10-05T23:15:27.159" v="301" actId="478"/>
          <ac:cxnSpMkLst>
            <pc:docMk/>
            <pc:sldMk cId="3729088671" sldId="1448943289"/>
            <ac:cxnSpMk id="33" creationId="{DD9C4801-4E4E-4F1B-903F-466395731CDF}"/>
          </ac:cxnSpMkLst>
        </pc:cxnChg>
        <pc:cxnChg chg="add mod">
          <ac:chgData name="John Hartley" userId="a170d456-558b-4bfb-8993-eab8e1306763" providerId="ADAL" clId="{3101FC71-147B-4B5D-AD4F-350F54B2E346}" dt="2021-10-05T23:35:31.392" v="384" actId="1038"/>
          <ac:cxnSpMkLst>
            <pc:docMk/>
            <pc:sldMk cId="3729088671" sldId="1448943289"/>
            <ac:cxnSpMk id="37" creationId="{65C36E68-22E9-4B9F-B001-AA195CAFDEED}"/>
          </ac:cxnSpMkLst>
        </pc:cxnChg>
      </pc:sldChg>
      <pc:sldChg chg="addSp delSp modSp mod">
        <pc:chgData name="John Hartley" userId="a170d456-558b-4bfb-8993-eab8e1306763" providerId="ADAL" clId="{3101FC71-147B-4B5D-AD4F-350F54B2E346}" dt="2021-10-06T00:37:02.375" v="1934" actId="14100"/>
        <pc:sldMkLst>
          <pc:docMk/>
          <pc:sldMk cId="3531437310" sldId="2147328245"/>
        </pc:sldMkLst>
        <pc:spChg chg="add del mod">
          <ac:chgData name="John Hartley" userId="a170d456-558b-4bfb-8993-eab8e1306763" providerId="ADAL" clId="{3101FC71-147B-4B5D-AD4F-350F54B2E346}" dt="2021-10-05T23:56:01.554" v="910" actId="478"/>
          <ac:spMkLst>
            <pc:docMk/>
            <pc:sldMk cId="3531437310" sldId="2147328245"/>
            <ac:spMk id="31" creationId="{42A87F90-A119-4639-A86C-E9822C3C742D}"/>
          </ac:spMkLst>
        </pc:spChg>
        <pc:spChg chg="add del mod">
          <ac:chgData name="John Hartley" userId="a170d456-558b-4bfb-8993-eab8e1306763" providerId="ADAL" clId="{3101FC71-147B-4B5D-AD4F-350F54B2E346}" dt="2021-10-05T23:56:04.301" v="911" actId="478"/>
          <ac:spMkLst>
            <pc:docMk/>
            <pc:sldMk cId="3531437310" sldId="2147328245"/>
            <ac:spMk id="32" creationId="{B540C974-D80D-40F5-B60E-CCD046792C00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33" creationId="{D4688FDC-43A3-4945-A787-FD7726B746C3}"/>
          </ac:spMkLst>
        </pc:spChg>
        <pc:spChg chg="add mod">
          <ac:chgData name="John Hartley" userId="a170d456-558b-4bfb-8993-eab8e1306763" providerId="ADAL" clId="{3101FC71-147B-4B5D-AD4F-350F54B2E346}" dt="2021-10-05T23:57:53.288" v="1065" actId="20577"/>
          <ac:spMkLst>
            <pc:docMk/>
            <pc:sldMk cId="3531437310" sldId="2147328245"/>
            <ac:spMk id="35" creationId="{481965D8-8DC2-4865-8CAB-38FA7313CDF4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38" creationId="{5FA6F887-9EE8-47AA-AECC-48105BB2C389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40" creationId="{E9B344BB-EE97-4B15-9803-745A9CF127C0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42" creationId="{1BDDA533-BCC7-4894-BBD5-48D668269F3F}"/>
          </ac:spMkLst>
        </pc:spChg>
        <pc:spChg chg="add mod">
          <ac:chgData name="John Hartley" userId="a170d456-558b-4bfb-8993-eab8e1306763" providerId="ADAL" clId="{3101FC71-147B-4B5D-AD4F-350F54B2E346}" dt="2021-10-05T23:59:31.083" v="1095" actId="207"/>
          <ac:spMkLst>
            <pc:docMk/>
            <pc:sldMk cId="3531437310" sldId="2147328245"/>
            <ac:spMk id="44" creationId="{69F75579-AD1B-4031-AA3C-C2629DCCDC25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45" creationId="{23E022B6-D3EC-404D-8D0A-48A711EC51D7}"/>
          </ac:spMkLst>
        </pc:spChg>
        <pc:spChg chg="add mod">
          <ac:chgData name="John Hartley" userId="a170d456-558b-4bfb-8993-eab8e1306763" providerId="ADAL" clId="{3101FC71-147B-4B5D-AD4F-350F54B2E346}" dt="2021-10-05T23:59:24.952" v="1094" actId="14100"/>
          <ac:spMkLst>
            <pc:docMk/>
            <pc:sldMk cId="3531437310" sldId="2147328245"/>
            <ac:spMk id="47" creationId="{DD66B8C7-7CF7-4AEA-970A-01D559AC1DF5}"/>
          </ac:spMkLst>
        </pc:spChg>
        <pc:spChg chg="add mod">
          <ac:chgData name="John Hartley" userId="a170d456-558b-4bfb-8993-eab8e1306763" providerId="ADAL" clId="{3101FC71-147B-4B5D-AD4F-350F54B2E346}" dt="2021-10-05T23:58:01.769" v="1068" actId="1036"/>
          <ac:spMkLst>
            <pc:docMk/>
            <pc:sldMk cId="3531437310" sldId="2147328245"/>
            <ac:spMk id="48" creationId="{3C2A8BD6-D183-438F-BC9A-6AB387EDFB52}"/>
          </ac:spMkLst>
        </pc:spChg>
        <pc:spChg chg="add del mod">
          <ac:chgData name="John Hartley" userId="a170d456-558b-4bfb-8993-eab8e1306763" providerId="ADAL" clId="{3101FC71-147B-4B5D-AD4F-350F54B2E346}" dt="2021-10-05T23:55:58.922" v="909" actId="478"/>
          <ac:spMkLst>
            <pc:docMk/>
            <pc:sldMk cId="3531437310" sldId="2147328245"/>
            <ac:spMk id="50" creationId="{7D204BE7-D9D0-420F-8D79-E330115EF21D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51" creationId="{FD311866-7A79-4B1D-A41C-A3BC7F11A6FA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52" creationId="{2026C13E-B88F-4631-872E-EEA5F78CCB13}"/>
          </ac:spMkLst>
        </pc:spChg>
        <pc:spChg chg="add mod">
          <ac:chgData name="John Hartley" userId="a170d456-558b-4bfb-8993-eab8e1306763" providerId="ADAL" clId="{3101FC71-147B-4B5D-AD4F-350F54B2E346}" dt="2021-10-05T23:55:51.346" v="908" actId="1038"/>
          <ac:spMkLst>
            <pc:docMk/>
            <pc:sldMk cId="3531437310" sldId="2147328245"/>
            <ac:spMk id="55" creationId="{FE5FA00F-96DD-4AC8-A555-E01DE829717E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56" creationId="{9727F408-0A72-4FBA-9E3F-D912A7857FE4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57" creationId="{31CF5D89-392F-4954-BBD3-300706DA0C2B}"/>
          </ac:spMkLst>
        </pc:spChg>
        <pc:spChg chg="add mod">
          <ac:chgData name="John Hartley" userId="a170d456-558b-4bfb-8993-eab8e1306763" providerId="ADAL" clId="{3101FC71-147B-4B5D-AD4F-350F54B2E346}" dt="2021-10-05T23:58:37.531" v="1091" actId="20577"/>
          <ac:spMkLst>
            <pc:docMk/>
            <pc:sldMk cId="3531437310" sldId="2147328245"/>
            <ac:spMk id="58" creationId="{F6284BF2-CA4A-4680-936C-8AD473C77827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61" creationId="{BC04AFA3-2C6F-4F74-8B76-DF9388BED1DA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63" creationId="{C8D99E12-FB49-4C44-B886-ABBB8319ED73}"/>
          </ac:spMkLst>
        </pc:spChg>
        <pc:spChg chg="add del mod">
          <ac:chgData name="John Hartley" userId="a170d456-558b-4bfb-8993-eab8e1306763" providerId="ADAL" clId="{3101FC71-147B-4B5D-AD4F-350F54B2E346}" dt="2021-10-05T23:57:38.293" v="1059" actId="478"/>
          <ac:spMkLst>
            <pc:docMk/>
            <pc:sldMk cId="3531437310" sldId="2147328245"/>
            <ac:spMk id="65" creationId="{816660A8-42F9-4E61-8314-DCA3FC9BA289}"/>
          </ac:spMkLst>
        </pc:spChg>
        <pc:spChg chg="mod">
          <ac:chgData name="John Hartley" userId="a170d456-558b-4bfb-8993-eab8e1306763" providerId="ADAL" clId="{3101FC71-147B-4B5D-AD4F-350F54B2E346}" dt="2021-10-06T00:37:02.375" v="1934" actId="14100"/>
          <ac:spMkLst>
            <pc:docMk/>
            <pc:sldMk cId="3531437310" sldId="2147328245"/>
            <ac:spMk id="67" creationId="{0724E8AE-8788-45C3-8A35-8FFBBBF0F9CD}"/>
          </ac:spMkLst>
        </pc:spChg>
        <pc:spChg chg="add mod">
          <ac:chgData name="John Hartley" userId="a170d456-558b-4bfb-8993-eab8e1306763" providerId="ADAL" clId="{3101FC71-147B-4B5D-AD4F-350F54B2E346}" dt="2021-10-05T23:59:56.156" v="1099" actId="207"/>
          <ac:spMkLst>
            <pc:docMk/>
            <pc:sldMk cId="3531437310" sldId="2147328245"/>
            <ac:spMk id="68" creationId="{98674A1F-E14A-480D-9C3A-27CAE7DE30DF}"/>
          </ac:spMkLst>
        </pc:spChg>
        <pc:spChg chg="add mod">
          <ac:chgData name="John Hartley" userId="a170d456-558b-4bfb-8993-eab8e1306763" providerId="ADAL" clId="{3101FC71-147B-4B5D-AD4F-350F54B2E346}" dt="2021-10-05T23:59:46.832" v="1098" actId="14100"/>
          <ac:spMkLst>
            <pc:docMk/>
            <pc:sldMk cId="3531437310" sldId="2147328245"/>
            <ac:spMk id="69" creationId="{9F987256-6360-4692-BF27-9D56B7B5CD03}"/>
          </ac:spMkLst>
        </pc:spChg>
        <pc:spChg chg="add mod">
          <ac:chgData name="John Hartley" userId="a170d456-558b-4bfb-8993-eab8e1306763" providerId="ADAL" clId="{3101FC71-147B-4B5D-AD4F-350F54B2E346}" dt="2021-10-05T23:58:05.488" v="1071" actId="1036"/>
          <ac:spMkLst>
            <pc:docMk/>
            <pc:sldMk cId="3531437310" sldId="2147328245"/>
            <ac:spMk id="70" creationId="{CD8BF25B-B8F0-4A98-B353-200FC2C70962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71" creationId="{957FA64E-BB1A-4101-BCD6-8677BFC2CD97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74" creationId="{51DEE144-CD11-4483-B48A-D72B7BF7A1B5}"/>
          </ac:spMkLst>
        </pc:spChg>
        <pc:spChg chg="add mod">
          <ac:chgData name="John Hartley" userId="a170d456-558b-4bfb-8993-eab8e1306763" providerId="ADAL" clId="{3101FC71-147B-4B5D-AD4F-350F54B2E346}" dt="2021-10-05T23:57:08.040" v="1058" actId="1037"/>
          <ac:spMkLst>
            <pc:docMk/>
            <pc:sldMk cId="3531437310" sldId="2147328245"/>
            <ac:spMk id="76" creationId="{FC0CEA2E-159B-44AC-BA5C-FA16DB6E48B0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78" creationId="{20E8ABFD-E149-4610-B0AC-4BBF1B1D54E3}"/>
          </ac:spMkLst>
        </pc:spChg>
        <pc:spChg chg="add del mod">
          <ac:chgData name="John Hartley" userId="a170d456-558b-4bfb-8993-eab8e1306763" providerId="ADAL" clId="{3101FC71-147B-4B5D-AD4F-350F54B2E346}" dt="2021-10-06T00:00:06.247" v="1100" actId="478"/>
          <ac:spMkLst>
            <pc:docMk/>
            <pc:sldMk cId="3531437310" sldId="2147328245"/>
            <ac:spMk id="79" creationId="{DCE8DF31-7680-4D03-8746-DE1B769FAF18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80" creationId="{6A1E4AA2-BD0D-4BD2-AB5C-39F858905771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82" creationId="{ED09F3B2-5F61-4708-A073-D5A1C67A9BAA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83" creationId="{BCB32401-626F-42B0-AAD4-390186AA50D3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84" creationId="{0425440A-CC7B-4FD1-8534-9065E5CA3741}"/>
          </ac:spMkLst>
        </pc:spChg>
        <pc:spChg chg="mod">
          <ac:chgData name="John Hartley" userId="a170d456-558b-4bfb-8993-eab8e1306763" providerId="ADAL" clId="{3101FC71-147B-4B5D-AD4F-350F54B2E346}" dt="2021-10-06T00:29:57.776" v="1874" actId="1037"/>
          <ac:spMkLst>
            <pc:docMk/>
            <pc:sldMk cId="3531437310" sldId="2147328245"/>
            <ac:spMk id="85" creationId="{B68742E4-6891-4DD0-A203-0F9FDC43DECB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87" creationId="{A950937A-46AC-4A0C-91A4-37799C0C2B11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0" creationId="{DDFD2435-D0B7-488C-BE42-0CDC078B15DE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2" creationId="{2D060108-E833-41A4-8477-2200DC230F2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4" creationId="{99756E48-38F0-4126-8590-B12CE1A7147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6" creationId="{F61D514B-83AF-47A6-899B-447DF762E48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7" creationId="{27CB21C4-BDF1-4E17-BADC-CD638A15777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99" creationId="{D5657423-9147-48D1-8566-E507D99D13B3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0" creationId="{CAF2B30E-346C-4DF5-9657-DFF1B67ABA2A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1" creationId="{98D9AC62-9685-4DBD-B5F8-FD298BE0CE9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2" creationId="{34A66C4A-96BB-4CDA-ADAB-43C192EED3A5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5" creationId="{17290536-D4E7-43F4-844E-3E9F8B343992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6" creationId="{E2E2DE90-6BD3-4A16-A331-2B67A7C19F64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7" creationId="{FEF8580D-2906-4FDA-A119-34DE1CB0A2A9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08" creationId="{72D38156-5582-4954-88F0-AA3A842F33E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1" creationId="{33E461C6-D893-45DE-9EAD-514E221EFDE7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3" creationId="{86D3D254-283F-4F47-BEBA-C7C40D8C05EF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5" creationId="{FC9CEC3D-A8F5-4171-9B18-DBBCAD34054D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6" creationId="{DE571002-CA41-42E7-A220-8B08D5D308A1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7" creationId="{594E78FA-C79D-40CC-994A-A57121CB600C}"/>
          </ac:spMkLst>
        </pc:spChg>
        <pc:spChg chg="add del mod">
          <ac:chgData name="John Hartley" userId="a170d456-558b-4bfb-8993-eab8e1306763" providerId="ADAL" clId="{3101FC71-147B-4B5D-AD4F-350F54B2E346}" dt="2021-10-06T00:04:47.926" v="1103" actId="478"/>
          <ac:spMkLst>
            <pc:docMk/>
            <pc:sldMk cId="3531437310" sldId="2147328245"/>
            <ac:spMk id="119" creationId="{2E8D77DF-4DB3-4FA8-8ADF-FA7D50087BC9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43" creationId="{4F3400A4-C05B-4DF3-8866-29CB299F29A7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45" creationId="{5343B365-D3FD-48EB-9996-5D672A33710E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48" creationId="{17F6757D-8A3E-421B-BC54-88DC18B9EA32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0" creationId="{902ABE3E-7EAE-4B94-902E-240183E0FD79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2" creationId="{C551B523-4969-425A-9B01-7AB0529536E8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4" creationId="{15D22A86-E9E0-459B-AA6C-BE2A91122D7F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5" creationId="{0C732F9C-E4E9-4FD6-830A-C9E034F9ABB9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7" creationId="{398D32D4-8E7C-4405-A071-E4A1C4EE8702}"/>
          </ac:spMkLst>
        </pc:spChg>
        <pc:spChg chg="del">
          <ac:chgData name="John Hartley" userId="a170d456-558b-4bfb-8993-eab8e1306763" providerId="ADAL" clId="{3101FC71-147B-4B5D-AD4F-350F54B2E346}" dt="2021-10-05T23:55:26.896" v="886" actId="478"/>
          <ac:spMkLst>
            <pc:docMk/>
            <pc:sldMk cId="3531437310" sldId="2147328245"/>
            <ac:spMk id="158" creationId="{1AA6CE03-C06B-4CB0-AE7F-B6DE1A1BBC16}"/>
          </ac:spMkLst>
        </pc:spChg>
        <pc:picChg chg="add mod">
          <ac:chgData name="John Hartley" userId="a170d456-558b-4bfb-8993-eab8e1306763" providerId="ADAL" clId="{3101FC71-147B-4B5D-AD4F-350F54B2E346}" dt="2021-10-05T23:55:51.346" v="908" actId="1038"/>
          <ac:picMkLst>
            <pc:docMk/>
            <pc:sldMk cId="3531437310" sldId="2147328245"/>
            <ac:picMk id="34" creationId="{6C524D63-B59B-4343-B8C8-6E168F79759F}"/>
          </ac:picMkLst>
        </pc:picChg>
        <pc:picChg chg="add mod">
          <ac:chgData name="John Hartley" userId="a170d456-558b-4bfb-8993-eab8e1306763" providerId="ADAL" clId="{3101FC71-147B-4B5D-AD4F-350F54B2E346}" dt="2021-10-05T23:55:51.346" v="908" actId="1038"/>
          <ac:picMkLst>
            <pc:docMk/>
            <pc:sldMk cId="3531437310" sldId="2147328245"/>
            <ac:picMk id="46" creationId="{88729566-346C-4CAA-AF1F-79556851B48D}"/>
          </ac:picMkLst>
        </pc:picChg>
        <pc:picChg chg="add del mod">
          <ac:chgData name="John Hartley" userId="a170d456-558b-4bfb-8993-eab8e1306763" providerId="ADAL" clId="{3101FC71-147B-4B5D-AD4F-350F54B2E346}" dt="2021-10-06T00:04:47.926" v="1103" actId="478"/>
          <ac:picMkLst>
            <pc:docMk/>
            <pc:sldMk cId="3531437310" sldId="2147328245"/>
            <ac:picMk id="86" creationId="{98FB1342-F760-4453-A511-AA8D4C2EB5C3}"/>
          </ac:picMkLst>
        </pc:picChg>
        <pc:picChg chg="add del mod">
          <ac:chgData name="John Hartley" userId="a170d456-558b-4bfb-8993-eab8e1306763" providerId="ADAL" clId="{3101FC71-147B-4B5D-AD4F-350F54B2E346}" dt="2021-10-06T00:04:47.926" v="1103" actId="478"/>
          <ac:picMkLst>
            <pc:docMk/>
            <pc:sldMk cId="3531437310" sldId="2147328245"/>
            <ac:picMk id="98" creationId="{9EDAB261-76E5-4065-AE8B-352CCD9098FB}"/>
          </ac:picMkLst>
        </pc:picChg>
        <pc:picChg chg="del">
          <ac:chgData name="John Hartley" userId="a170d456-558b-4bfb-8993-eab8e1306763" providerId="ADAL" clId="{3101FC71-147B-4B5D-AD4F-350F54B2E346}" dt="2021-10-05T23:55:26.896" v="886" actId="478"/>
          <ac:picMkLst>
            <pc:docMk/>
            <pc:sldMk cId="3531437310" sldId="2147328245"/>
            <ac:picMk id="144" creationId="{7CB57CBE-5D84-4E6B-93F6-C2D81E7E7ECE}"/>
          </ac:picMkLst>
        </pc:picChg>
        <pc:picChg chg="del">
          <ac:chgData name="John Hartley" userId="a170d456-558b-4bfb-8993-eab8e1306763" providerId="ADAL" clId="{3101FC71-147B-4B5D-AD4F-350F54B2E346}" dt="2021-10-05T23:55:26.896" v="886" actId="478"/>
          <ac:picMkLst>
            <pc:docMk/>
            <pc:sldMk cId="3531437310" sldId="2147328245"/>
            <ac:picMk id="156" creationId="{F5935086-F26F-4454-B32C-687068861208}"/>
          </ac:picMkLst>
        </pc:pic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36" creationId="{5CB24C08-385D-468A-9847-ADF9E3FE0895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37" creationId="{7CA382A1-50AF-4FD0-9E82-7696FF5E9F22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39" creationId="{02C8ADB8-C489-432A-9F5E-FC333B3E8F24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41" creationId="{9922CC76-54F2-4104-95BF-E3AC364DF4F6}"/>
          </ac:cxnSpMkLst>
        </pc:cxnChg>
        <pc:cxnChg chg="add mod">
          <ac:chgData name="John Hartley" userId="a170d456-558b-4bfb-8993-eab8e1306763" providerId="ADAL" clId="{3101FC71-147B-4B5D-AD4F-350F54B2E346}" dt="2021-10-05T23:59:19.811" v="1093" actId="692"/>
          <ac:cxnSpMkLst>
            <pc:docMk/>
            <pc:sldMk cId="3531437310" sldId="2147328245"/>
            <ac:cxnSpMk id="43" creationId="{DAF5160F-A1D2-4016-A6F7-672DE470C643}"/>
          </ac:cxnSpMkLst>
        </pc:cxnChg>
        <pc:cxnChg chg="add del mod">
          <ac:chgData name="John Hartley" userId="a170d456-558b-4bfb-8993-eab8e1306763" providerId="ADAL" clId="{3101FC71-147B-4B5D-AD4F-350F54B2E346}" dt="2021-10-05T23:56:06.619" v="912" actId="478"/>
          <ac:cxnSpMkLst>
            <pc:docMk/>
            <pc:sldMk cId="3531437310" sldId="2147328245"/>
            <ac:cxnSpMk id="49" creationId="{CA079081-9508-4873-81EC-2C943D4D048C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53" creationId="{F48289A5-DFA4-4178-9795-7869B9463D6D}"/>
          </ac:cxnSpMkLst>
        </pc:cxnChg>
        <pc:cxnChg chg="add mod">
          <ac:chgData name="John Hartley" userId="a170d456-558b-4bfb-8993-eab8e1306763" providerId="ADAL" clId="{3101FC71-147B-4B5D-AD4F-350F54B2E346}" dt="2021-10-05T23:55:51.346" v="908" actId="1038"/>
          <ac:cxnSpMkLst>
            <pc:docMk/>
            <pc:sldMk cId="3531437310" sldId="2147328245"/>
            <ac:cxnSpMk id="54" creationId="{9F65CC1A-74E1-4C21-81CA-B244503FC302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59" creationId="{1D11F16C-BD42-4C38-A8C3-E734F564CA89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60" creationId="{5780255A-5E7E-4457-9595-241B8E83AB82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62" creationId="{4A3C4E1A-002C-4B63-811C-607E4381A849}"/>
          </ac:cxnSpMkLst>
        </pc:cxnChg>
        <pc:cxnChg chg="add del mod">
          <ac:chgData name="John Hartley" userId="a170d456-558b-4bfb-8993-eab8e1306763" providerId="ADAL" clId="{3101FC71-147B-4B5D-AD4F-350F54B2E346}" dt="2021-10-05T23:57:41.028" v="1060" actId="478"/>
          <ac:cxnSpMkLst>
            <pc:docMk/>
            <pc:sldMk cId="3531437310" sldId="2147328245"/>
            <ac:cxnSpMk id="64" creationId="{D23296E5-F2C2-49E0-8A40-FAE3BF3301B5}"/>
          </ac:cxnSpMkLst>
        </pc:cxnChg>
        <pc:cxnChg chg="add mod">
          <ac:chgData name="John Hartley" userId="a170d456-558b-4bfb-8993-eab8e1306763" providerId="ADAL" clId="{3101FC71-147B-4B5D-AD4F-350F54B2E346}" dt="2021-10-05T23:59:43.436" v="1097" actId="692"/>
          <ac:cxnSpMkLst>
            <pc:docMk/>
            <pc:sldMk cId="3531437310" sldId="2147328245"/>
            <ac:cxnSpMk id="66" creationId="{225326C5-92FD-4AD2-ADD9-B6943C507BE0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72" creationId="{71563E84-F38F-4214-A5ED-B8C252F7CF43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73" creationId="{0D6CE2FE-410E-47E2-A9BC-130D50A6F89F}"/>
          </ac:cxnSpMkLst>
        </pc:cxnChg>
        <pc:cxnChg chg="add mod">
          <ac:chgData name="John Hartley" userId="a170d456-558b-4bfb-8993-eab8e1306763" providerId="ADAL" clId="{3101FC71-147B-4B5D-AD4F-350F54B2E346}" dt="2021-10-05T23:57:08.040" v="1058" actId="1037"/>
          <ac:cxnSpMkLst>
            <pc:docMk/>
            <pc:sldMk cId="3531437310" sldId="2147328245"/>
            <ac:cxnSpMk id="75" creationId="{6909006B-0D8A-451B-8573-1765C19F1860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77" creationId="{D6A91846-FDAC-4792-BE7B-3FC641D4C622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81" creationId="{E90D6642-ED7F-47D4-B820-1BD83115017B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88" creationId="{B0354171-1644-406D-A33A-6378444C6DE3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89" creationId="{6BADDB3B-C141-41D8-BE76-C3176DC0E2D8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91" creationId="{900BA5BC-E3A8-49E1-83DE-43702F748E6F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93" creationId="{6C74488C-6A6E-42DA-A5D3-F8B714B9AEE9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95" creationId="{2B196238-0D09-4567-A4CE-008672FBEE59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03" creationId="{88B61316-F235-4252-9C87-1B4A734E7365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04" creationId="{0B09088E-525C-4536-98C1-6928344565ED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09" creationId="{82A21373-1BD9-4E32-AE48-58B03FDFCF59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0" creationId="{DAD6A01A-0706-4369-B7B9-A853844EB48F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2" creationId="{7853CF94-E1A3-4EDA-AA81-5F7E00F1907C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4" creationId="{B9745EA8-307A-4686-B257-FA60E763882D}"/>
          </ac:cxnSpMkLst>
        </pc:cxnChg>
        <pc:cxnChg chg="add del mod">
          <ac:chgData name="John Hartley" userId="a170d456-558b-4bfb-8993-eab8e1306763" providerId="ADAL" clId="{3101FC71-147B-4B5D-AD4F-350F54B2E346}" dt="2021-10-06T00:04:47.926" v="1103" actId="478"/>
          <ac:cxnSpMkLst>
            <pc:docMk/>
            <pc:sldMk cId="3531437310" sldId="2147328245"/>
            <ac:cxnSpMk id="118" creationId="{190EF59B-A0DE-433B-8D25-A775578FB546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46" creationId="{1F96D117-D0B3-4AC5-B62F-8276E4905C53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47" creationId="{2AE38696-764A-4C46-BDFF-78168ED87DF3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49" creationId="{0B8ACB35-9B2B-4949-889F-AEAABCB133D6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51" creationId="{F7593A44-B23C-45FF-818C-59ED60BBA592}"/>
          </ac:cxnSpMkLst>
        </pc:cxnChg>
        <pc:cxnChg chg="del">
          <ac:chgData name="John Hartley" userId="a170d456-558b-4bfb-8993-eab8e1306763" providerId="ADAL" clId="{3101FC71-147B-4B5D-AD4F-350F54B2E346}" dt="2021-10-05T23:55:26.896" v="886" actId="478"/>
          <ac:cxnSpMkLst>
            <pc:docMk/>
            <pc:sldMk cId="3531437310" sldId="2147328245"/>
            <ac:cxnSpMk id="153" creationId="{5F6F902F-6E9F-43FF-B98E-DBAC46753EC5}"/>
          </ac:cxnSpMkLst>
        </pc:cxnChg>
      </pc:sldChg>
      <pc:sldChg chg="ord">
        <pc:chgData name="John Hartley" userId="a170d456-558b-4bfb-8993-eab8e1306763" providerId="ADAL" clId="{3101FC71-147B-4B5D-AD4F-350F54B2E346}" dt="2021-10-05T23:53:21.243" v="826"/>
        <pc:sldMkLst>
          <pc:docMk/>
          <pc:sldMk cId="1479565160" sldId="2147328246"/>
        </pc:sldMkLst>
      </pc:sldChg>
      <pc:sldChg chg="addSp delSp modSp add mod">
        <pc:chgData name="John Hartley" userId="a170d456-558b-4bfb-8993-eab8e1306763" providerId="ADAL" clId="{3101FC71-147B-4B5D-AD4F-350F54B2E346}" dt="2021-10-05T23:58:21.934" v="1083" actId="1036"/>
        <pc:sldMkLst>
          <pc:docMk/>
          <pc:sldMk cId="2193452701" sldId="2147328247"/>
        </pc:sldMkLst>
        <pc:spChg chg="add del mod">
          <ac:chgData name="John Hartley" userId="a170d456-558b-4bfb-8993-eab8e1306763" providerId="ADAL" clId="{3101FC71-147B-4B5D-AD4F-350F54B2E346}" dt="2021-10-05T23:45:49.069" v="820" actId="478"/>
          <ac:spMkLst>
            <pc:docMk/>
            <pc:sldMk cId="2193452701" sldId="2147328247"/>
            <ac:spMk id="3" creationId="{3B2C1F21-9B7C-4B92-AB2B-20BC710074C8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71" creationId="{99B4D6E7-3581-4CFF-B568-4AAB88D2B752}"/>
          </ac:spMkLst>
        </pc:spChg>
        <pc:spChg chg="add mod">
          <ac:chgData name="John Hartley" userId="a170d456-558b-4bfb-8993-eab8e1306763" providerId="ADAL" clId="{3101FC71-147B-4B5D-AD4F-350F54B2E346}" dt="2021-10-05T23:41:46.608" v="560" actId="1035"/>
          <ac:spMkLst>
            <pc:docMk/>
            <pc:sldMk cId="2193452701" sldId="2147328247"/>
            <ac:spMk id="72" creationId="{5C56A4A2-3C3D-4B55-A27D-9F3605D32606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73" creationId="{1BE683D6-C30F-4042-8AFC-D28443895DB6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75" creationId="{7B2565AB-CD69-40F9-84D3-977DCF638422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77" creationId="{C46C5569-23E6-435E-BAAE-0C473703BD0E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0" creationId="{D0603331-800B-40D3-B700-E018A350485E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2" creationId="{1BEC66A5-D77B-43D0-A83A-280F4D38C39B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4" creationId="{31A64A5B-2489-43AE-943A-C3BAB6AAA9BB}"/>
          </ac:spMkLst>
        </pc:spChg>
        <pc:spChg chg="add mod">
          <ac:chgData name="John Hartley" userId="a170d456-558b-4bfb-8993-eab8e1306763" providerId="ADAL" clId="{3101FC71-147B-4B5D-AD4F-350F54B2E346}" dt="2021-10-05T23:38:50.515" v="427" actId="207"/>
          <ac:spMkLst>
            <pc:docMk/>
            <pc:sldMk cId="2193452701" sldId="2147328247"/>
            <ac:spMk id="86" creationId="{D67BD9F2-2C19-42D9-8B49-C8E236558AF8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7" creationId="{CFD51D35-6ACA-4FFB-85FE-A99EED9B710D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89" creationId="{B6406959-1548-4928-B86F-DE2D8C8823DC}"/>
          </ac:spMkLst>
        </pc:spChg>
        <pc:spChg chg="add mod">
          <ac:chgData name="John Hartley" userId="a170d456-558b-4bfb-8993-eab8e1306763" providerId="ADAL" clId="{3101FC71-147B-4B5D-AD4F-350F54B2E346}" dt="2021-10-05T23:58:18.663" v="1080" actId="1036"/>
          <ac:spMkLst>
            <pc:docMk/>
            <pc:sldMk cId="2193452701" sldId="2147328247"/>
            <ac:spMk id="90" creationId="{8F1AF2C2-6317-47B2-B7DA-BC8F1BEA76AB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92" creationId="{AEDC3A28-678F-4738-BB63-3DA09CAD9B50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93" creationId="{DAADD9E2-FA5F-42FD-AC03-9A5126221721}"/>
          </ac:spMkLst>
        </pc:spChg>
        <pc:spChg chg="add mod">
          <ac:chgData name="John Hartley" userId="a170d456-558b-4bfb-8993-eab8e1306763" providerId="ADAL" clId="{3101FC71-147B-4B5D-AD4F-350F54B2E346}" dt="2021-10-05T23:38:13.503" v="425" actId="1035"/>
          <ac:spMkLst>
            <pc:docMk/>
            <pc:sldMk cId="2193452701" sldId="2147328247"/>
            <ac:spMk id="96" creationId="{F8A426A2-1385-4D73-B2C0-0348EB38D015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97" creationId="{1329CB70-8CE4-48A3-9621-441317A435A8}"/>
          </ac:spMkLst>
        </pc:spChg>
        <pc:spChg chg="add mod">
          <ac:chgData name="John Hartley" userId="a170d456-558b-4bfb-8993-eab8e1306763" providerId="ADAL" clId="{3101FC71-147B-4B5D-AD4F-350F54B2E346}" dt="2021-10-05T23:41:53.077" v="562" actId="1035"/>
          <ac:spMkLst>
            <pc:docMk/>
            <pc:sldMk cId="2193452701" sldId="2147328247"/>
            <ac:spMk id="98" creationId="{AD4162D3-0CA2-461D-AA79-6DCB414B3F1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99" creationId="{F8B6A027-E045-4369-9AA7-A78C8DCD1B0A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01" creationId="{D524F360-580A-4199-8241-83324D2A5447}"/>
          </ac:spMkLst>
        </pc:spChg>
        <pc:spChg chg="add mod">
          <ac:chgData name="John Hartley" userId="a170d456-558b-4bfb-8993-eab8e1306763" providerId="ADAL" clId="{3101FC71-147B-4B5D-AD4F-350F54B2E346}" dt="2021-10-05T23:41:17.156" v="558" actId="207"/>
          <ac:spMkLst>
            <pc:docMk/>
            <pc:sldMk cId="2193452701" sldId="2147328247"/>
            <ac:spMk id="104" creationId="{D398D28B-5BDD-4FE3-BF36-8BFDB97EE483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06" creationId="{E2BAF71A-6F38-481D-89C1-3CF8FE8AEC5D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08" creationId="{E9FC71FD-0B6B-4B3B-B7D9-1453FBB21FE1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1" creationId="{C9A765DD-99D4-4D21-B450-0357391413F4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2" creationId="{DC6FE00B-CC9D-4033-8451-025D1BFC19A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4" creationId="{FCE90D94-5A9A-4C99-9D3D-3B095D68543E}"/>
          </ac:spMkLst>
        </pc:spChg>
        <pc:spChg chg="add mod">
          <ac:chgData name="John Hartley" userId="a170d456-558b-4bfb-8993-eab8e1306763" providerId="ADAL" clId="{3101FC71-147B-4B5D-AD4F-350F54B2E346}" dt="2021-10-05T23:58:15.947" v="1077" actId="1036"/>
          <ac:spMkLst>
            <pc:docMk/>
            <pc:sldMk cId="2193452701" sldId="2147328247"/>
            <ac:spMk id="115" creationId="{61542AD9-12F8-4347-AC3B-173EE6F9091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7" creationId="{44B6E0CB-4352-4552-9B90-B515FB0235EF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18" creationId="{EADF9CEA-D360-4009-864C-3F3128F2797E}"/>
          </ac:spMkLst>
        </pc:spChg>
        <pc:spChg chg="add mod">
          <ac:chgData name="John Hartley" userId="a170d456-558b-4bfb-8993-eab8e1306763" providerId="ADAL" clId="{3101FC71-147B-4B5D-AD4F-350F54B2E346}" dt="2021-10-05T23:40:42.472" v="554" actId="1038"/>
          <ac:spMkLst>
            <pc:docMk/>
            <pc:sldMk cId="2193452701" sldId="2147328247"/>
            <ac:spMk id="121" creationId="{7E2D7C43-6ABF-4073-886A-BB6B36A8ADC0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22" creationId="{3D7AD816-510B-4D5C-B700-CD79C3153159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23" creationId="{C6B2953F-2B35-4A77-AF8F-DE9C611A0587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24" creationId="{683EB629-E86F-44C2-86BD-8F503C6A4FA0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27" creationId="{C0E561F1-4CDC-4BDB-B60A-D51B6B824C28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0" creationId="{853B3346-8951-48CB-A5A8-E86B0304D0EA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2" creationId="{4212AAF9-7E75-491F-9456-13861FAF9EC4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4" creationId="{81C2B5AA-4FB9-432E-97F9-DF9FCE04C22B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6" creationId="{C9635A98-A6CC-475C-B424-4B97523326F6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7" creationId="{ECE93FB8-C592-474D-B1B9-7872563C0D01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39" creationId="{A5A389B3-8DFA-4793-82F8-426C6A2C9A62}"/>
          </ac:spMkLst>
        </pc:spChg>
        <pc:spChg chg="del">
          <ac:chgData name="John Hartley" userId="a170d456-558b-4bfb-8993-eab8e1306763" providerId="ADAL" clId="{3101FC71-147B-4B5D-AD4F-350F54B2E346}" dt="2021-10-05T23:38:06.299" v="398" actId="478"/>
          <ac:spMkLst>
            <pc:docMk/>
            <pc:sldMk cId="2193452701" sldId="2147328247"/>
            <ac:spMk id="140" creationId="{4EAD6E58-798E-47C1-AFC2-604B38B3C230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41" creationId="{4151A23D-5388-44CB-BE3A-05AA26AF3FE3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43" creationId="{4F3400A4-C05B-4DF3-8866-29CB299F29A7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45" creationId="{5343B365-D3FD-48EB-9996-5D672A33710E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48" creationId="{17F6757D-8A3E-421B-BC54-88DC18B9EA32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0" creationId="{902ABE3E-7EAE-4B94-902E-240183E0FD79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2" creationId="{C551B523-4969-425A-9B01-7AB0529536E8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4" creationId="{15D22A86-E9E0-459B-AA6C-BE2A91122D7F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5" creationId="{0C732F9C-E4E9-4FD6-830A-C9E034F9ABB9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7" creationId="{398D32D4-8E7C-4405-A071-E4A1C4EE8702}"/>
          </ac:spMkLst>
        </pc:spChg>
        <pc:spChg chg="del">
          <ac:chgData name="John Hartley" userId="a170d456-558b-4bfb-8993-eab8e1306763" providerId="ADAL" clId="{3101FC71-147B-4B5D-AD4F-350F54B2E346}" dt="2021-10-05T23:40:00.646" v="431" actId="478"/>
          <ac:spMkLst>
            <pc:docMk/>
            <pc:sldMk cId="2193452701" sldId="2147328247"/>
            <ac:spMk id="158" creationId="{1AA6CE03-C06B-4CB0-AE7F-B6DE1A1BBC16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59" creationId="{F795CE5E-89FD-4AC2-A6AF-2F8F249FF05B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1" creationId="{A4BDAAFE-1D0F-4751-A6F7-5C0B56FBA66C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4" creationId="{AE1497B8-1238-423D-9DED-FE3B7D32F2D2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6" creationId="{F81B6976-B70F-4F8C-9EC8-AD69807C2060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68" creationId="{553E7D8E-B44B-426A-8E5A-8E51F823378E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0" creationId="{B439CEB8-058C-49DC-A91D-B24B56DE8B03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1" creationId="{8C4E2FBD-AC2D-42E5-8187-CA3957E62598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3" creationId="{7C0469A8-2010-496B-8ADD-B3C75F4A2D3A}"/>
          </ac:spMkLst>
        </pc:spChg>
        <pc:spChg chg="del">
          <ac:chgData name="John Hartley" userId="a170d456-558b-4bfb-8993-eab8e1306763" providerId="ADAL" clId="{3101FC71-147B-4B5D-AD4F-350F54B2E346}" dt="2021-10-05T23:42:26.240" v="565" actId="478"/>
          <ac:spMkLst>
            <pc:docMk/>
            <pc:sldMk cId="2193452701" sldId="2147328247"/>
            <ac:spMk id="174" creationId="{96BFFDF7-2D29-4BFC-A4E3-AA74295ADD91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75" creationId="{BAB7B025-C6E9-417F-BAEA-437A81E81CBE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77" creationId="{C94A0DF0-D699-4536-8E86-5E0D6FC527D8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0" creationId="{C7089E84-A0E9-4088-A368-DA8DEA6A296D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2" creationId="{5DB62EA7-3E60-4949-86DB-DAB2E6B2ACD9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4" creationId="{0D07D35D-F65C-42F8-A196-CF630F1CFF07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6" creationId="{5CC7A68F-9BF9-4AE9-BA5C-661C6467262B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7" creationId="{1CBA5D07-5A51-4AEF-8909-2099BF7CDEB7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89" creationId="{626276AD-FC59-4FA0-B2F5-1FB03ABC8E60}"/>
          </ac:spMkLst>
        </pc:spChg>
        <pc:spChg chg="del">
          <ac:chgData name="John Hartley" userId="a170d456-558b-4bfb-8993-eab8e1306763" providerId="ADAL" clId="{3101FC71-147B-4B5D-AD4F-350F54B2E346}" dt="2021-10-05T23:44:40.551" v="728" actId="478"/>
          <ac:spMkLst>
            <pc:docMk/>
            <pc:sldMk cId="2193452701" sldId="2147328247"/>
            <ac:spMk id="190" creationId="{7B608E7E-F782-4A9A-89FA-D79F1F343266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2" creationId="{86249CAF-912C-40D3-B373-6F01EB55025C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4" creationId="{C2B95450-2F8C-4AE0-A4D4-2E15236761C7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6" creationId="{80DBD36C-F65A-4042-980D-BACBA34610BB}"/>
          </ac:spMkLst>
        </pc:spChg>
        <pc:spChg chg="add mod">
          <ac:chgData name="John Hartley" userId="a170d456-558b-4bfb-8993-eab8e1306763" providerId="ADAL" clId="{3101FC71-147B-4B5D-AD4F-350F54B2E346}" dt="2021-10-05T23:43:48.220" v="726" actId="207"/>
          <ac:spMkLst>
            <pc:docMk/>
            <pc:sldMk cId="2193452701" sldId="2147328247"/>
            <ac:spMk id="198" creationId="{55D8080D-165D-486F-99D0-6665F61D9CF7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199" creationId="{9BF344A1-8B9D-4B7C-978E-637B431FC232}"/>
          </ac:spMkLst>
        </pc:spChg>
        <pc:spChg chg="add mod">
          <ac:chgData name="John Hartley" userId="a170d456-558b-4bfb-8993-eab8e1306763" providerId="ADAL" clId="{3101FC71-147B-4B5D-AD4F-350F54B2E346}" dt="2021-10-05T23:43:38.858" v="725" actId="14100"/>
          <ac:spMkLst>
            <pc:docMk/>
            <pc:sldMk cId="2193452701" sldId="2147328247"/>
            <ac:spMk id="201" creationId="{ABEDF0A5-1228-40B5-88C7-AC0B6BB8C30E}"/>
          </ac:spMkLst>
        </pc:spChg>
        <pc:spChg chg="add mod">
          <ac:chgData name="John Hartley" userId="a170d456-558b-4bfb-8993-eab8e1306763" providerId="ADAL" clId="{3101FC71-147B-4B5D-AD4F-350F54B2E346}" dt="2021-10-05T23:58:21.934" v="1083" actId="1036"/>
          <ac:spMkLst>
            <pc:docMk/>
            <pc:sldMk cId="2193452701" sldId="2147328247"/>
            <ac:spMk id="202" creationId="{1135C854-0463-47CE-BD0E-E2B8A678DE44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204" creationId="{A78E6BF5-A7C5-44F8-B1D5-F37C6E220602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205" creationId="{1B2F1359-C7C2-4256-BD0D-7935C039667E}"/>
          </ac:spMkLst>
        </pc:spChg>
        <pc:spChg chg="add mod">
          <ac:chgData name="John Hartley" userId="a170d456-558b-4bfb-8993-eab8e1306763" providerId="ADAL" clId="{3101FC71-147B-4B5D-AD4F-350F54B2E346}" dt="2021-10-05T23:43:26.724" v="724" actId="1036"/>
          <ac:spMkLst>
            <pc:docMk/>
            <pc:sldMk cId="2193452701" sldId="2147328247"/>
            <ac:spMk id="208" creationId="{1462DC81-6FE6-4F24-AC44-FB88D1650674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09" creationId="{A9A8E689-8E48-4B36-B205-D56F985E0728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0" creationId="{B9823573-067B-439E-8357-3716CBF8E63A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1" creationId="{16369FFD-60FF-4E0D-99FA-1C513AAF6F1D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3" creationId="{53DBA0D5-A17A-4179-8B2A-513C9BEF50EC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6" creationId="{42B0A741-9EB6-4931-A78F-66BF7F2BB394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18" creationId="{361A21A3-541D-4D6A-BB8E-8DB923F0F514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0" creationId="{8A03971E-0666-4C1A-AB61-CDC4888D1B10}"/>
          </ac:spMkLst>
        </pc:spChg>
        <pc:spChg chg="add mod">
          <ac:chgData name="John Hartley" userId="a170d456-558b-4bfb-8993-eab8e1306763" providerId="ADAL" clId="{3101FC71-147B-4B5D-AD4F-350F54B2E346}" dt="2021-10-05T23:46:15.420" v="822" actId="207"/>
          <ac:spMkLst>
            <pc:docMk/>
            <pc:sldMk cId="2193452701" sldId="2147328247"/>
            <ac:spMk id="222" creationId="{456A9693-C4FB-40A0-B130-DB3DD22A1D07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3" creationId="{12702DD5-9E7F-48B8-A431-57A748C0FA54}"/>
          </ac:spMkLst>
        </pc:spChg>
        <pc:spChg chg="add mod">
          <ac:chgData name="John Hartley" userId="a170d456-558b-4bfb-8993-eab8e1306763" providerId="ADAL" clId="{3101FC71-147B-4B5D-AD4F-350F54B2E346}" dt="2021-10-05T23:45:58.292" v="821" actId="14100"/>
          <ac:spMkLst>
            <pc:docMk/>
            <pc:sldMk cId="2193452701" sldId="2147328247"/>
            <ac:spMk id="225" creationId="{3DFC1734-F74F-4BC0-9661-3DDA816733CB}"/>
          </ac:spMkLst>
        </pc:spChg>
        <pc:spChg chg="add mod">
          <ac:chgData name="John Hartley" userId="a170d456-558b-4bfb-8993-eab8e1306763" providerId="ADAL" clId="{3101FC71-147B-4B5D-AD4F-350F54B2E346}" dt="2021-10-05T23:58:12.892" v="1074" actId="1036"/>
          <ac:spMkLst>
            <pc:docMk/>
            <pc:sldMk cId="2193452701" sldId="2147328247"/>
            <ac:spMk id="226" creationId="{8210CBD1-71E2-4516-81C6-9AFA4A0F2C0E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8" creationId="{B70572F9-0A01-49AD-86CD-C103DE9A9EAB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29" creationId="{B3B54429-7B01-41AC-8041-8A4B7B170553}"/>
          </ac:spMkLst>
        </pc:spChg>
        <pc:spChg chg="add mod">
          <ac:chgData name="John Hartley" userId="a170d456-558b-4bfb-8993-eab8e1306763" providerId="ADAL" clId="{3101FC71-147B-4B5D-AD4F-350F54B2E346}" dt="2021-10-05T23:45:39.542" v="819" actId="1036"/>
          <ac:spMkLst>
            <pc:docMk/>
            <pc:sldMk cId="2193452701" sldId="2147328247"/>
            <ac:spMk id="232" creationId="{AB3C3B0B-147F-480E-A9E1-5CDACD5209C3}"/>
          </ac:spMkLst>
        </pc:spChg>
        <pc:picChg chg="add mod">
          <ac:chgData name="John Hartley" userId="a170d456-558b-4bfb-8993-eab8e1306763" providerId="ADAL" clId="{3101FC71-147B-4B5D-AD4F-350F54B2E346}" dt="2021-10-05T23:38:13.503" v="425" actId="1035"/>
          <ac:picMkLst>
            <pc:docMk/>
            <pc:sldMk cId="2193452701" sldId="2147328247"/>
            <ac:picMk id="74" creationId="{1508EB82-FC52-4A64-9817-FF2277C86D38}"/>
          </ac:picMkLst>
        </pc:picChg>
        <pc:picChg chg="del">
          <ac:chgData name="John Hartley" userId="a170d456-558b-4bfb-8993-eab8e1306763" providerId="ADAL" clId="{3101FC71-147B-4B5D-AD4F-350F54B2E346}" dt="2021-10-05T23:38:06.299" v="398" actId="478"/>
          <ac:picMkLst>
            <pc:docMk/>
            <pc:sldMk cId="2193452701" sldId="2147328247"/>
            <ac:picMk id="76" creationId="{2B60D64C-2084-4BA2-8C35-EFA0A1A8B3C5}"/>
          </ac:picMkLst>
        </pc:picChg>
        <pc:picChg chg="add mod">
          <ac:chgData name="John Hartley" userId="a170d456-558b-4bfb-8993-eab8e1306763" providerId="ADAL" clId="{3101FC71-147B-4B5D-AD4F-350F54B2E346}" dt="2021-10-05T23:38:13.503" v="425" actId="1035"/>
          <ac:picMkLst>
            <pc:docMk/>
            <pc:sldMk cId="2193452701" sldId="2147328247"/>
            <ac:picMk id="88" creationId="{B1757288-E33E-4E98-AA38-A456BCC679A4}"/>
          </ac:picMkLst>
        </pc:picChg>
        <pc:picChg chg="add mod">
          <ac:chgData name="John Hartley" userId="a170d456-558b-4bfb-8993-eab8e1306763" providerId="ADAL" clId="{3101FC71-147B-4B5D-AD4F-350F54B2E346}" dt="2021-10-05T23:40:42.472" v="554" actId="1038"/>
          <ac:picMkLst>
            <pc:docMk/>
            <pc:sldMk cId="2193452701" sldId="2147328247"/>
            <ac:picMk id="100" creationId="{9CFEC40D-8491-4728-8D0B-63DB739D34DE}"/>
          </ac:picMkLst>
        </pc:picChg>
        <pc:picChg chg="add mod">
          <ac:chgData name="John Hartley" userId="a170d456-558b-4bfb-8993-eab8e1306763" providerId="ADAL" clId="{3101FC71-147B-4B5D-AD4F-350F54B2E346}" dt="2021-10-05T23:40:42.472" v="554" actId="1038"/>
          <ac:picMkLst>
            <pc:docMk/>
            <pc:sldMk cId="2193452701" sldId="2147328247"/>
            <ac:picMk id="113" creationId="{A58D5391-0CBC-4B33-ACA6-FF6C0A8E068C}"/>
          </ac:picMkLst>
        </pc:picChg>
        <pc:picChg chg="add mod">
          <ac:chgData name="John Hartley" userId="a170d456-558b-4bfb-8993-eab8e1306763" providerId="ADAL" clId="{3101FC71-147B-4B5D-AD4F-350F54B2E346}" dt="2021-10-05T23:43:26.724" v="724" actId="1036"/>
          <ac:picMkLst>
            <pc:docMk/>
            <pc:sldMk cId="2193452701" sldId="2147328247"/>
            <ac:picMk id="125" creationId="{D28DEBFD-2475-4639-ACEB-B961340E6F86}"/>
          </ac:picMkLst>
        </pc:picChg>
        <pc:picChg chg="del">
          <ac:chgData name="John Hartley" userId="a170d456-558b-4bfb-8993-eab8e1306763" providerId="ADAL" clId="{3101FC71-147B-4B5D-AD4F-350F54B2E346}" dt="2021-10-05T23:38:06.299" v="398" actId="478"/>
          <ac:picMkLst>
            <pc:docMk/>
            <pc:sldMk cId="2193452701" sldId="2147328247"/>
            <ac:picMk id="138" creationId="{6A3A9176-B157-4278-8F4E-FD27DFB986CB}"/>
          </ac:picMkLst>
        </pc:picChg>
        <pc:picChg chg="del">
          <ac:chgData name="John Hartley" userId="a170d456-558b-4bfb-8993-eab8e1306763" providerId="ADAL" clId="{3101FC71-147B-4B5D-AD4F-350F54B2E346}" dt="2021-10-05T23:40:00.646" v="431" actId="478"/>
          <ac:picMkLst>
            <pc:docMk/>
            <pc:sldMk cId="2193452701" sldId="2147328247"/>
            <ac:picMk id="144" creationId="{7CB57CBE-5D84-4E6B-93F6-C2D81E7E7ECE}"/>
          </ac:picMkLst>
        </pc:picChg>
        <pc:picChg chg="del">
          <ac:chgData name="John Hartley" userId="a170d456-558b-4bfb-8993-eab8e1306763" providerId="ADAL" clId="{3101FC71-147B-4B5D-AD4F-350F54B2E346}" dt="2021-10-05T23:40:00.646" v="431" actId="478"/>
          <ac:picMkLst>
            <pc:docMk/>
            <pc:sldMk cId="2193452701" sldId="2147328247"/>
            <ac:picMk id="156" creationId="{F5935086-F26F-4454-B32C-687068861208}"/>
          </ac:picMkLst>
        </pc:picChg>
        <pc:picChg chg="del">
          <ac:chgData name="John Hartley" userId="a170d456-558b-4bfb-8993-eab8e1306763" providerId="ADAL" clId="{3101FC71-147B-4B5D-AD4F-350F54B2E346}" dt="2021-10-05T23:42:26.240" v="565" actId="478"/>
          <ac:picMkLst>
            <pc:docMk/>
            <pc:sldMk cId="2193452701" sldId="2147328247"/>
            <ac:picMk id="160" creationId="{D5F5A0CB-DD70-4A7E-818F-FF03579E325A}"/>
          </ac:picMkLst>
        </pc:picChg>
        <pc:picChg chg="del">
          <ac:chgData name="John Hartley" userId="a170d456-558b-4bfb-8993-eab8e1306763" providerId="ADAL" clId="{3101FC71-147B-4B5D-AD4F-350F54B2E346}" dt="2021-10-05T23:42:26.240" v="565" actId="478"/>
          <ac:picMkLst>
            <pc:docMk/>
            <pc:sldMk cId="2193452701" sldId="2147328247"/>
            <ac:picMk id="172" creationId="{F5260077-0547-4BFC-B1E5-5231975AC2A2}"/>
          </ac:picMkLst>
        </pc:picChg>
        <pc:picChg chg="del">
          <ac:chgData name="John Hartley" userId="a170d456-558b-4bfb-8993-eab8e1306763" providerId="ADAL" clId="{3101FC71-147B-4B5D-AD4F-350F54B2E346}" dt="2021-10-05T23:44:40.551" v="728" actId="478"/>
          <ac:picMkLst>
            <pc:docMk/>
            <pc:sldMk cId="2193452701" sldId="2147328247"/>
            <ac:picMk id="176" creationId="{58731DB9-0D28-4DD0-9B0C-81D1E741307F}"/>
          </ac:picMkLst>
        </pc:picChg>
        <pc:picChg chg="del">
          <ac:chgData name="John Hartley" userId="a170d456-558b-4bfb-8993-eab8e1306763" providerId="ADAL" clId="{3101FC71-147B-4B5D-AD4F-350F54B2E346}" dt="2021-10-05T23:44:40.551" v="728" actId="478"/>
          <ac:picMkLst>
            <pc:docMk/>
            <pc:sldMk cId="2193452701" sldId="2147328247"/>
            <ac:picMk id="188" creationId="{C106BAF9-4E10-4135-AFF0-7D51C70D39BC}"/>
          </ac:picMkLst>
        </pc:picChg>
        <pc:picChg chg="add mod">
          <ac:chgData name="John Hartley" userId="a170d456-558b-4bfb-8993-eab8e1306763" providerId="ADAL" clId="{3101FC71-147B-4B5D-AD4F-350F54B2E346}" dt="2021-10-05T23:43:26.724" v="724" actId="1036"/>
          <ac:picMkLst>
            <pc:docMk/>
            <pc:sldMk cId="2193452701" sldId="2147328247"/>
            <ac:picMk id="200" creationId="{23B37821-218C-472F-98F2-310DC6506A89}"/>
          </ac:picMkLst>
        </pc:picChg>
        <pc:picChg chg="add mod">
          <ac:chgData name="John Hartley" userId="a170d456-558b-4bfb-8993-eab8e1306763" providerId="ADAL" clId="{3101FC71-147B-4B5D-AD4F-350F54B2E346}" dt="2021-10-05T23:45:39.542" v="819" actId="1036"/>
          <ac:picMkLst>
            <pc:docMk/>
            <pc:sldMk cId="2193452701" sldId="2147328247"/>
            <ac:picMk id="212" creationId="{6D62442C-9C5C-4302-A84D-1101147699CE}"/>
          </ac:picMkLst>
        </pc:picChg>
        <pc:picChg chg="add mod">
          <ac:chgData name="John Hartley" userId="a170d456-558b-4bfb-8993-eab8e1306763" providerId="ADAL" clId="{3101FC71-147B-4B5D-AD4F-350F54B2E346}" dt="2021-10-05T23:45:39.542" v="819" actId="1036"/>
          <ac:picMkLst>
            <pc:docMk/>
            <pc:sldMk cId="2193452701" sldId="2147328247"/>
            <ac:picMk id="224" creationId="{5A9C3965-ED03-4969-A2A5-6B8EE90B3CE3}"/>
          </ac:picMkLst>
        </pc:pic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78" creationId="{EC65FC02-6FFB-458A-969B-63AC40B520A0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79" creationId="{A47FCA9D-6A38-4965-B4AF-61DF586CA21D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81" creationId="{F2E924B5-F74A-4D37-B1AC-A9858A37E8F3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83" creationId="{68C9A015-23DC-46D4-AF7F-B8CF7F21DBC5}"/>
          </ac:cxnSpMkLst>
        </pc:cxnChg>
        <pc:cxnChg chg="add mod">
          <ac:chgData name="John Hartley" userId="a170d456-558b-4bfb-8993-eab8e1306763" providerId="ADAL" clId="{3101FC71-147B-4B5D-AD4F-350F54B2E346}" dt="2021-10-05T23:39:22.317" v="430" actId="692"/>
          <ac:cxnSpMkLst>
            <pc:docMk/>
            <pc:sldMk cId="2193452701" sldId="2147328247"/>
            <ac:cxnSpMk id="85" creationId="{B506A62C-FED4-49C8-A6F8-1088672B2D32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91" creationId="{D559AAFA-F2BA-4F6A-BCF1-CAC08E44746F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94" creationId="{655DC2F9-62DE-429F-8A12-24EB95BFAEC1}"/>
          </ac:cxnSpMkLst>
        </pc:cxnChg>
        <pc:cxnChg chg="add mod">
          <ac:chgData name="John Hartley" userId="a170d456-558b-4bfb-8993-eab8e1306763" providerId="ADAL" clId="{3101FC71-147B-4B5D-AD4F-350F54B2E346}" dt="2021-10-05T23:38:13.503" v="425" actId="1035"/>
          <ac:cxnSpMkLst>
            <pc:docMk/>
            <pc:sldMk cId="2193452701" sldId="2147328247"/>
            <ac:cxnSpMk id="95" creationId="{DFE922D1-2A12-491D-B4F6-8BD1371AA9DB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02" creationId="{80DB1E5D-AAC6-4A92-B768-8EB28B4DF981}"/>
          </ac:cxnSpMkLst>
        </pc:cxnChg>
        <pc:cxnChg chg="add mod">
          <ac:chgData name="John Hartley" userId="a170d456-558b-4bfb-8993-eab8e1306763" providerId="ADAL" clId="{3101FC71-147B-4B5D-AD4F-350F54B2E346}" dt="2021-10-05T23:41:00.492" v="556" actId="692"/>
          <ac:cxnSpMkLst>
            <pc:docMk/>
            <pc:sldMk cId="2193452701" sldId="2147328247"/>
            <ac:cxnSpMk id="103" creationId="{23EF49ED-3D23-43FE-8A2F-65F8BA818401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05" creationId="{CD9A79B2-1854-4C4F-B7E9-924BACE43DD1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07" creationId="{A52B58EF-B9AA-4B3D-BC48-045A76601A40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10" creationId="{2EB0DB67-CC38-4A66-9B1C-6C747CD4DB0C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16" creationId="{10788850-DB93-4092-B45D-9E35BE447779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19" creationId="{7BD3CCD7-89F4-4FCD-A9D8-AAECA31A16A2}"/>
          </ac:cxnSpMkLst>
        </pc:cxnChg>
        <pc:cxnChg chg="add mod">
          <ac:chgData name="John Hartley" userId="a170d456-558b-4bfb-8993-eab8e1306763" providerId="ADAL" clId="{3101FC71-147B-4B5D-AD4F-350F54B2E346}" dt="2021-10-05T23:40:42.472" v="554" actId="1038"/>
          <ac:cxnSpMkLst>
            <pc:docMk/>
            <pc:sldMk cId="2193452701" sldId="2147328247"/>
            <ac:cxnSpMk id="120" creationId="{BD497B57-318C-4E33-BD4C-A44E3116CAA4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28" creationId="{63E32AA7-9E34-4D9C-8087-676957B0833B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29" creationId="{BB817B58-5CDB-439E-B04E-25E8FC55588A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31" creationId="{99539D8F-CB5A-4909-B69E-867C5EE8E6DB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33" creationId="{4C2AF248-4FF1-4FB3-9C41-153E22F7A119}"/>
          </ac:cxnSpMkLst>
        </pc:cxnChg>
        <pc:cxnChg chg="del">
          <ac:chgData name="John Hartley" userId="a170d456-558b-4bfb-8993-eab8e1306763" providerId="ADAL" clId="{3101FC71-147B-4B5D-AD4F-350F54B2E346}" dt="2021-10-05T23:38:06.299" v="398" actId="478"/>
          <ac:cxnSpMkLst>
            <pc:docMk/>
            <pc:sldMk cId="2193452701" sldId="2147328247"/>
            <ac:cxnSpMk id="135" creationId="{82C32D0A-D934-414A-8B58-3E83DBDEEDB6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42" creationId="{1AEAFCB9-DF37-4BBD-9C56-123CBC4F8496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46" creationId="{1F96D117-D0B3-4AC5-B62F-8276E4905C53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47" creationId="{2AE38696-764A-4C46-BDFF-78168ED87DF3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49" creationId="{0B8ACB35-9B2B-4949-889F-AEAABCB133D6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51" creationId="{F7593A44-B23C-45FF-818C-59ED60BBA592}"/>
          </ac:cxnSpMkLst>
        </pc:cxnChg>
        <pc:cxnChg chg="del">
          <ac:chgData name="John Hartley" userId="a170d456-558b-4bfb-8993-eab8e1306763" providerId="ADAL" clId="{3101FC71-147B-4B5D-AD4F-350F54B2E346}" dt="2021-10-05T23:40:00.646" v="431" actId="478"/>
          <ac:cxnSpMkLst>
            <pc:docMk/>
            <pc:sldMk cId="2193452701" sldId="2147328247"/>
            <ac:cxnSpMk id="153" creationId="{5F6F902F-6E9F-43FF-B98E-DBAC46753EC5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2" creationId="{7A64A933-3C36-4BB8-922B-3D78D656BBD5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3" creationId="{FE26D5FE-1334-4B10-9149-A1A811EE6345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5" creationId="{6263ACFD-52CC-4623-925D-7A0D20E7B4DF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7" creationId="{7E480F70-E153-4161-8552-68BFE67D1E4C}"/>
          </ac:cxnSpMkLst>
        </pc:cxnChg>
        <pc:cxnChg chg="del">
          <ac:chgData name="John Hartley" userId="a170d456-558b-4bfb-8993-eab8e1306763" providerId="ADAL" clId="{3101FC71-147B-4B5D-AD4F-350F54B2E346}" dt="2021-10-05T23:42:26.240" v="565" actId="478"/>
          <ac:cxnSpMkLst>
            <pc:docMk/>
            <pc:sldMk cId="2193452701" sldId="2147328247"/>
            <ac:cxnSpMk id="169" creationId="{49957A1E-B015-40AD-8B9D-9ECEBB5B5527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78" creationId="{9B9E6628-7DDF-4672-849C-BA80F707D287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79" creationId="{03DB5192-5517-4608-8310-A25822EC2903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81" creationId="{8358CB2E-4D31-4E86-AF76-B96CE03FFBDC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83" creationId="{7CB4D50D-7D6D-4DAB-A3A8-6EDBABBC473F}"/>
          </ac:cxnSpMkLst>
        </pc:cxnChg>
        <pc:cxnChg chg="del">
          <ac:chgData name="John Hartley" userId="a170d456-558b-4bfb-8993-eab8e1306763" providerId="ADAL" clId="{3101FC71-147B-4B5D-AD4F-350F54B2E346}" dt="2021-10-05T23:44:40.551" v="728" actId="478"/>
          <ac:cxnSpMkLst>
            <pc:docMk/>
            <pc:sldMk cId="2193452701" sldId="2147328247"/>
            <ac:cxnSpMk id="185" creationId="{D67AEC67-FD16-4483-A172-CF34A7AA5FA7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91" creationId="{6AC1835E-0C59-444F-8E41-99992B825923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93" creationId="{E84B1E28-4FE2-4774-8003-46F3AD7394A0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195" creationId="{AF655B41-E822-4804-BBBF-E4C45EDBE12D}"/>
          </ac:cxnSpMkLst>
        </pc:cxnChg>
        <pc:cxnChg chg="add mod">
          <ac:chgData name="John Hartley" userId="a170d456-558b-4bfb-8993-eab8e1306763" providerId="ADAL" clId="{3101FC71-147B-4B5D-AD4F-350F54B2E346}" dt="2021-10-05T23:44:05.411" v="727" actId="692"/>
          <ac:cxnSpMkLst>
            <pc:docMk/>
            <pc:sldMk cId="2193452701" sldId="2147328247"/>
            <ac:cxnSpMk id="197" creationId="{E3F1D56D-5226-40C7-9ABA-7762747C2FAE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203" creationId="{2C9B588C-3B03-4441-B7F3-355AC001527C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206" creationId="{FC6EEF23-3D9A-4AC0-B9ED-2B7ED2FC848E}"/>
          </ac:cxnSpMkLst>
        </pc:cxnChg>
        <pc:cxnChg chg="add mod">
          <ac:chgData name="John Hartley" userId="a170d456-558b-4bfb-8993-eab8e1306763" providerId="ADAL" clId="{3101FC71-147B-4B5D-AD4F-350F54B2E346}" dt="2021-10-05T23:43:26.724" v="724" actId="1036"/>
          <ac:cxnSpMkLst>
            <pc:docMk/>
            <pc:sldMk cId="2193452701" sldId="2147328247"/>
            <ac:cxnSpMk id="207" creationId="{5637E7A2-AC19-4885-A694-FEF7B61A1A48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4" creationId="{81A95852-A96F-4B74-8F2C-7D60885C94ED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5" creationId="{77423466-5012-4AC0-81A5-B2FA9EE7E602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7" creationId="{DD8199BF-2C21-443E-A3C6-10421010056B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19" creationId="{5AF68045-57EE-4A65-A9A6-445FC02B0AC1}"/>
          </ac:cxnSpMkLst>
        </pc:cxnChg>
        <pc:cxnChg chg="add mod">
          <ac:chgData name="John Hartley" userId="a170d456-558b-4bfb-8993-eab8e1306763" providerId="ADAL" clId="{3101FC71-147B-4B5D-AD4F-350F54B2E346}" dt="2021-10-05T23:46:38.517" v="824" actId="692"/>
          <ac:cxnSpMkLst>
            <pc:docMk/>
            <pc:sldMk cId="2193452701" sldId="2147328247"/>
            <ac:cxnSpMk id="221" creationId="{8E40E37D-F57D-4880-84A7-EA9FE283C198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27" creationId="{800D8457-9FA4-4564-A142-2099AE5CA804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30" creationId="{390ECEDC-16EB-42BB-8BBA-C1E315F64DAD}"/>
          </ac:cxnSpMkLst>
        </pc:cxnChg>
        <pc:cxnChg chg="add mod">
          <ac:chgData name="John Hartley" userId="a170d456-558b-4bfb-8993-eab8e1306763" providerId="ADAL" clId="{3101FC71-147B-4B5D-AD4F-350F54B2E346}" dt="2021-10-05T23:45:39.542" v="819" actId="1036"/>
          <ac:cxnSpMkLst>
            <pc:docMk/>
            <pc:sldMk cId="2193452701" sldId="2147328247"/>
            <ac:cxnSpMk id="231" creationId="{DE6DAAB7-56C1-4439-9191-FDDF4D042896}"/>
          </ac:cxnSpMkLst>
        </pc:cxnChg>
      </pc:sldChg>
      <pc:sldChg chg="modSp new mod">
        <pc:chgData name="John Hartley" userId="a170d456-558b-4bfb-8993-eab8e1306763" providerId="ADAL" clId="{3101FC71-147B-4B5D-AD4F-350F54B2E346}" dt="2021-10-05T23:53:28.056" v="830" actId="20577"/>
        <pc:sldMkLst>
          <pc:docMk/>
          <pc:sldMk cId="3424657750" sldId="2147328248"/>
        </pc:sldMkLst>
        <pc:spChg chg="mod">
          <ac:chgData name="John Hartley" userId="a170d456-558b-4bfb-8993-eab8e1306763" providerId="ADAL" clId="{3101FC71-147B-4B5D-AD4F-350F54B2E346}" dt="2021-10-05T23:53:28.056" v="830" actId="20577"/>
          <ac:spMkLst>
            <pc:docMk/>
            <pc:sldMk cId="3424657750" sldId="2147328248"/>
            <ac:spMk id="2" creationId="{104A7B0D-7876-4970-ABF8-D5951B4B155D}"/>
          </ac:spMkLst>
        </pc:spChg>
      </pc:sldChg>
      <pc:sldChg chg="addSp delSp modSp add mod">
        <pc:chgData name="John Hartley" userId="a170d456-558b-4bfb-8993-eab8e1306763" providerId="ADAL" clId="{3101FC71-147B-4B5D-AD4F-350F54B2E346}" dt="2021-10-05T23:54:21.568" v="884" actId="1038"/>
        <pc:sldMkLst>
          <pc:docMk/>
          <pc:sldMk cId="3229358980" sldId="2147328249"/>
        </pc:sldMkLst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3" creationId="{D824C4FB-C413-46D6-9D76-F1CE2A97685B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5" creationId="{F808FAEA-04DE-4FDC-8BDE-7F927D0FF91E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6" creationId="{EE520FA9-69C2-49C0-B753-AB57091043F1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1" creationId="{C59580E6-2802-4C77-B525-824B18B08FBA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3" creationId="{B03864D0-9986-47A3-9D06-2F3EA8230FCC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7" creationId="{F6CC4CDD-E1E4-4632-8DE7-D9FE3832D8C4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19" creationId="{941CC22B-FF30-4015-B16C-900706027CB1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1" creationId="{5839340A-6220-4C80-A3B0-B03A5BAD8695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2" creationId="{6C8BDE22-430E-4015-B760-DCDB1C94C501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6" creationId="{B5DFC84A-1C2E-440F-8F3E-860D10B27FBE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27" creationId="{8E04B8C0-E6F4-4880-B808-339426CACC66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1" creationId="{4CDEE7FF-A1B5-4F13-990C-CAAF9A62B3F1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2" creationId="{1CD76A8A-85D4-4B42-B456-0AF64943761C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3" creationId="{1F9387A4-49B1-467C-BA45-3EB94488BF26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35" creationId="{E7430385-E516-4B6A-AF69-D8A4D2DC7403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36" creationId="{26BB10F1-2003-4E1D-85EB-EB54C70720CB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0" creationId="{DB688A4C-9665-4C95-A4E4-42A2FBC67DDB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2" creationId="{4BE8EABC-0ECC-4692-B3DE-73002FC7B057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4" creationId="{CF47134F-1616-44C8-8477-C66FC099E727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6" creationId="{919C7502-2503-4057-B955-2A860B3D732F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47" creationId="{3F34ADFD-0C4E-49CD-8CE1-B3F7303E7B93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48" creationId="{758B17E2-8B75-4A8E-A644-E8A2688EA4E9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0" creationId="{26EBE553-72B7-4191-B1A5-34BE5142ADF1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1" creationId="{24A028C1-54A6-4B59-99AE-217D7F474C25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3" creationId="{168B62A2-9C23-4DA7-A037-2DDF0E8937D1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4" creationId="{7170FFDA-F724-46AA-AC3A-1A79AF859DA3}"/>
          </ac:spMkLst>
        </pc:spChg>
        <pc:spChg chg="add mod">
          <ac:chgData name="John Hartley" userId="a170d456-558b-4bfb-8993-eab8e1306763" providerId="ADAL" clId="{3101FC71-147B-4B5D-AD4F-350F54B2E346}" dt="2021-10-05T23:54:21.568" v="884" actId="1038"/>
          <ac:spMkLst>
            <pc:docMk/>
            <pc:sldMk cId="3229358980" sldId="2147328249"/>
            <ac:spMk id="57" creationId="{2318B5C8-82D6-45D5-A1E9-CDF2A04B745F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68" creationId="{62A7CCC4-18AF-4F1B-8B3A-7A68D54ED848}"/>
          </ac:spMkLst>
        </pc:spChg>
        <pc:spChg chg="del">
          <ac:chgData name="John Hartley" userId="a170d456-558b-4bfb-8993-eab8e1306763" providerId="ADAL" clId="{3101FC71-147B-4B5D-AD4F-350F54B2E346}" dt="2021-10-05T23:53:57.757" v="832" actId="478"/>
          <ac:spMkLst>
            <pc:docMk/>
            <pc:sldMk cId="3229358980" sldId="2147328249"/>
            <ac:spMk id="71" creationId="{0AF3532D-C360-472E-A295-6DFC1701DA13}"/>
          </ac:spMkLst>
        </pc:spChg>
        <pc:picChg chg="del">
          <ac:chgData name="John Hartley" userId="a170d456-558b-4bfb-8993-eab8e1306763" providerId="ADAL" clId="{3101FC71-147B-4B5D-AD4F-350F54B2E346}" dt="2021-10-05T23:53:57.757" v="832" actId="478"/>
          <ac:picMkLst>
            <pc:docMk/>
            <pc:sldMk cId="3229358980" sldId="2147328249"/>
            <ac:picMk id="4" creationId="{88D1258A-3D69-4894-BE13-0C652FFBC3C1}"/>
          </ac:picMkLst>
        </pc:picChg>
        <pc:picChg chg="add mod">
          <ac:chgData name="John Hartley" userId="a170d456-558b-4bfb-8993-eab8e1306763" providerId="ADAL" clId="{3101FC71-147B-4B5D-AD4F-350F54B2E346}" dt="2021-10-05T23:54:21.568" v="884" actId="1038"/>
          <ac:picMkLst>
            <pc:docMk/>
            <pc:sldMk cId="3229358980" sldId="2147328249"/>
            <ac:picMk id="34" creationId="{1360D66C-8C95-439C-9201-12CA81E279FA}"/>
          </ac:picMkLst>
        </pc:picChg>
        <pc:picChg chg="add mod">
          <ac:chgData name="John Hartley" userId="a170d456-558b-4bfb-8993-eab8e1306763" providerId="ADAL" clId="{3101FC71-147B-4B5D-AD4F-350F54B2E346}" dt="2021-10-05T23:54:21.568" v="884" actId="1038"/>
          <ac:picMkLst>
            <pc:docMk/>
            <pc:sldMk cId="3229358980" sldId="2147328249"/>
            <ac:picMk id="49" creationId="{732B6027-7AE1-478A-AB19-A5F9CA55E9FC}"/>
          </ac:picMkLst>
        </pc:picChg>
        <pc:picChg chg="del">
          <ac:chgData name="John Hartley" userId="a170d456-558b-4bfb-8993-eab8e1306763" providerId="ADAL" clId="{3101FC71-147B-4B5D-AD4F-350F54B2E346}" dt="2021-10-05T23:53:57.757" v="832" actId="478"/>
          <ac:picMkLst>
            <pc:docMk/>
            <pc:sldMk cId="3229358980" sldId="2147328249"/>
            <ac:picMk id="69" creationId="{91B57726-8E22-4DD4-A749-0432BE25A667}"/>
          </ac:picMkLst>
        </pc:pic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7" creationId="{F3274BE0-1A3E-4E7D-9627-FE2159553F1C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9" creationId="{0867DD73-DBD7-472F-ABAE-C9760DA45573}"/>
          </ac:cxnSpMkLst>
        </pc:cxn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0" creationId="{16B46614-E474-4AC0-9745-58D8CCD786CF}"/>
          </ac:cxnSpMkLst>
        </pc:cxn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2" creationId="{F0CD6CD9-EE4D-45FC-83C1-E02A44D9254F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4" creationId="{CB3594D6-2EE5-4D1F-B8E1-83569B93D289}"/>
          </ac:cxnSpMkLst>
        </pc:cxnChg>
        <pc:cxnChg chg="del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18" creationId="{23A4308D-F8F0-45C6-8BBF-8D890D2FD88D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30" creationId="{15AA4003-964E-4A01-AA52-B1355924969F}"/>
          </ac:cxnSpMkLst>
        </pc:cxnChg>
        <pc:cxnChg chg="del mod">
          <ac:chgData name="John Hartley" userId="a170d456-558b-4bfb-8993-eab8e1306763" providerId="ADAL" clId="{3101FC71-147B-4B5D-AD4F-350F54B2E346}" dt="2021-10-05T23:53:57.757" v="832" actId="478"/>
          <ac:cxnSpMkLst>
            <pc:docMk/>
            <pc:sldMk cId="3229358980" sldId="2147328249"/>
            <ac:cxnSpMk id="37" creationId="{65C36E68-22E9-4B9F-B001-AA195CAFDEED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38" creationId="{748EC2CE-E853-4134-907F-06DF060EE186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39" creationId="{FE703017-9CC1-4CDE-8C55-F476A1229022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41" creationId="{EAF080F5-AC16-4F8E-AFB0-B10AF080AB09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43" creationId="{0DB034DF-D0E7-442B-8114-2861414EC01B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45" creationId="{7D37D01F-A549-44F6-9B76-AE9BFDA24600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52" creationId="{F4552F72-5A61-41B8-B171-1B79E1AA2F39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55" creationId="{00FF3B19-AB59-4F1F-9066-3E4D86D45C96}"/>
          </ac:cxnSpMkLst>
        </pc:cxnChg>
        <pc:cxnChg chg="add mod">
          <ac:chgData name="John Hartley" userId="a170d456-558b-4bfb-8993-eab8e1306763" providerId="ADAL" clId="{3101FC71-147B-4B5D-AD4F-350F54B2E346}" dt="2021-10-05T23:54:21.568" v="884" actId="1038"/>
          <ac:cxnSpMkLst>
            <pc:docMk/>
            <pc:sldMk cId="3229358980" sldId="2147328249"/>
            <ac:cxnSpMk id="56" creationId="{D2D5F4DD-7051-4F13-AACC-B885B1F16A81}"/>
          </ac:cxnSpMkLst>
        </pc:cxnChg>
      </pc:sldChg>
      <pc:sldChg chg="add">
        <pc:chgData name="John Hartley" userId="a170d456-558b-4bfb-8993-eab8e1306763" providerId="ADAL" clId="{3101FC71-147B-4B5D-AD4F-350F54B2E346}" dt="2021-10-05T23:54:52.094" v="885"/>
        <pc:sldMkLst>
          <pc:docMk/>
          <pc:sldMk cId="195952358" sldId="2147328250"/>
        </pc:sldMkLst>
      </pc:sldChg>
      <pc:sldChg chg="addSp delSp modSp add mod">
        <pc:chgData name="John Hartley" userId="a170d456-558b-4bfb-8993-eab8e1306763" providerId="ADAL" clId="{3101FC71-147B-4B5D-AD4F-350F54B2E346}" dt="2021-10-06T00:39:59.376" v="2062" actId="1038"/>
        <pc:sldMkLst>
          <pc:docMk/>
          <pc:sldMk cId="2169926769" sldId="2147328251"/>
        </pc:sldMkLst>
        <pc:spChg chg="add 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3" creationId="{E4B32232-7313-4379-9E71-D460490E69D0}"/>
          </ac:spMkLst>
        </pc:spChg>
        <pc:spChg chg="mod">
          <ac:chgData name="John Hartley" userId="a170d456-558b-4bfb-8993-eab8e1306763" providerId="ADAL" clId="{3101FC71-147B-4B5D-AD4F-350F54B2E346}" dt="2021-10-06T00:16:42.031" v="1364" actId="207"/>
          <ac:spMkLst>
            <pc:docMk/>
            <pc:sldMk cId="2169926769" sldId="2147328251"/>
            <ac:spMk id="33" creationId="{D4688FDC-43A3-4945-A787-FD7726B746C3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35" creationId="{481965D8-8DC2-4865-8CAB-38FA7313CDF4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38" creationId="{5FA6F887-9EE8-47AA-AECC-48105BB2C389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0" creationId="{E9B344BB-EE97-4B15-9803-745A9CF127C0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2" creationId="{1BDDA533-BCC7-4894-BBD5-48D668269F3F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4" creationId="{69F75579-AD1B-4031-AA3C-C2629DCCDC25}"/>
          </ac:spMkLst>
        </pc:spChg>
        <pc:spChg chg="mod">
          <ac:chgData name="John Hartley" userId="a170d456-558b-4bfb-8993-eab8e1306763" providerId="ADAL" clId="{3101FC71-147B-4B5D-AD4F-350F54B2E346}" dt="2021-10-06T00:16:35.132" v="1363" actId="1038"/>
          <ac:spMkLst>
            <pc:docMk/>
            <pc:sldMk cId="2169926769" sldId="2147328251"/>
            <ac:spMk id="45" creationId="{23E022B6-D3EC-404D-8D0A-48A711EC51D7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7" creationId="{DD66B8C7-7CF7-4AEA-970A-01D559AC1DF5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8" creationId="{3C2A8BD6-D183-438F-BC9A-6AB387EDFB52}"/>
          </ac:spMkLst>
        </pc:spChg>
        <pc:spChg chg="add 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49" creationId="{F656260B-1465-4232-820B-DA7859A2F7F4}"/>
          </ac:spMkLst>
        </pc:spChg>
        <pc:spChg chg="add mod or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50" creationId="{2186C101-4238-418F-8374-3DE0CF19B76C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51" creationId="{FD311866-7A79-4B1D-A41C-A3BC7F11A6FA}"/>
          </ac:spMkLst>
        </pc:spChg>
        <pc:spChg chg="mod">
          <ac:chgData name="John Hartley" userId="a170d456-558b-4bfb-8993-eab8e1306763" providerId="ADAL" clId="{3101FC71-147B-4B5D-AD4F-350F54B2E346}" dt="2021-10-06T00:16:35.132" v="1363" actId="1038"/>
          <ac:spMkLst>
            <pc:docMk/>
            <pc:sldMk cId="2169926769" sldId="2147328251"/>
            <ac:spMk id="52" creationId="{2026C13E-B88F-4631-872E-EEA5F78CCB13}"/>
          </ac:spMkLst>
        </pc:spChg>
        <pc:spChg chg="mod">
          <ac:chgData name="John Hartley" userId="a170d456-558b-4bfb-8993-eab8e1306763" providerId="ADAL" clId="{3101FC71-147B-4B5D-AD4F-350F54B2E346}" dt="2021-10-06T00:16:35.132" v="1363" actId="1038"/>
          <ac:spMkLst>
            <pc:docMk/>
            <pc:sldMk cId="2169926769" sldId="2147328251"/>
            <ac:spMk id="55" creationId="{FE5FA00F-96DD-4AC8-A555-E01DE829717E}"/>
          </ac:spMkLst>
        </pc:spChg>
        <pc:spChg chg="del mod">
          <ac:chgData name="John Hartley" userId="a170d456-558b-4bfb-8993-eab8e1306763" providerId="ADAL" clId="{3101FC71-147B-4B5D-AD4F-350F54B2E346}" dt="2021-10-06T00:08:51.966" v="1191" actId="478"/>
          <ac:spMkLst>
            <pc:docMk/>
            <pc:sldMk cId="2169926769" sldId="2147328251"/>
            <ac:spMk id="56" creationId="{9727F408-0A72-4FBA-9E3F-D912A7857FE4}"/>
          </ac:spMkLst>
        </pc:spChg>
        <pc:spChg chg="del mod">
          <ac:chgData name="John Hartley" userId="a170d456-558b-4bfb-8993-eab8e1306763" providerId="ADAL" clId="{3101FC71-147B-4B5D-AD4F-350F54B2E346}" dt="2021-10-06T00:08:54.263" v="1192" actId="478"/>
          <ac:spMkLst>
            <pc:docMk/>
            <pc:sldMk cId="2169926769" sldId="2147328251"/>
            <ac:spMk id="57" creationId="{31CF5D89-392F-4954-BBD3-300706DA0C2B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58" creationId="{F6284BF2-CA4A-4680-936C-8AD473C77827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1" creationId="{BC04AFA3-2C6F-4F74-8B76-DF9388BED1DA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3" creationId="{C8D99E12-FB49-4C44-B886-ABBB8319ED73}"/>
          </ac:spMkLst>
        </pc:spChg>
        <pc:spChg chg="add 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5" creationId="{85255ECE-5273-4D14-A5EA-018329509886}"/>
          </ac:spMkLst>
        </pc:spChg>
        <pc:spChg chg="mod">
          <ac:chgData name="John Hartley" userId="a170d456-558b-4bfb-8993-eab8e1306763" providerId="ADAL" clId="{3101FC71-147B-4B5D-AD4F-350F54B2E346}" dt="2021-10-06T00:35:18.506" v="1933" actId="20577"/>
          <ac:spMkLst>
            <pc:docMk/>
            <pc:sldMk cId="2169926769" sldId="2147328251"/>
            <ac:spMk id="67" creationId="{0724E8AE-8788-45C3-8A35-8FFBBBF0F9CD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8" creationId="{98674A1F-E14A-480D-9C3A-27CAE7DE30DF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69" creationId="{9F987256-6360-4692-BF27-9D56B7B5CD03}"/>
          </ac:spMkLst>
        </pc:spChg>
        <pc:spChg chg="mod">
          <ac:chgData name="John Hartley" userId="a170d456-558b-4bfb-8993-eab8e1306763" providerId="ADAL" clId="{3101FC71-147B-4B5D-AD4F-350F54B2E346}" dt="2021-10-06T00:39:59.376" v="2062" actId="1038"/>
          <ac:spMkLst>
            <pc:docMk/>
            <pc:sldMk cId="2169926769" sldId="2147328251"/>
            <ac:spMk id="70" creationId="{CD8BF25B-B8F0-4A98-B353-200FC2C70962}"/>
          </ac:spMkLst>
        </pc:spChg>
        <pc:spChg chg="del mod">
          <ac:chgData name="John Hartley" userId="a170d456-558b-4bfb-8993-eab8e1306763" providerId="ADAL" clId="{3101FC71-147B-4B5D-AD4F-350F54B2E346}" dt="2021-10-06T00:09:21.873" v="1211" actId="478"/>
          <ac:spMkLst>
            <pc:docMk/>
            <pc:sldMk cId="2169926769" sldId="2147328251"/>
            <ac:spMk id="76" creationId="{FC0CEA2E-159B-44AC-BA5C-FA16DB6E48B0}"/>
          </ac:spMkLst>
        </pc:spChg>
        <pc:spChg chg="del mod">
          <ac:chgData name="John Hartley" userId="a170d456-558b-4bfb-8993-eab8e1306763" providerId="ADAL" clId="{3101FC71-147B-4B5D-AD4F-350F54B2E346}" dt="2021-10-06T00:31:14.198" v="1876" actId="478"/>
          <ac:spMkLst>
            <pc:docMk/>
            <pc:sldMk cId="2169926769" sldId="2147328251"/>
            <ac:spMk id="85" creationId="{B68742E4-6891-4DD0-A203-0F9FDC43DECB}"/>
          </ac:spMkLst>
        </pc:spChg>
        <pc:picChg chg="mod">
          <ac:chgData name="John Hartley" userId="a170d456-558b-4bfb-8993-eab8e1306763" providerId="ADAL" clId="{3101FC71-147B-4B5D-AD4F-350F54B2E346}" dt="2021-10-06T00:16:35.132" v="1363" actId="1038"/>
          <ac:picMkLst>
            <pc:docMk/>
            <pc:sldMk cId="2169926769" sldId="2147328251"/>
            <ac:picMk id="34" creationId="{6C524D63-B59B-4343-B8C8-6E168F79759F}"/>
          </ac:picMkLst>
        </pc:picChg>
        <pc:picChg chg="mod">
          <ac:chgData name="John Hartley" userId="a170d456-558b-4bfb-8993-eab8e1306763" providerId="ADAL" clId="{3101FC71-147B-4B5D-AD4F-350F54B2E346}" dt="2021-10-06T00:16:35.132" v="1363" actId="1038"/>
          <ac:picMkLst>
            <pc:docMk/>
            <pc:sldMk cId="2169926769" sldId="2147328251"/>
            <ac:picMk id="46" creationId="{88729566-346C-4CAA-AF1F-79556851B48D}"/>
          </ac:picMkLst>
        </pc:picChg>
        <pc:cxnChg chg="add 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" creationId="{0284A66C-A476-4268-B932-E8CC405494E8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36" creationId="{5CB24C08-385D-468A-9847-ADF9E3FE0895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37" creationId="{7CA382A1-50AF-4FD0-9E82-7696FF5E9F22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39" creationId="{02C8ADB8-C489-432A-9F5E-FC333B3E8F24}"/>
          </ac:cxnSpMkLst>
        </pc:cxnChg>
        <pc:cxnChg chg="del mod">
          <ac:chgData name="John Hartley" userId="a170d456-558b-4bfb-8993-eab8e1306763" providerId="ADAL" clId="{3101FC71-147B-4B5D-AD4F-350F54B2E346}" dt="2021-10-06T00:16:50.451" v="1365" actId="478"/>
          <ac:cxnSpMkLst>
            <pc:docMk/>
            <pc:sldMk cId="2169926769" sldId="2147328251"/>
            <ac:cxnSpMk id="41" creationId="{9922CC76-54F2-4104-95BF-E3AC364DF4F6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43" creationId="{DAF5160F-A1D2-4016-A6F7-672DE470C643}"/>
          </ac:cxnSpMkLst>
        </pc:cxnChg>
        <pc:cxnChg chg="mod">
          <ac:chgData name="John Hartley" userId="a170d456-558b-4bfb-8993-eab8e1306763" providerId="ADAL" clId="{3101FC71-147B-4B5D-AD4F-350F54B2E346}" dt="2021-10-06T00:16:35.132" v="1363" actId="1038"/>
          <ac:cxnSpMkLst>
            <pc:docMk/>
            <pc:sldMk cId="2169926769" sldId="2147328251"/>
            <ac:cxnSpMk id="53" creationId="{F48289A5-DFA4-4178-9795-7869B9463D6D}"/>
          </ac:cxnSpMkLst>
        </pc:cxnChg>
        <pc:cxnChg chg="mod">
          <ac:chgData name="John Hartley" userId="a170d456-558b-4bfb-8993-eab8e1306763" providerId="ADAL" clId="{3101FC71-147B-4B5D-AD4F-350F54B2E346}" dt="2021-10-06T00:16:35.132" v="1363" actId="1038"/>
          <ac:cxnSpMkLst>
            <pc:docMk/>
            <pc:sldMk cId="2169926769" sldId="2147328251"/>
            <ac:cxnSpMk id="54" creationId="{9F65CC1A-74E1-4C21-81CA-B244503FC302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59" creationId="{1D11F16C-BD42-4C38-A8C3-E734F564CA89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0" creationId="{5780255A-5E7E-4457-9595-241B8E83AB82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2" creationId="{4A3C4E1A-002C-4B63-811C-607E4381A849}"/>
          </ac:cxnSpMkLst>
        </pc:cxnChg>
        <pc:cxnChg chg="add 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4" creationId="{5C5E8671-C487-46BC-8DF7-BBC49EFAE6CC}"/>
          </ac:cxnSpMkLst>
        </pc:cxnChg>
        <pc:cxnChg chg="mod">
          <ac:chgData name="John Hartley" userId="a170d456-558b-4bfb-8993-eab8e1306763" providerId="ADAL" clId="{3101FC71-147B-4B5D-AD4F-350F54B2E346}" dt="2021-10-06T00:39:59.376" v="2062" actId="1038"/>
          <ac:cxnSpMkLst>
            <pc:docMk/>
            <pc:sldMk cId="2169926769" sldId="2147328251"/>
            <ac:cxnSpMk id="66" creationId="{225326C5-92FD-4AD2-ADD9-B6943C507BE0}"/>
          </ac:cxnSpMkLst>
        </pc:cxnChg>
        <pc:cxnChg chg="del mod">
          <ac:chgData name="John Hartley" userId="a170d456-558b-4bfb-8993-eab8e1306763" providerId="ADAL" clId="{3101FC71-147B-4B5D-AD4F-350F54B2E346}" dt="2021-10-06T00:09:24.236" v="1212" actId="478"/>
          <ac:cxnSpMkLst>
            <pc:docMk/>
            <pc:sldMk cId="2169926769" sldId="2147328251"/>
            <ac:cxnSpMk id="75" creationId="{6909006B-0D8A-451B-8573-1765C19F1860}"/>
          </ac:cxnSpMkLst>
        </pc:cxnChg>
      </pc:sldChg>
      <pc:sldChg chg="addSp delSp modSp add mod">
        <pc:chgData name="John Hartley" userId="a170d456-558b-4bfb-8993-eab8e1306763" providerId="ADAL" clId="{3101FC71-147B-4B5D-AD4F-350F54B2E346}" dt="2021-10-06T00:41:24.015" v="2063" actId="14100"/>
        <pc:sldMkLst>
          <pc:docMk/>
          <pc:sldMk cId="4258310586" sldId="2147328252"/>
        </pc:sldMkLst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3" creationId="{E4B32232-7313-4379-9E71-D460490E69D0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35" creationId="{481965D8-8DC2-4865-8CAB-38FA7313CDF4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38" creationId="{5FA6F887-9EE8-47AA-AECC-48105BB2C389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0" creationId="{E9B344BB-EE97-4B15-9803-745A9CF127C0}"/>
          </ac:spMkLst>
        </pc:spChg>
        <pc:spChg chg="add mod">
          <ac:chgData name="John Hartley" userId="a170d456-558b-4bfb-8993-eab8e1306763" providerId="ADAL" clId="{3101FC71-147B-4B5D-AD4F-350F54B2E346}" dt="2021-10-06T00:25:37.622" v="1732" actId="20577"/>
          <ac:spMkLst>
            <pc:docMk/>
            <pc:sldMk cId="4258310586" sldId="2147328252"/>
            <ac:spMk id="41" creationId="{C18F8F60-17FB-413B-8C36-ED5415CCE40B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2" creationId="{1BDDA533-BCC7-4894-BBD5-48D668269F3F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4" creationId="{69F75579-AD1B-4031-AA3C-C2629DCCDC25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7" creationId="{DD66B8C7-7CF7-4AEA-970A-01D559AC1DF5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8" creationId="{3C2A8BD6-D183-438F-BC9A-6AB387EDFB52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49" creationId="{F656260B-1465-4232-820B-DA7859A2F7F4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50" creationId="{2186C101-4238-418F-8374-3DE0CF19B76C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51" creationId="{FD311866-7A79-4B1D-A41C-A3BC7F11A6FA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58" creationId="{F6284BF2-CA4A-4680-936C-8AD473C77827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1" creationId="{BC04AFA3-2C6F-4F74-8B76-DF9388BED1DA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3" creationId="{C8D99E12-FB49-4C44-B886-ABBB8319ED73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5" creationId="{85255ECE-5273-4D14-A5EA-018329509886}"/>
          </ac:spMkLst>
        </pc:spChg>
        <pc:spChg chg="mod">
          <ac:chgData name="John Hartley" userId="a170d456-558b-4bfb-8993-eab8e1306763" providerId="ADAL" clId="{3101FC71-147B-4B5D-AD4F-350F54B2E346}" dt="2021-10-06T00:38:54.834" v="2057" actId="20577"/>
          <ac:spMkLst>
            <pc:docMk/>
            <pc:sldMk cId="4258310586" sldId="2147328252"/>
            <ac:spMk id="67" creationId="{0724E8AE-8788-45C3-8A35-8FFBBBF0F9CD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8" creationId="{98674A1F-E14A-480D-9C3A-27CAE7DE30DF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69" creationId="{9F987256-6360-4692-BF27-9D56B7B5CD03}"/>
          </ac:spMkLst>
        </pc:spChg>
        <pc:spChg chg="mod">
          <ac:chgData name="John Hartley" userId="a170d456-558b-4bfb-8993-eab8e1306763" providerId="ADAL" clId="{3101FC71-147B-4B5D-AD4F-350F54B2E346}" dt="2021-10-06T00:24:06.908" v="1695" actId="1038"/>
          <ac:spMkLst>
            <pc:docMk/>
            <pc:sldMk cId="4258310586" sldId="2147328252"/>
            <ac:spMk id="70" creationId="{CD8BF25B-B8F0-4A98-B353-200FC2C70962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1" creationId="{598BD410-7FC4-44C0-AC61-246A03DE31DA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3" creationId="{C266201F-3587-42B7-A5F5-BD1BACAE18B6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4" creationId="{B8664C29-BAA3-45DE-ACDA-AD1FE463618E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6" creationId="{35DE4963-78F7-4576-BF18-D91F6B63C238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7" creationId="{0EFC8B43-9EF7-4A9C-9682-7167722641D4}"/>
          </ac:spMkLst>
        </pc:spChg>
        <pc:spChg chg="add mod">
          <ac:chgData name="John Hartley" userId="a170d456-558b-4bfb-8993-eab8e1306763" providerId="ADAL" clId="{3101FC71-147B-4B5D-AD4F-350F54B2E346}" dt="2021-10-06T00:23:02.746" v="1652" actId="1076"/>
          <ac:spMkLst>
            <pc:docMk/>
            <pc:sldMk cId="4258310586" sldId="2147328252"/>
            <ac:spMk id="78" creationId="{46B4F3C1-4E7B-4412-923E-4C9F81907632}"/>
          </ac:spMkLst>
        </pc:spChg>
        <pc:spChg chg="add del mod">
          <ac:chgData name="John Hartley" userId="a170d456-558b-4bfb-8993-eab8e1306763" providerId="ADAL" clId="{3101FC71-147B-4B5D-AD4F-350F54B2E346}" dt="2021-10-06T00:24:50.289" v="1699" actId="478"/>
          <ac:spMkLst>
            <pc:docMk/>
            <pc:sldMk cId="4258310586" sldId="2147328252"/>
            <ac:spMk id="79" creationId="{88CFC19E-8FE0-4F1A-8662-0F3DFCD2E231}"/>
          </ac:spMkLst>
        </pc:spChg>
        <pc:spChg chg="mod">
          <ac:chgData name="John Hartley" userId="a170d456-558b-4bfb-8993-eab8e1306763" providerId="ADAL" clId="{3101FC71-147B-4B5D-AD4F-350F54B2E346}" dt="2021-10-06T00:39:07.124" v="2061" actId="1038"/>
          <ac:spMkLst>
            <pc:docMk/>
            <pc:sldMk cId="4258310586" sldId="2147328252"/>
            <ac:spMk id="85" creationId="{B68742E4-6891-4DD0-A203-0F9FDC43DECB}"/>
          </ac:spMkLst>
        </pc:spChg>
        <pc:cxnChg chg="mod">
          <ac:chgData name="John Hartley" userId="a170d456-558b-4bfb-8993-eab8e1306763" providerId="ADAL" clId="{3101FC71-147B-4B5D-AD4F-350F54B2E346}" dt="2021-10-06T00:25:05.790" v="1701" actId="14100"/>
          <ac:cxnSpMkLst>
            <pc:docMk/>
            <pc:sldMk cId="4258310586" sldId="2147328252"/>
            <ac:cxnSpMk id="6" creationId="{0284A66C-A476-4268-B932-E8CC405494E8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36" creationId="{5CB24C08-385D-468A-9847-ADF9E3FE0895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37" creationId="{7CA382A1-50AF-4FD0-9E82-7696FF5E9F22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39" creationId="{02C8ADB8-C489-432A-9F5E-FC333B3E8F24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43" creationId="{DAF5160F-A1D2-4016-A6F7-672DE470C643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56" creationId="{06860F13-5CED-4956-ADCB-4743F7819D69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57" creationId="{B15DD46D-2049-4DEF-B46B-C454BE172C49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59" creationId="{1D11F16C-BD42-4C38-A8C3-E734F564CA89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60" creationId="{5780255A-5E7E-4457-9595-241B8E83AB82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62" creationId="{4A3C4E1A-002C-4B63-811C-607E4381A849}"/>
          </ac:cxnSpMkLst>
        </pc:cxnChg>
        <pc:cxnChg chg="mod">
          <ac:chgData name="John Hartley" userId="a170d456-558b-4bfb-8993-eab8e1306763" providerId="ADAL" clId="{3101FC71-147B-4B5D-AD4F-350F54B2E346}" dt="2021-10-06T00:41:24.015" v="2063" actId="14100"/>
          <ac:cxnSpMkLst>
            <pc:docMk/>
            <pc:sldMk cId="4258310586" sldId="2147328252"/>
            <ac:cxnSpMk id="64" creationId="{5C5E8671-C487-46BC-8DF7-BBC49EFAE6CC}"/>
          </ac:cxnSpMkLst>
        </pc:cxnChg>
        <pc:cxnChg chg="mod">
          <ac:chgData name="John Hartley" userId="a170d456-558b-4bfb-8993-eab8e1306763" providerId="ADAL" clId="{3101FC71-147B-4B5D-AD4F-350F54B2E346}" dt="2021-10-06T00:24:06.908" v="1695" actId="1038"/>
          <ac:cxnSpMkLst>
            <pc:docMk/>
            <pc:sldMk cId="4258310586" sldId="2147328252"/>
            <ac:cxnSpMk id="66" creationId="{225326C5-92FD-4AD2-ADD9-B6943C507BE0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72" creationId="{306E0E7F-90D0-4ADE-8545-840D329FB854}"/>
          </ac:cxnSpMkLst>
        </pc:cxnChg>
        <pc:cxnChg chg="add mod">
          <ac:chgData name="John Hartley" userId="a170d456-558b-4bfb-8993-eab8e1306763" providerId="ADAL" clId="{3101FC71-147B-4B5D-AD4F-350F54B2E346}" dt="2021-10-06T00:23:02.746" v="1652" actId="1076"/>
          <ac:cxnSpMkLst>
            <pc:docMk/>
            <pc:sldMk cId="4258310586" sldId="2147328252"/>
            <ac:cxnSpMk id="75" creationId="{95FF7707-08AA-48AF-BDD6-78FB91D0E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2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6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0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81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9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91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5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64028-6453-456A-AAE2-2D6FFC83C7C6}" type="datetimeFigureOut">
              <a:rPr lang="en-GB" smtClean="0"/>
              <a:t>06/10/2021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DB4F-0EB7-411C-9D86-D5C21145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3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Anuket</a:t>
            </a:r>
            <a:r>
              <a:rPr lang="en-AU" dirty="0"/>
              <a:t> </a:t>
            </a:r>
            <a:r>
              <a:rPr lang="en-AU" dirty="0" err="1"/>
              <a:t>Multicloud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058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1249367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Disaggregated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43" name="Rounded Rectangle 21">
            <a:extLst>
              <a:ext uri="{FF2B5EF4-FFF2-40B4-BE49-F238E27FC236}">
                <a16:creationId xmlns:a16="http://schemas.microsoft.com/office/drawing/2014/main" id="{4F3400A4-C05B-4DF3-8866-29CB299F29A7}"/>
              </a:ext>
            </a:extLst>
          </p:cNvPr>
          <p:cNvSpPr/>
          <p:nvPr/>
        </p:nvSpPr>
        <p:spPr>
          <a:xfrm>
            <a:off x="342742" y="876974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44" name="Picture 200">
            <a:extLst>
              <a:ext uri="{FF2B5EF4-FFF2-40B4-BE49-F238E27FC236}">
                <a16:creationId xmlns:a16="http://schemas.microsoft.com/office/drawing/2014/main" id="{7CB57CBE-5D84-4E6B-93F6-C2D81E7E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72" y="1517760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le 21">
            <a:extLst>
              <a:ext uri="{FF2B5EF4-FFF2-40B4-BE49-F238E27FC236}">
                <a16:creationId xmlns:a16="http://schemas.microsoft.com/office/drawing/2014/main" id="{5343B365-D3FD-48EB-9996-5D672A33710E}"/>
              </a:ext>
            </a:extLst>
          </p:cNvPr>
          <p:cNvSpPr/>
          <p:nvPr/>
        </p:nvSpPr>
        <p:spPr>
          <a:xfrm>
            <a:off x="3267856" y="876974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SaaS Cloud Provider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96D117-D0B3-4AC5-B62F-8276E4905C53}"/>
              </a:ext>
            </a:extLst>
          </p:cNvPr>
          <p:cNvCxnSpPr>
            <a:cxnSpLocks/>
          </p:cNvCxnSpPr>
          <p:nvPr/>
        </p:nvCxnSpPr>
        <p:spPr bwMode="auto">
          <a:xfrm>
            <a:off x="1488162" y="1073485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E38696-764A-4C46-BDFF-78168ED87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1488162" y="1541749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7F6757D-8A3E-421B-BC54-88DC18B9EA32}"/>
              </a:ext>
            </a:extLst>
          </p:cNvPr>
          <p:cNvSpPr txBox="1"/>
          <p:nvPr/>
        </p:nvSpPr>
        <p:spPr bwMode="auto">
          <a:xfrm>
            <a:off x="1743588" y="1305699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Resources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B8ACB35-9B2B-4949-889F-AEAABCB133D6}"/>
              </a:ext>
            </a:extLst>
          </p:cNvPr>
          <p:cNvCxnSpPr>
            <a:cxnSpLocks/>
          </p:cNvCxnSpPr>
          <p:nvPr/>
        </p:nvCxnSpPr>
        <p:spPr bwMode="auto">
          <a:xfrm>
            <a:off x="1495518" y="181172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2ABE3E-7EAE-4B94-902E-240183E0FD79}"/>
              </a:ext>
            </a:extLst>
          </p:cNvPr>
          <p:cNvSpPr txBox="1"/>
          <p:nvPr/>
        </p:nvSpPr>
        <p:spPr bwMode="auto">
          <a:xfrm>
            <a:off x="1817666" y="1580580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593A44-B23C-45FF-818C-59ED60BBA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1846321" y="2196726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551B523-4969-425A-9B01-7AB0529536E8}"/>
              </a:ext>
            </a:extLst>
          </p:cNvPr>
          <p:cNvSpPr txBox="1"/>
          <p:nvPr/>
        </p:nvSpPr>
        <p:spPr bwMode="auto">
          <a:xfrm>
            <a:off x="2034741" y="1818118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6F902F-6E9F-43FF-B98E-DBAC46753EC5}"/>
              </a:ext>
            </a:extLst>
          </p:cNvPr>
          <p:cNvCxnSpPr>
            <a:cxnSpLocks/>
          </p:cNvCxnSpPr>
          <p:nvPr/>
        </p:nvCxnSpPr>
        <p:spPr bwMode="auto">
          <a:xfrm>
            <a:off x="1495518" y="1296698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D22A86-E9E0-459B-AA6C-BE2A91122D7F}"/>
              </a:ext>
            </a:extLst>
          </p:cNvPr>
          <p:cNvSpPr txBox="1"/>
          <p:nvPr/>
        </p:nvSpPr>
        <p:spPr bwMode="auto">
          <a:xfrm>
            <a:off x="1719595" y="1071943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55" name="Rounded Rectangle 160">
            <a:extLst>
              <a:ext uri="{FF2B5EF4-FFF2-40B4-BE49-F238E27FC236}">
                <a16:creationId xmlns:a16="http://schemas.microsoft.com/office/drawing/2014/main" id="{0C732F9C-E4E9-4FD6-830A-C9E034F9ABB9}"/>
              </a:ext>
            </a:extLst>
          </p:cNvPr>
          <p:cNvSpPr/>
          <p:nvPr/>
        </p:nvSpPr>
        <p:spPr>
          <a:xfrm>
            <a:off x="1136878" y="1916937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5935086-F26F-4454-B32C-687068861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23" y="1943503"/>
            <a:ext cx="473353" cy="50379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98D32D4-8E7C-4405-A071-E4A1C4EE8702}"/>
              </a:ext>
            </a:extLst>
          </p:cNvPr>
          <p:cNvSpPr txBox="1"/>
          <p:nvPr/>
        </p:nvSpPr>
        <p:spPr bwMode="auto">
          <a:xfrm>
            <a:off x="1800288" y="857960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58" name="Freeform 51">
            <a:extLst>
              <a:ext uri="{FF2B5EF4-FFF2-40B4-BE49-F238E27FC236}">
                <a16:creationId xmlns:a16="http://schemas.microsoft.com/office/drawing/2014/main" id="{1AA6CE03-C06B-4CB0-AE7F-B6DE1A1B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049" y="1365107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71" name="Rounded Rectangle 21">
            <a:extLst>
              <a:ext uri="{FF2B5EF4-FFF2-40B4-BE49-F238E27FC236}">
                <a16:creationId xmlns:a16="http://schemas.microsoft.com/office/drawing/2014/main" id="{957FA64E-BB1A-4101-BCD6-8677BFC2CD97}"/>
              </a:ext>
            </a:extLst>
          </p:cNvPr>
          <p:cNvSpPr/>
          <p:nvPr/>
        </p:nvSpPr>
        <p:spPr>
          <a:xfrm>
            <a:off x="6163455" y="878654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IaaS Cloud Provider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563E84-F38F-4214-A5ED-B8C252F7CF43}"/>
              </a:ext>
            </a:extLst>
          </p:cNvPr>
          <p:cNvCxnSpPr>
            <a:cxnSpLocks/>
          </p:cNvCxnSpPr>
          <p:nvPr/>
        </p:nvCxnSpPr>
        <p:spPr bwMode="auto">
          <a:xfrm>
            <a:off x="4383761" y="1075165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D6CE2FE-410E-47E2-A9BC-130D50A6F89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83761" y="1543429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DEE144-CD11-4483-B48A-D72B7BF7A1B5}"/>
              </a:ext>
            </a:extLst>
          </p:cNvPr>
          <p:cNvSpPr txBox="1"/>
          <p:nvPr/>
        </p:nvSpPr>
        <p:spPr bwMode="auto">
          <a:xfrm>
            <a:off x="4639187" y="1307379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6A91846-FDAC-4792-BE7B-3FC641D4C622}"/>
              </a:ext>
            </a:extLst>
          </p:cNvPr>
          <p:cNvCxnSpPr>
            <a:cxnSpLocks/>
          </p:cNvCxnSpPr>
          <p:nvPr/>
        </p:nvCxnSpPr>
        <p:spPr bwMode="auto">
          <a:xfrm>
            <a:off x="4391117" y="181340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0E8ABFD-E149-4610-B0AC-4BBF1B1D54E3}"/>
              </a:ext>
            </a:extLst>
          </p:cNvPr>
          <p:cNvSpPr txBox="1"/>
          <p:nvPr/>
        </p:nvSpPr>
        <p:spPr bwMode="auto">
          <a:xfrm>
            <a:off x="4713265" y="1582260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0D6642-ED7F-47D4-B820-1BD83115017B}"/>
              </a:ext>
            </a:extLst>
          </p:cNvPr>
          <p:cNvCxnSpPr>
            <a:cxnSpLocks/>
          </p:cNvCxnSpPr>
          <p:nvPr/>
        </p:nvCxnSpPr>
        <p:spPr bwMode="auto">
          <a:xfrm>
            <a:off x="4391117" y="1298378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D09F3B2-5F61-4708-A073-D5A1C67A9BAA}"/>
              </a:ext>
            </a:extLst>
          </p:cNvPr>
          <p:cNvSpPr txBox="1"/>
          <p:nvPr/>
        </p:nvSpPr>
        <p:spPr bwMode="auto">
          <a:xfrm>
            <a:off x="4615194" y="1073623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B32401-626F-42B0-AAD4-390186AA50D3}"/>
              </a:ext>
            </a:extLst>
          </p:cNvPr>
          <p:cNvSpPr txBox="1"/>
          <p:nvPr/>
        </p:nvSpPr>
        <p:spPr bwMode="auto">
          <a:xfrm>
            <a:off x="4695887" y="859640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84" name="Freeform 51">
            <a:extLst>
              <a:ext uri="{FF2B5EF4-FFF2-40B4-BE49-F238E27FC236}">
                <a16:creationId xmlns:a16="http://schemas.microsoft.com/office/drawing/2014/main" id="{0425440A-CC7B-4FD1-8534-9065E5CA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3648" y="1366787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3845891" y="279960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95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8BDE22-430E-4015-B760-DCDB1C94C501}"/>
              </a:ext>
            </a:extLst>
          </p:cNvPr>
          <p:cNvSpPr/>
          <p:nvPr/>
        </p:nvSpPr>
        <p:spPr>
          <a:xfrm>
            <a:off x="4093373" y="134885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" name="Rounded Rectangle 21">
            <a:extLst>
              <a:ext uri="{FF2B5EF4-FFF2-40B4-BE49-F238E27FC236}">
                <a16:creationId xmlns:a16="http://schemas.microsoft.com/office/drawing/2014/main" id="{5839340A-6220-4C80-A3B0-B03A5BAD8695}"/>
              </a:ext>
            </a:extLst>
          </p:cNvPr>
          <p:cNvSpPr/>
          <p:nvPr/>
        </p:nvSpPr>
        <p:spPr>
          <a:xfrm>
            <a:off x="4001487" y="139810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6426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 (Dimensions)</a:t>
            </a:r>
          </a:p>
        </p:txBody>
      </p:sp>
      <p:sp>
        <p:nvSpPr>
          <p:cNvPr id="3" name="Rounded Rectangle 21">
            <a:extLst>
              <a:ext uri="{FF2B5EF4-FFF2-40B4-BE49-F238E27FC236}">
                <a16:creationId xmlns:a16="http://schemas.microsoft.com/office/drawing/2014/main" id="{D824C4FB-C413-46D6-9D76-F1CE2A97685B}"/>
              </a:ext>
            </a:extLst>
          </p:cNvPr>
          <p:cNvSpPr/>
          <p:nvPr/>
        </p:nvSpPr>
        <p:spPr>
          <a:xfrm>
            <a:off x="974326" y="147819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4" name="Picture 200">
            <a:extLst>
              <a:ext uri="{FF2B5EF4-FFF2-40B4-BE49-F238E27FC236}">
                <a16:creationId xmlns:a16="http://schemas.microsoft.com/office/drawing/2014/main" id="{88D1258A-3D69-4894-BE13-0C652FFB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1" y="200399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F808FAEA-04DE-4FDC-8BDE-7F927D0FF91E}"/>
              </a:ext>
            </a:extLst>
          </p:cNvPr>
          <p:cNvSpPr/>
          <p:nvPr/>
        </p:nvSpPr>
        <p:spPr>
          <a:xfrm>
            <a:off x="3899440" y="144771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274BE0-1A3E-4E7D-9627-FE2159553F1C}"/>
              </a:ext>
            </a:extLst>
          </p:cNvPr>
          <p:cNvCxnSpPr>
            <a:cxnSpLocks/>
          </p:cNvCxnSpPr>
          <p:nvPr/>
        </p:nvCxnSpPr>
        <p:spPr bwMode="auto">
          <a:xfrm>
            <a:off x="2119746" y="167470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273A22-855A-4B61-9A62-33CD8B023B5D}"/>
              </a:ext>
            </a:extLst>
          </p:cNvPr>
          <p:cNvSpPr txBox="1"/>
          <p:nvPr/>
        </p:nvSpPr>
        <p:spPr bwMode="auto">
          <a:xfrm>
            <a:off x="7165176" y="1455691"/>
            <a:ext cx="4832744" cy="4611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Resource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Resource Pool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VM Management (CPU, Memory, Storage, Network)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Repository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Storage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VNF LCM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Resources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/ Container / Registry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Deploy/Configure/Scale/Start/Stop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App/VNFs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Transactions / Conversations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Communications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Edge Applications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Cloud Services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Summary Variations: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Connectivity: Private, Public, Edge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Provisioning: IaaS or SaaS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Deployment : Edge or Central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Repository / Registry: Public, Private, VM or Container Images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B46614-E474-4AC0-9745-58D8CCD786C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214296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9580E6-2802-4C77-B525-824B18B08FBA}"/>
              </a:ext>
            </a:extLst>
          </p:cNvPr>
          <p:cNvSpPr txBox="1"/>
          <p:nvPr/>
        </p:nvSpPr>
        <p:spPr bwMode="auto">
          <a:xfrm>
            <a:off x="2375172" y="190691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CD6CD9-EE4D-45FC-83C1-E02A44D9254F}"/>
              </a:ext>
            </a:extLst>
          </p:cNvPr>
          <p:cNvCxnSpPr>
            <a:cxnSpLocks/>
          </p:cNvCxnSpPr>
          <p:nvPr/>
        </p:nvCxnSpPr>
        <p:spPr bwMode="auto">
          <a:xfrm>
            <a:off x="2127102" y="241294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3864D0-9986-47A3-9D06-2F3EA8230FCC}"/>
              </a:ext>
            </a:extLst>
          </p:cNvPr>
          <p:cNvSpPr txBox="1"/>
          <p:nvPr/>
        </p:nvSpPr>
        <p:spPr bwMode="auto">
          <a:xfrm>
            <a:off x="2449250" y="218179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3594D6-2EE5-4D1F-B8E1-83569B93D28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 bwMode="auto">
          <a:xfrm flipH="1" flipV="1">
            <a:off x="1949262" y="271770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CC4CDD-E1E4-4632-8DE7-D9FE3832D8C4}"/>
              </a:ext>
            </a:extLst>
          </p:cNvPr>
          <p:cNvSpPr txBox="1"/>
          <p:nvPr/>
        </p:nvSpPr>
        <p:spPr bwMode="auto">
          <a:xfrm>
            <a:off x="2209853" y="248029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A4308D-F8F0-45C6-8BBF-8D890D2FD88D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89791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1CC22B-FF30-4015-B16C-900706027CB1}"/>
              </a:ext>
            </a:extLst>
          </p:cNvPr>
          <p:cNvSpPr txBox="1"/>
          <p:nvPr/>
        </p:nvSpPr>
        <p:spPr bwMode="auto">
          <a:xfrm>
            <a:off x="2351179" y="167316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Connectivity</a:t>
            </a:r>
          </a:p>
        </p:txBody>
      </p:sp>
      <p:sp>
        <p:nvSpPr>
          <p:cNvPr id="68" name="Rounded Rectangle 160">
            <a:extLst>
              <a:ext uri="{FF2B5EF4-FFF2-40B4-BE49-F238E27FC236}">
                <a16:creationId xmlns:a16="http://schemas.microsoft.com/office/drawing/2014/main" id="{62A7CCC4-18AF-4F1B-8B3A-7A68D54ED848}"/>
              </a:ext>
            </a:extLst>
          </p:cNvPr>
          <p:cNvSpPr/>
          <p:nvPr/>
        </p:nvSpPr>
        <p:spPr>
          <a:xfrm>
            <a:off x="134607" y="233034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1B57726-8E22-4DD4-A749-0432BE25A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4" y="2326514"/>
            <a:ext cx="443328" cy="47183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AF3532D-C360-472E-A295-6DFC1701DA13}"/>
              </a:ext>
            </a:extLst>
          </p:cNvPr>
          <p:cNvSpPr txBox="1"/>
          <p:nvPr/>
        </p:nvSpPr>
        <p:spPr bwMode="auto">
          <a:xfrm>
            <a:off x="2431872" y="14591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6AADE5-88DC-43C9-BC18-3D3173EEFFE8}"/>
              </a:ext>
            </a:extLst>
          </p:cNvPr>
          <p:cNvSpPr txBox="1"/>
          <p:nvPr/>
        </p:nvSpPr>
        <p:spPr bwMode="auto">
          <a:xfrm>
            <a:off x="479424" y="4476858"/>
            <a:ext cx="5550674" cy="231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Users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Billing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Connectivity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or Private Network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VPN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CSP Edge / Cloud Connection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Connection Security Profile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26BB10F1-2003-4E1D-85EB-EB54C707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177977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867DD73-DBD7-472F-ABAE-C9760DA45573}"/>
              </a:ext>
            </a:extLst>
          </p:cNvPr>
          <p:cNvCxnSpPr>
            <a:cxnSpLocks/>
            <a:stCxn id="5" idx="2"/>
            <a:endCxn id="22" idx="3"/>
          </p:cNvCxnSpPr>
          <p:nvPr/>
        </p:nvCxnSpPr>
        <p:spPr bwMode="auto">
          <a:xfrm rot="5400000" flipH="1" flipV="1">
            <a:off x="4398999" y="214141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DFC84A-1C2E-440F-8F3E-860D10B27FBE}"/>
              </a:ext>
            </a:extLst>
          </p:cNvPr>
          <p:cNvSpPr txBox="1"/>
          <p:nvPr/>
        </p:nvSpPr>
        <p:spPr bwMode="auto">
          <a:xfrm>
            <a:off x="5337136" y="2202326"/>
            <a:ext cx="1756365" cy="838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App/VNF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Transactions / Conversations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E520FA9-69C2-49C0-B753-AB57091043F1}"/>
              </a:ext>
            </a:extLst>
          </p:cNvPr>
          <p:cNvSpPr/>
          <p:nvPr/>
        </p:nvSpPr>
        <p:spPr>
          <a:xfrm>
            <a:off x="4095198" y="255737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E04B8C0-E6F4-4880-B808-339426CACC66}"/>
              </a:ext>
            </a:extLst>
          </p:cNvPr>
          <p:cNvSpPr/>
          <p:nvPr/>
        </p:nvSpPr>
        <p:spPr>
          <a:xfrm>
            <a:off x="1150577" y="254646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AA4003-964E-4A01-AA52-B1355924969F}"/>
              </a:ext>
            </a:extLst>
          </p:cNvPr>
          <p:cNvCxnSpPr>
            <a:cxnSpLocks/>
            <a:stCxn id="27" idx="2"/>
            <a:endCxn id="68" idx="3"/>
          </p:cNvCxnSpPr>
          <p:nvPr/>
        </p:nvCxnSpPr>
        <p:spPr bwMode="auto">
          <a:xfrm flipH="1" flipV="1">
            <a:off x="808039" y="271489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5C36E68-22E9-4B9F-B001-AA195CAFDEED}"/>
              </a:ext>
            </a:extLst>
          </p:cNvPr>
          <p:cNvCxnSpPr>
            <a:cxnSpLocks/>
            <a:stCxn id="68" idx="0"/>
            <a:endCxn id="3" idx="1"/>
          </p:cNvCxnSpPr>
          <p:nvPr/>
        </p:nvCxnSpPr>
        <p:spPr bwMode="auto">
          <a:xfrm rot="5400000" flipH="1" flipV="1">
            <a:off x="660670" y="201668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34ADFD-0C4E-49CD-8CE1-B3F7303E7B93}"/>
              </a:ext>
            </a:extLst>
          </p:cNvPr>
          <p:cNvSpPr txBox="1"/>
          <p:nvPr/>
        </p:nvSpPr>
        <p:spPr bwMode="auto">
          <a:xfrm>
            <a:off x="275361" y="198003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908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01E41A-53AF-4FD1-AAC1-31A353AAEBB1}"/>
              </a:ext>
            </a:extLst>
          </p:cNvPr>
          <p:cNvSpPr txBox="1"/>
          <p:nvPr/>
        </p:nvSpPr>
        <p:spPr bwMode="auto">
          <a:xfrm>
            <a:off x="501909" y="2808345"/>
            <a:ext cx="3756462" cy="825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7150198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B51D86-80A3-42CC-AED3-FF6F9D539825}"/>
              </a:ext>
            </a:extLst>
          </p:cNvPr>
          <p:cNvSpPr txBox="1"/>
          <p:nvPr/>
        </p:nvSpPr>
        <p:spPr bwMode="auto">
          <a:xfrm>
            <a:off x="624620" y="5878094"/>
            <a:ext cx="3756462" cy="9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13343-1929-4679-8378-0307B3A56D21}"/>
              </a:ext>
            </a:extLst>
          </p:cNvPr>
          <p:cNvSpPr txBox="1"/>
          <p:nvPr/>
        </p:nvSpPr>
        <p:spPr bwMode="auto">
          <a:xfrm>
            <a:off x="7035141" y="5878095"/>
            <a:ext cx="3756462" cy="10206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71" name="Rounded Rectangle 21">
            <a:extLst>
              <a:ext uri="{FF2B5EF4-FFF2-40B4-BE49-F238E27FC236}">
                <a16:creationId xmlns:a16="http://schemas.microsoft.com/office/drawing/2014/main" id="{99B4D6E7-3581-4CFF-B568-4AAB88D2B752}"/>
              </a:ext>
            </a:extLst>
          </p:cNvPr>
          <p:cNvSpPr/>
          <p:nvPr/>
        </p:nvSpPr>
        <p:spPr>
          <a:xfrm>
            <a:off x="4093373" y="92213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72" name="Rounded Rectangle 21">
            <a:extLst>
              <a:ext uri="{FF2B5EF4-FFF2-40B4-BE49-F238E27FC236}">
                <a16:creationId xmlns:a16="http://schemas.microsoft.com/office/drawing/2014/main" id="{5C56A4A2-3C3D-4B55-A27D-9F3605D32606}"/>
              </a:ext>
            </a:extLst>
          </p:cNvPr>
          <p:cNvSpPr/>
          <p:nvPr/>
        </p:nvSpPr>
        <p:spPr>
          <a:xfrm>
            <a:off x="4001487" y="97138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73" name="Rounded Rectangle 21">
            <a:extLst>
              <a:ext uri="{FF2B5EF4-FFF2-40B4-BE49-F238E27FC236}">
                <a16:creationId xmlns:a16="http://schemas.microsoft.com/office/drawing/2014/main" id="{1BE683D6-C30F-4042-8AFC-D28443895DB6}"/>
              </a:ext>
            </a:extLst>
          </p:cNvPr>
          <p:cNvSpPr/>
          <p:nvPr/>
        </p:nvSpPr>
        <p:spPr>
          <a:xfrm>
            <a:off x="974326" y="105147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74" name="Picture 200">
            <a:extLst>
              <a:ext uri="{FF2B5EF4-FFF2-40B4-BE49-F238E27FC236}">
                <a16:creationId xmlns:a16="http://schemas.microsoft.com/office/drawing/2014/main" id="{1508EB82-FC52-4A64-9817-FF2277C8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1" y="157727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Rounded Rectangle 21">
            <a:extLst>
              <a:ext uri="{FF2B5EF4-FFF2-40B4-BE49-F238E27FC236}">
                <a16:creationId xmlns:a16="http://schemas.microsoft.com/office/drawing/2014/main" id="{C46C5569-23E6-435E-BAAE-0C473703BD0E}"/>
              </a:ext>
            </a:extLst>
          </p:cNvPr>
          <p:cNvSpPr/>
          <p:nvPr/>
        </p:nvSpPr>
        <p:spPr>
          <a:xfrm>
            <a:off x="3899440" y="102099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65FC02-6FFB-458A-969B-63AC40B520A0}"/>
              </a:ext>
            </a:extLst>
          </p:cNvPr>
          <p:cNvCxnSpPr>
            <a:cxnSpLocks/>
          </p:cNvCxnSpPr>
          <p:nvPr/>
        </p:nvCxnSpPr>
        <p:spPr bwMode="auto">
          <a:xfrm>
            <a:off x="2119746" y="124798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47FCA9D-6A38-4965-B4AF-61DF586CA21D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171624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0603331-800B-40D3-B700-E018A350485E}"/>
              </a:ext>
            </a:extLst>
          </p:cNvPr>
          <p:cNvSpPr txBox="1"/>
          <p:nvPr/>
        </p:nvSpPr>
        <p:spPr bwMode="auto">
          <a:xfrm>
            <a:off x="2375172" y="148019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E924B5-F74A-4D37-B1AC-A9858A37E8F3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98622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BEC66A5-D77B-43D0-A83A-280F4D38C39B}"/>
              </a:ext>
            </a:extLst>
          </p:cNvPr>
          <p:cNvSpPr txBox="1"/>
          <p:nvPr/>
        </p:nvSpPr>
        <p:spPr bwMode="auto">
          <a:xfrm>
            <a:off x="2449250" y="17550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C9A015-23DC-46D4-AF7F-B8CF7F21DBC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 bwMode="auto">
          <a:xfrm flipH="1" flipV="1">
            <a:off x="1949262" y="229098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A64A5B-2489-43AE-943A-C3BAB6AAA9BB}"/>
              </a:ext>
            </a:extLst>
          </p:cNvPr>
          <p:cNvSpPr txBox="1"/>
          <p:nvPr/>
        </p:nvSpPr>
        <p:spPr bwMode="auto">
          <a:xfrm>
            <a:off x="2209853" y="205357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06A62C-FED4-49C8-A6F8-1088672B2D32}"/>
              </a:ext>
            </a:extLst>
          </p:cNvPr>
          <p:cNvCxnSpPr>
            <a:cxnSpLocks/>
          </p:cNvCxnSpPr>
          <p:nvPr/>
        </p:nvCxnSpPr>
        <p:spPr bwMode="auto">
          <a:xfrm>
            <a:off x="2127102" y="147119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7BD9F2-2C19-42D9-8B49-C8E236558AF8}"/>
              </a:ext>
            </a:extLst>
          </p:cNvPr>
          <p:cNvSpPr txBox="1"/>
          <p:nvPr/>
        </p:nvSpPr>
        <p:spPr bwMode="auto">
          <a:xfrm>
            <a:off x="2351179" y="124644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87" name="Rounded Rectangle 160">
            <a:extLst>
              <a:ext uri="{FF2B5EF4-FFF2-40B4-BE49-F238E27FC236}">
                <a16:creationId xmlns:a16="http://schemas.microsoft.com/office/drawing/2014/main" id="{CFD51D35-6ACA-4FFB-85FE-A99EED9B710D}"/>
              </a:ext>
            </a:extLst>
          </p:cNvPr>
          <p:cNvSpPr/>
          <p:nvPr/>
        </p:nvSpPr>
        <p:spPr>
          <a:xfrm>
            <a:off x="134607" y="190362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1757288-E33E-4E98-AA38-A456BCC67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4" y="1899794"/>
            <a:ext cx="443328" cy="47183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B6406959-1548-4928-B86F-DE2D8C8823DC}"/>
              </a:ext>
            </a:extLst>
          </p:cNvPr>
          <p:cNvSpPr txBox="1"/>
          <p:nvPr/>
        </p:nvSpPr>
        <p:spPr bwMode="auto">
          <a:xfrm>
            <a:off x="2431872" y="103245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90" name="Freeform 51">
            <a:extLst>
              <a:ext uri="{FF2B5EF4-FFF2-40B4-BE49-F238E27FC236}">
                <a16:creationId xmlns:a16="http://schemas.microsoft.com/office/drawing/2014/main" id="{8F1AF2C2-6317-47B2-B7DA-BC8F1BEA7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13530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559AAFA-F2BA-4F6A-BCF1-CAC08E44746F}"/>
              </a:ext>
            </a:extLst>
          </p:cNvPr>
          <p:cNvCxnSpPr>
            <a:cxnSpLocks/>
            <a:stCxn id="77" idx="2"/>
            <a:endCxn id="71" idx="3"/>
          </p:cNvCxnSpPr>
          <p:nvPr/>
        </p:nvCxnSpPr>
        <p:spPr bwMode="auto">
          <a:xfrm rot="5400000" flipH="1" flipV="1">
            <a:off x="4398999" y="171469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Cloud 91">
            <a:extLst>
              <a:ext uri="{FF2B5EF4-FFF2-40B4-BE49-F238E27FC236}">
                <a16:creationId xmlns:a16="http://schemas.microsoft.com/office/drawing/2014/main" id="{AEDC3A28-678F-4738-BB63-3DA09CAD9B50}"/>
              </a:ext>
            </a:extLst>
          </p:cNvPr>
          <p:cNvSpPr/>
          <p:nvPr/>
        </p:nvSpPr>
        <p:spPr>
          <a:xfrm>
            <a:off x="4095198" y="213065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93" name="Cloud 92">
            <a:extLst>
              <a:ext uri="{FF2B5EF4-FFF2-40B4-BE49-F238E27FC236}">
                <a16:creationId xmlns:a16="http://schemas.microsoft.com/office/drawing/2014/main" id="{DAADD9E2-FA5F-42FD-AC03-9A5126221721}"/>
              </a:ext>
            </a:extLst>
          </p:cNvPr>
          <p:cNvSpPr/>
          <p:nvPr/>
        </p:nvSpPr>
        <p:spPr>
          <a:xfrm>
            <a:off x="1150577" y="211974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55DC2F9-62DE-429F-8A12-24EB95BFAEC1}"/>
              </a:ext>
            </a:extLst>
          </p:cNvPr>
          <p:cNvCxnSpPr>
            <a:cxnSpLocks/>
            <a:stCxn id="93" idx="2"/>
            <a:endCxn id="87" idx="3"/>
          </p:cNvCxnSpPr>
          <p:nvPr/>
        </p:nvCxnSpPr>
        <p:spPr bwMode="auto">
          <a:xfrm flipH="1" flipV="1">
            <a:off x="808039" y="228817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FE922D1-2A12-491D-B4F6-8BD1371AA9DB}"/>
              </a:ext>
            </a:extLst>
          </p:cNvPr>
          <p:cNvCxnSpPr>
            <a:cxnSpLocks/>
            <a:stCxn id="87" idx="0"/>
            <a:endCxn id="73" idx="1"/>
          </p:cNvCxnSpPr>
          <p:nvPr/>
        </p:nvCxnSpPr>
        <p:spPr bwMode="auto">
          <a:xfrm rot="5400000" flipH="1" flipV="1">
            <a:off x="660670" y="158996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8A426A2-1385-4D73-B2C0-0348EB38D015}"/>
              </a:ext>
            </a:extLst>
          </p:cNvPr>
          <p:cNvSpPr txBox="1"/>
          <p:nvPr/>
        </p:nvSpPr>
        <p:spPr bwMode="auto">
          <a:xfrm>
            <a:off x="275361" y="155331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97" name="Rounded Rectangle 21">
            <a:extLst>
              <a:ext uri="{FF2B5EF4-FFF2-40B4-BE49-F238E27FC236}">
                <a16:creationId xmlns:a16="http://schemas.microsoft.com/office/drawing/2014/main" id="{1329CB70-8CE4-48A3-9621-441317A435A8}"/>
              </a:ext>
            </a:extLst>
          </p:cNvPr>
          <p:cNvSpPr/>
          <p:nvPr/>
        </p:nvSpPr>
        <p:spPr>
          <a:xfrm>
            <a:off x="10423053" y="93229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98" name="Rounded Rectangle 21">
            <a:extLst>
              <a:ext uri="{FF2B5EF4-FFF2-40B4-BE49-F238E27FC236}">
                <a16:creationId xmlns:a16="http://schemas.microsoft.com/office/drawing/2014/main" id="{AD4162D3-0CA2-461D-AA79-6DCB414B3F1F}"/>
              </a:ext>
            </a:extLst>
          </p:cNvPr>
          <p:cNvSpPr/>
          <p:nvPr/>
        </p:nvSpPr>
        <p:spPr>
          <a:xfrm>
            <a:off x="10331167" y="98154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99" name="Rounded Rectangle 21">
            <a:extLst>
              <a:ext uri="{FF2B5EF4-FFF2-40B4-BE49-F238E27FC236}">
                <a16:creationId xmlns:a16="http://schemas.microsoft.com/office/drawing/2014/main" id="{F8B6A027-E045-4369-9AA7-A78C8DCD1B0A}"/>
              </a:ext>
            </a:extLst>
          </p:cNvPr>
          <p:cNvSpPr/>
          <p:nvPr/>
        </p:nvSpPr>
        <p:spPr>
          <a:xfrm>
            <a:off x="7304006" y="106163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00" name="Picture 200">
            <a:extLst>
              <a:ext uri="{FF2B5EF4-FFF2-40B4-BE49-F238E27FC236}">
                <a16:creationId xmlns:a16="http://schemas.microsoft.com/office/drawing/2014/main" id="{9CFEC40D-8491-4728-8D0B-63DB739D3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661" y="158743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Rounded Rectangle 21">
            <a:extLst>
              <a:ext uri="{FF2B5EF4-FFF2-40B4-BE49-F238E27FC236}">
                <a16:creationId xmlns:a16="http://schemas.microsoft.com/office/drawing/2014/main" id="{D524F360-580A-4199-8241-83324D2A5447}"/>
              </a:ext>
            </a:extLst>
          </p:cNvPr>
          <p:cNvSpPr/>
          <p:nvPr/>
        </p:nvSpPr>
        <p:spPr>
          <a:xfrm>
            <a:off x="10229120" y="10311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0DB1E5D-AAC6-4A92-B768-8EB28B4DF981}"/>
              </a:ext>
            </a:extLst>
          </p:cNvPr>
          <p:cNvCxnSpPr>
            <a:cxnSpLocks/>
          </p:cNvCxnSpPr>
          <p:nvPr/>
        </p:nvCxnSpPr>
        <p:spPr bwMode="auto">
          <a:xfrm>
            <a:off x="8449426" y="12581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EF49ED-3D23-43FE-8A2F-65F8BA818401}"/>
              </a:ext>
            </a:extLst>
          </p:cNvPr>
          <p:cNvCxnSpPr>
            <a:cxnSpLocks/>
          </p:cNvCxnSpPr>
          <p:nvPr/>
        </p:nvCxnSpPr>
        <p:spPr bwMode="auto">
          <a:xfrm flipV="1">
            <a:off x="8449426" y="17264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398D28B-5BDD-4FE3-BF36-8BFDB97EE483}"/>
              </a:ext>
            </a:extLst>
          </p:cNvPr>
          <p:cNvSpPr txBox="1"/>
          <p:nvPr/>
        </p:nvSpPr>
        <p:spPr bwMode="auto">
          <a:xfrm>
            <a:off x="8704852" y="1490358"/>
            <a:ext cx="1593660" cy="2551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Resources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D9A79B2-1854-4C4F-B7E9-924BACE43DD1}"/>
              </a:ext>
            </a:extLst>
          </p:cNvPr>
          <p:cNvCxnSpPr>
            <a:cxnSpLocks/>
          </p:cNvCxnSpPr>
          <p:nvPr/>
        </p:nvCxnSpPr>
        <p:spPr bwMode="auto">
          <a:xfrm>
            <a:off x="8456782" y="19963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2BAF71A-6F38-481D-89C1-3CF8FE8AEC5D}"/>
              </a:ext>
            </a:extLst>
          </p:cNvPr>
          <p:cNvSpPr txBox="1"/>
          <p:nvPr/>
        </p:nvSpPr>
        <p:spPr bwMode="auto">
          <a:xfrm>
            <a:off x="8778930" y="17652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52B58EF-B9AA-4B3D-BC48-045A76601A40}"/>
              </a:ext>
            </a:extLst>
          </p:cNvPr>
          <p:cNvCxnSpPr>
            <a:cxnSpLocks/>
            <a:stCxn id="117" idx="2"/>
            <a:endCxn id="118" idx="0"/>
          </p:cNvCxnSpPr>
          <p:nvPr/>
        </p:nvCxnSpPr>
        <p:spPr bwMode="auto">
          <a:xfrm flipH="1" flipV="1">
            <a:off x="8278942" y="230114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9FC71FD-0B6B-4B3B-B7D9-1453FBB21FE1}"/>
              </a:ext>
            </a:extLst>
          </p:cNvPr>
          <p:cNvSpPr txBox="1"/>
          <p:nvPr/>
        </p:nvSpPr>
        <p:spPr bwMode="auto">
          <a:xfrm>
            <a:off x="8539533" y="20637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EB0DB67-CC38-4A66-9B1C-6C747CD4DB0C}"/>
              </a:ext>
            </a:extLst>
          </p:cNvPr>
          <p:cNvCxnSpPr>
            <a:cxnSpLocks/>
          </p:cNvCxnSpPr>
          <p:nvPr/>
        </p:nvCxnSpPr>
        <p:spPr bwMode="auto">
          <a:xfrm>
            <a:off x="8456782" y="14813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A765DD-99D4-4D21-B450-0357391413F4}"/>
              </a:ext>
            </a:extLst>
          </p:cNvPr>
          <p:cNvSpPr txBox="1"/>
          <p:nvPr/>
        </p:nvSpPr>
        <p:spPr bwMode="auto">
          <a:xfrm>
            <a:off x="8680859" y="12566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112" name="Rounded Rectangle 160">
            <a:extLst>
              <a:ext uri="{FF2B5EF4-FFF2-40B4-BE49-F238E27FC236}">
                <a16:creationId xmlns:a16="http://schemas.microsoft.com/office/drawing/2014/main" id="{DC6FE00B-CC9D-4033-8451-025D1BFC19AF}"/>
              </a:ext>
            </a:extLst>
          </p:cNvPr>
          <p:cNvSpPr/>
          <p:nvPr/>
        </p:nvSpPr>
        <p:spPr>
          <a:xfrm>
            <a:off x="6464287" y="191378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A58D5391-0CBC-4B33-ACA6-FF6C0A8E0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44" y="1909954"/>
            <a:ext cx="443328" cy="47183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CE90D94-5A9A-4C99-9D3D-3B095D68543E}"/>
              </a:ext>
            </a:extLst>
          </p:cNvPr>
          <p:cNvSpPr txBox="1"/>
          <p:nvPr/>
        </p:nvSpPr>
        <p:spPr bwMode="auto">
          <a:xfrm>
            <a:off x="8761552" y="104261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15" name="Freeform 51">
            <a:extLst>
              <a:ext uri="{FF2B5EF4-FFF2-40B4-BE49-F238E27FC236}">
                <a16:creationId xmlns:a16="http://schemas.microsoft.com/office/drawing/2014/main" id="{61542AD9-12F8-4347-AC3B-173EE6F9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37" y="13632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0788850-DB93-4092-B45D-9E35BE447779}"/>
              </a:ext>
            </a:extLst>
          </p:cNvPr>
          <p:cNvCxnSpPr>
            <a:cxnSpLocks/>
            <a:stCxn id="101" idx="2"/>
            <a:endCxn id="97" idx="3"/>
          </p:cNvCxnSpPr>
          <p:nvPr/>
        </p:nvCxnSpPr>
        <p:spPr bwMode="auto">
          <a:xfrm rot="5400000" flipH="1" flipV="1">
            <a:off x="10728679" y="172485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7" name="Cloud 116">
            <a:extLst>
              <a:ext uri="{FF2B5EF4-FFF2-40B4-BE49-F238E27FC236}">
                <a16:creationId xmlns:a16="http://schemas.microsoft.com/office/drawing/2014/main" id="{44B6E0CB-4352-4552-9B90-B515FB0235EF}"/>
              </a:ext>
            </a:extLst>
          </p:cNvPr>
          <p:cNvSpPr/>
          <p:nvPr/>
        </p:nvSpPr>
        <p:spPr>
          <a:xfrm>
            <a:off x="10424878" y="21408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118" name="Cloud 117">
            <a:extLst>
              <a:ext uri="{FF2B5EF4-FFF2-40B4-BE49-F238E27FC236}">
                <a16:creationId xmlns:a16="http://schemas.microsoft.com/office/drawing/2014/main" id="{EADF9CEA-D360-4009-864C-3F3128F2797E}"/>
              </a:ext>
            </a:extLst>
          </p:cNvPr>
          <p:cNvSpPr/>
          <p:nvPr/>
        </p:nvSpPr>
        <p:spPr>
          <a:xfrm>
            <a:off x="7480257" y="212990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BD3CCD7-89F4-4FCD-A9D8-AAECA31A16A2}"/>
              </a:ext>
            </a:extLst>
          </p:cNvPr>
          <p:cNvCxnSpPr>
            <a:cxnSpLocks/>
            <a:stCxn id="118" idx="2"/>
            <a:endCxn id="112" idx="3"/>
          </p:cNvCxnSpPr>
          <p:nvPr/>
        </p:nvCxnSpPr>
        <p:spPr bwMode="auto">
          <a:xfrm flipH="1" flipV="1">
            <a:off x="7137719" y="229833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BD497B57-318C-4E33-BD4C-A44E3116CAA4}"/>
              </a:ext>
            </a:extLst>
          </p:cNvPr>
          <p:cNvCxnSpPr>
            <a:cxnSpLocks/>
            <a:stCxn id="112" idx="0"/>
            <a:endCxn id="99" idx="1"/>
          </p:cNvCxnSpPr>
          <p:nvPr/>
        </p:nvCxnSpPr>
        <p:spPr bwMode="auto">
          <a:xfrm rot="5400000" flipH="1" flipV="1">
            <a:off x="6990350" y="160012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2D7C43-6ABF-4073-886A-BB6B36A8ADC0}"/>
              </a:ext>
            </a:extLst>
          </p:cNvPr>
          <p:cNvSpPr txBox="1"/>
          <p:nvPr/>
        </p:nvSpPr>
        <p:spPr bwMode="auto">
          <a:xfrm>
            <a:off x="6605041" y="156347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122" name="Rounded Rectangle 21">
            <a:extLst>
              <a:ext uri="{FF2B5EF4-FFF2-40B4-BE49-F238E27FC236}">
                <a16:creationId xmlns:a16="http://schemas.microsoft.com/office/drawing/2014/main" id="{3D7AD816-510B-4D5C-B700-CD79C3153159}"/>
              </a:ext>
            </a:extLst>
          </p:cNvPr>
          <p:cNvSpPr/>
          <p:nvPr/>
        </p:nvSpPr>
        <p:spPr>
          <a:xfrm>
            <a:off x="4093373" y="390917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123" name="Rounded Rectangle 21">
            <a:extLst>
              <a:ext uri="{FF2B5EF4-FFF2-40B4-BE49-F238E27FC236}">
                <a16:creationId xmlns:a16="http://schemas.microsoft.com/office/drawing/2014/main" id="{C6B2953F-2B35-4A77-AF8F-DE9C611A0587}"/>
              </a:ext>
            </a:extLst>
          </p:cNvPr>
          <p:cNvSpPr/>
          <p:nvPr/>
        </p:nvSpPr>
        <p:spPr>
          <a:xfrm>
            <a:off x="4001487" y="395842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124" name="Rounded Rectangle 21">
            <a:extLst>
              <a:ext uri="{FF2B5EF4-FFF2-40B4-BE49-F238E27FC236}">
                <a16:creationId xmlns:a16="http://schemas.microsoft.com/office/drawing/2014/main" id="{683EB629-E86F-44C2-86BD-8F503C6A4FA0}"/>
              </a:ext>
            </a:extLst>
          </p:cNvPr>
          <p:cNvSpPr/>
          <p:nvPr/>
        </p:nvSpPr>
        <p:spPr>
          <a:xfrm>
            <a:off x="974326" y="403851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25" name="Picture 200">
            <a:extLst>
              <a:ext uri="{FF2B5EF4-FFF2-40B4-BE49-F238E27FC236}">
                <a16:creationId xmlns:a16="http://schemas.microsoft.com/office/drawing/2014/main" id="{D28DEBFD-2475-4639-ACEB-B961340E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2981" y="456431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1" name="Rounded Rectangle 21">
            <a:extLst>
              <a:ext uri="{FF2B5EF4-FFF2-40B4-BE49-F238E27FC236}">
                <a16:creationId xmlns:a16="http://schemas.microsoft.com/office/drawing/2014/main" id="{4151A23D-5388-44CB-BE3A-05AA26AF3FE3}"/>
              </a:ext>
            </a:extLst>
          </p:cNvPr>
          <p:cNvSpPr/>
          <p:nvPr/>
        </p:nvSpPr>
        <p:spPr>
          <a:xfrm>
            <a:off x="3899440" y="400803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AEAFCB9-DF37-4BBD-9C56-123CBC4F8496}"/>
              </a:ext>
            </a:extLst>
          </p:cNvPr>
          <p:cNvCxnSpPr>
            <a:cxnSpLocks/>
          </p:cNvCxnSpPr>
          <p:nvPr/>
        </p:nvCxnSpPr>
        <p:spPr bwMode="auto">
          <a:xfrm>
            <a:off x="2119746" y="423502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AC1835E-0C59-444F-8E41-99992B825923}"/>
              </a:ext>
            </a:extLst>
          </p:cNvPr>
          <p:cNvCxnSpPr>
            <a:cxnSpLocks/>
          </p:cNvCxnSpPr>
          <p:nvPr/>
        </p:nvCxnSpPr>
        <p:spPr bwMode="auto">
          <a:xfrm flipV="1">
            <a:off x="2119746" y="470328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6249CAF-912C-40D3-B373-6F01EB55025C}"/>
              </a:ext>
            </a:extLst>
          </p:cNvPr>
          <p:cNvSpPr txBox="1"/>
          <p:nvPr/>
        </p:nvSpPr>
        <p:spPr bwMode="auto">
          <a:xfrm>
            <a:off x="2375172" y="446723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84B1E28-4FE2-4774-8003-46F3AD7394A0}"/>
              </a:ext>
            </a:extLst>
          </p:cNvPr>
          <p:cNvCxnSpPr>
            <a:cxnSpLocks/>
          </p:cNvCxnSpPr>
          <p:nvPr/>
        </p:nvCxnSpPr>
        <p:spPr bwMode="auto">
          <a:xfrm>
            <a:off x="2127102" y="497326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C2B95450-2F8C-4AE0-A4D4-2E15236761C7}"/>
              </a:ext>
            </a:extLst>
          </p:cNvPr>
          <p:cNvSpPr txBox="1"/>
          <p:nvPr/>
        </p:nvSpPr>
        <p:spPr bwMode="auto">
          <a:xfrm>
            <a:off x="2449250" y="474211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F655B41-E822-4804-BBBF-E4C45EDBE12D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 bwMode="auto">
          <a:xfrm flipH="1" flipV="1">
            <a:off x="1949262" y="527802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80DBD36C-F65A-4042-980D-BACBA34610BB}"/>
              </a:ext>
            </a:extLst>
          </p:cNvPr>
          <p:cNvSpPr txBox="1"/>
          <p:nvPr/>
        </p:nvSpPr>
        <p:spPr bwMode="auto">
          <a:xfrm>
            <a:off x="2209853" y="504061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3F1D56D-5226-40C7-9ABA-7762747C2FAE}"/>
              </a:ext>
            </a:extLst>
          </p:cNvPr>
          <p:cNvCxnSpPr>
            <a:cxnSpLocks/>
          </p:cNvCxnSpPr>
          <p:nvPr/>
        </p:nvCxnSpPr>
        <p:spPr bwMode="auto">
          <a:xfrm>
            <a:off x="2127102" y="445823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5D8080D-165D-486F-99D0-6665F61D9CF7}"/>
              </a:ext>
            </a:extLst>
          </p:cNvPr>
          <p:cNvSpPr txBox="1"/>
          <p:nvPr/>
        </p:nvSpPr>
        <p:spPr bwMode="auto">
          <a:xfrm>
            <a:off x="2351179" y="423348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199" name="Rounded Rectangle 160">
            <a:extLst>
              <a:ext uri="{FF2B5EF4-FFF2-40B4-BE49-F238E27FC236}">
                <a16:creationId xmlns:a16="http://schemas.microsoft.com/office/drawing/2014/main" id="{9BF344A1-8B9D-4B7C-978E-637B431FC232}"/>
              </a:ext>
            </a:extLst>
          </p:cNvPr>
          <p:cNvSpPr/>
          <p:nvPr/>
        </p:nvSpPr>
        <p:spPr>
          <a:xfrm>
            <a:off x="134607" y="489066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3B37821-218C-472F-98F2-310DC6506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4" y="4886834"/>
            <a:ext cx="443328" cy="471834"/>
          </a:xfrm>
          <a:prstGeom prst="rect">
            <a:avLst/>
          </a:prstGeom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BEDF0A5-1228-40B5-88C7-AC0B6BB8C30E}"/>
              </a:ext>
            </a:extLst>
          </p:cNvPr>
          <p:cNvSpPr txBox="1"/>
          <p:nvPr/>
        </p:nvSpPr>
        <p:spPr bwMode="auto">
          <a:xfrm>
            <a:off x="2431872" y="4019498"/>
            <a:ext cx="1593660" cy="25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202" name="Freeform 51">
            <a:extLst>
              <a:ext uri="{FF2B5EF4-FFF2-40B4-BE49-F238E27FC236}">
                <a16:creationId xmlns:a16="http://schemas.microsoft.com/office/drawing/2014/main" id="{1135C854-0463-47CE-BD0E-E2B8A678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957" y="434009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C9B588C-3B03-4441-B7F3-355AC001527C}"/>
              </a:ext>
            </a:extLst>
          </p:cNvPr>
          <p:cNvCxnSpPr>
            <a:cxnSpLocks/>
            <a:stCxn id="141" idx="2"/>
            <a:endCxn id="122" idx="3"/>
          </p:cNvCxnSpPr>
          <p:nvPr/>
        </p:nvCxnSpPr>
        <p:spPr bwMode="auto">
          <a:xfrm rot="5400000" flipH="1" flipV="1">
            <a:off x="4398999" y="470173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4" name="Cloud 203">
            <a:extLst>
              <a:ext uri="{FF2B5EF4-FFF2-40B4-BE49-F238E27FC236}">
                <a16:creationId xmlns:a16="http://schemas.microsoft.com/office/drawing/2014/main" id="{A78E6BF5-A7C5-44F8-B1D5-F37C6E220602}"/>
              </a:ext>
            </a:extLst>
          </p:cNvPr>
          <p:cNvSpPr/>
          <p:nvPr/>
        </p:nvSpPr>
        <p:spPr>
          <a:xfrm>
            <a:off x="4095198" y="511769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05" name="Cloud 204">
            <a:extLst>
              <a:ext uri="{FF2B5EF4-FFF2-40B4-BE49-F238E27FC236}">
                <a16:creationId xmlns:a16="http://schemas.microsoft.com/office/drawing/2014/main" id="{1B2F1359-C7C2-4256-BD0D-7935C039667E}"/>
              </a:ext>
            </a:extLst>
          </p:cNvPr>
          <p:cNvSpPr/>
          <p:nvPr/>
        </p:nvSpPr>
        <p:spPr>
          <a:xfrm>
            <a:off x="1150577" y="510678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C6EEF23-3D9A-4AC0-B9ED-2B7ED2FC848E}"/>
              </a:ext>
            </a:extLst>
          </p:cNvPr>
          <p:cNvCxnSpPr>
            <a:cxnSpLocks/>
            <a:stCxn id="205" idx="2"/>
            <a:endCxn id="199" idx="3"/>
          </p:cNvCxnSpPr>
          <p:nvPr/>
        </p:nvCxnSpPr>
        <p:spPr bwMode="auto">
          <a:xfrm flipH="1" flipV="1">
            <a:off x="808039" y="527521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5637E7A2-AC19-4885-A694-FEF7B61A1A48}"/>
              </a:ext>
            </a:extLst>
          </p:cNvPr>
          <p:cNvCxnSpPr>
            <a:cxnSpLocks/>
            <a:stCxn id="199" idx="0"/>
            <a:endCxn id="124" idx="1"/>
          </p:cNvCxnSpPr>
          <p:nvPr/>
        </p:nvCxnSpPr>
        <p:spPr bwMode="auto">
          <a:xfrm rot="5400000" flipH="1" flipV="1">
            <a:off x="660670" y="457700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1462DC81-6FE6-4F24-AC44-FB88D1650674}"/>
              </a:ext>
            </a:extLst>
          </p:cNvPr>
          <p:cNvSpPr txBox="1"/>
          <p:nvPr/>
        </p:nvSpPr>
        <p:spPr bwMode="auto">
          <a:xfrm>
            <a:off x="275361" y="454035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209" name="Rounded Rectangle 21">
            <a:extLst>
              <a:ext uri="{FF2B5EF4-FFF2-40B4-BE49-F238E27FC236}">
                <a16:creationId xmlns:a16="http://schemas.microsoft.com/office/drawing/2014/main" id="{A9A8E689-8E48-4B36-B205-D56F985E0728}"/>
              </a:ext>
            </a:extLst>
          </p:cNvPr>
          <p:cNvSpPr/>
          <p:nvPr/>
        </p:nvSpPr>
        <p:spPr>
          <a:xfrm>
            <a:off x="10423053" y="391933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0" name="Rounded Rectangle 21">
            <a:extLst>
              <a:ext uri="{FF2B5EF4-FFF2-40B4-BE49-F238E27FC236}">
                <a16:creationId xmlns:a16="http://schemas.microsoft.com/office/drawing/2014/main" id="{B9823573-067B-439E-8357-3716CBF8E63A}"/>
              </a:ext>
            </a:extLst>
          </p:cNvPr>
          <p:cNvSpPr/>
          <p:nvPr/>
        </p:nvSpPr>
        <p:spPr>
          <a:xfrm>
            <a:off x="10331167" y="396858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211" name="Rounded Rectangle 21">
            <a:extLst>
              <a:ext uri="{FF2B5EF4-FFF2-40B4-BE49-F238E27FC236}">
                <a16:creationId xmlns:a16="http://schemas.microsoft.com/office/drawing/2014/main" id="{16369FFD-60FF-4E0D-99FA-1C513AAF6F1D}"/>
              </a:ext>
            </a:extLst>
          </p:cNvPr>
          <p:cNvSpPr/>
          <p:nvPr/>
        </p:nvSpPr>
        <p:spPr>
          <a:xfrm>
            <a:off x="7304006" y="404867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212" name="Picture 200">
            <a:extLst>
              <a:ext uri="{FF2B5EF4-FFF2-40B4-BE49-F238E27FC236}">
                <a16:creationId xmlns:a16="http://schemas.microsoft.com/office/drawing/2014/main" id="{6D62442C-9C5C-4302-A84D-11011476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661" y="457447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3" name="Rounded Rectangle 21">
            <a:extLst>
              <a:ext uri="{FF2B5EF4-FFF2-40B4-BE49-F238E27FC236}">
                <a16:creationId xmlns:a16="http://schemas.microsoft.com/office/drawing/2014/main" id="{53DBA0D5-A17A-4179-8B2A-513C9BEF50EC}"/>
              </a:ext>
            </a:extLst>
          </p:cNvPr>
          <p:cNvSpPr/>
          <p:nvPr/>
        </p:nvSpPr>
        <p:spPr>
          <a:xfrm>
            <a:off x="10229120" y="401819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1A95852-A96F-4B74-8F2C-7D60885C94ED}"/>
              </a:ext>
            </a:extLst>
          </p:cNvPr>
          <p:cNvCxnSpPr>
            <a:cxnSpLocks/>
          </p:cNvCxnSpPr>
          <p:nvPr/>
        </p:nvCxnSpPr>
        <p:spPr bwMode="auto">
          <a:xfrm>
            <a:off x="8449426" y="424518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7423466-5012-4AC0-81A5-B2FA9EE7E602}"/>
              </a:ext>
            </a:extLst>
          </p:cNvPr>
          <p:cNvCxnSpPr>
            <a:cxnSpLocks/>
          </p:cNvCxnSpPr>
          <p:nvPr/>
        </p:nvCxnSpPr>
        <p:spPr bwMode="auto">
          <a:xfrm flipV="1">
            <a:off x="8449426" y="471344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42B0A741-9EB6-4931-A78F-66BF7F2BB394}"/>
              </a:ext>
            </a:extLst>
          </p:cNvPr>
          <p:cNvSpPr txBox="1"/>
          <p:nvPr/>
        </p:nvSpPr>
        <p:spPr bwMode="auto">
          <a:xfrm>
            <a:off x="8704852" y="4477398"/>
            <a:ext cx="1593660" cy="2551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Resources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D8199BF-2C21-443E-A3C6-10421010056B}"/>
              </a:ext>
            </a:extLst>
          </p:cNvPr>
          <p:cNvCxnSpPr>
            <a:cxnSpLocks/>
          </p:cNvCxnSpPr>
          <p:nvPr/>
        </p:nvCxnSpPr>
        <p:spPr bwMode="auto">
          <a:xfrm>
            <a:off x="8456782" y="498342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61A21A3-541D-4D6A-BB8E-8DB923F0F514}"/>
              </a:ext>
            </a:extLst>
          </p:cNvPr>
          <p:cNvSpPr txBox="1"/>
          <p:nvPr/>
        </p:nvSpPr>
        <p:spPr bwMode="auto">
          <a:xfrm>
            <a:off x="8778930" y="475227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AF68045-57EE-4A65-A9A6-445FC02B0AC1}"/>
              </a:ext>
            </a:extLst>
          </p:cNvPr>
          <p:cNvCxnSpPr>
            <a:cxnSpLocks/>
            <a:stCxn id="228" idx="2"/>
            <a:endCxn id="229" idx="0"/>
          </p:cNvCxnSpPr>
          <p:nvPr/>
        </p:nvCxnSpPr>
        <p:spPr bwMode="auto">
          <a:xfrm flipH="1" flipV="1">
            <a:off x="8278942" y="528818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8A03971E-0666-4C1A-AB61-CDC4888D1B10}"/>
              </a:ext>
            </a:extLst>
          </p:cNvPr>
          <p:cNvSpPr txBox="1"/>
          <p:nvPr/>
        </p:nvSpPr>
        <p:spPr bwMode="auto">
          <a:xfrm>
            <a:off x="8539533" y="505077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E40E37D-F57D-4880-84A7-EA9FE283C198}"/>
              </a:ext>
            </a:extLst>
          </p:cNvPr>
          <p:cNvCxnSpPr>
            <a:cxnSpLocks/>
          </p:cNvCxnSpPr>
          <p:nvPr/>
        </p:nvCxnSpPr>
        <p:spPr bwMode="auto">
          <a:xfrm>
            <a:off x="8456782" y="446839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56A9693-C4FB-40A0-B130-DB3DD22A1D07}"/>
              </a:ext>
            </a:extLst>
          </p:cNvPr>
          <p:cNvSpPr txBox="1"/>
          <p:nvPr/>
        </p:nvSpPr>
        <p:spPr bwMode="auto">
          <a:xfrm>
            <a:off x="8680859" y="424364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223" name="Rounded Rectangle 160">
            <a:extLst>
              <a:ext uri="{FF2B5EF4-FFF2-40B4-BE49-F238E27FC236}">
                <a16:creationId xmlns:a16="http://schemas.microsoft.com/office/drawing/2014/main" id="{12702DD5-9E7F-48B8-A431-57A748C0FA54}"/>
              </a:ext>
            </a:extLst>
          </p:cNvPr>
          <p:cNvSpPr/>
          <p:nvPr/>
        </p:nvSpPr>
        <p:spPr>
          <a:xfrm>
            <a:off x="6464287" y="490082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224" name="Picture 223">
            <a:extLst>
              <a:ext uri="{FF2B5EF4-FFF2-40B4-BE49-F238E27FC236}">
                <a16:creationId xmlns:a16="http://schemas.microsoft.com/office/drawing/2014/main" id="{5A9C3965-ED03-4969-A2A5-6B8EE90B3C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44" y="4896994"/>
            <a:ext cx="443328" cy="471834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FC1734-F74F-4BC0-9661-3DDA816733CB}"/>
              </a:ext>
            </a:extLst>
          </p:cNvPr>
          <p:cNvSpPr txBox="1"/>
          <p:nvPr/>
        </p:nvSpPr>
        <p:spPr bwMode="auto">
          <a:xfrm>
            <a:off x="8761552" y="4029659"/>
            <a:ext cx="1593660" cy="2768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226" name="Freeform 51">
            <a:extLst>
              <a:ext uri="{FF2B5EF4-FFF2-40B4-BE49-F238E27FC236}">
                <a16:creationId xmlns:a16="http://schemas.microsoft.com/office/drawing/2014/main" id="{8210CBD1-71E2-4516-81C6-9AFA4A0F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637" y="43502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800D8457-9FA4-4564-A142-2099AE5CA804}"/>
              </a:ext>
            </a:extLst>
          </p:cNvPr>
          <p:cNvCxnSpPr>
            <a:cxnSpLocks/>
            <a:stCxn id="213" idx="2"/>
            <a:endCxn id="209" idx="3"/>
          </p:cNvCxnSpPr>
          <p:nvPr/>
        </p:nvCxnSpPr>
        <p:spPr bwMode="auto">
          <a:xfrm rot="5400000" flipH="1" flipV="1">
            <a:off x="10728679" y="471189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8" name="Cloud 227">
            <a:extLst>
              <a:ext uri="{FF2B5EF4-FFF2-40B4-BE49-F238E27FC236}">
                <a16:creationId xmlns:a16="http://schemas.microsoft.com/office/drawing/2014/main" id="{B70572F9-0A01-49AD-86CD-C103DE9A9EAB}"/>
              </a:ext>
            </a:extLst>
          </p:cNvPr>
          <p:cNvSpPr/>
          <p:nvPr/>
        </p:nvSpPr>
        <p:spPr>
          <a:xfrm>
            <a:off x="10424878" y="512785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B3B54429-7B01-41AC-8041-8A4B7B170553}"/>
              </a:ext>
            </a:extLst>
          </p:cNvPr>
          <p:cNvSpPr/>
          <p:nvPr/>
        </p:nvSpPr>
        <p:spPr>
          <a:xfrm>
            <a:off x="7480257" y="511694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390ECEDC-16EB-42BB-8BBA-C1E315F64DAD}"/>
              </a:ext>
            </a:extLst>
          </p:cNvPr>
          <p:cNvCxnSpPr>
            <a:cxnSpLocks/>
            <a:stCxn id="229" idx="2"/>
            <a:endCxn id="223" idx="3"/>
          </p:cNvCxnSpPr>
          <p:nvPr/>
        </p:nvCxnSpPr>
        <p:spPr bwMode="auto">
          <a:xfrm flipH="1" flipV="1">
            <a:off x="7137719" y="528537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DE6DAAB7-56C1-4439-9191-FDDF4D042896}"/>
              </a:ext>
            </a:extLst>
          </p:cNvPr>
          <p:cNvCxnSpPr>
            <a:cxnSpLocks/>
            <a:stCxn id="223" idx="0"/>
            <a:endCxn id="211" idx="1"/>
          </p:cNvCxnSpPr>
          <p:nvPr/>
        </p:nvCxnSpPr>
        <p:spPr bwMode="auto">
          <a:xfrm rot="5400000" flipH="1" flipV="1">
            <a:off x="6990350" y="458716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AB3C3B0B-147F-480E-A9E1-5CDACD5209C3}"/>
              </a:ext>
            </a:extLst>
          </p:cNvPr>
          <p:cNvSpPr txBox="1"/>
          <p:nvPr/>
        </p:nvSpPr>
        <p:spPr bwMode="auto">
          <a:xfrm>
            <a:off x="6605041" y="455051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345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1625287" y="2808345"/>
            <a:ext cx="5466070" cy="125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Disaggregated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4221811" y="279960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025126" y="101083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781" y="153663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395024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SaaS Cloud Provider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217054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7054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242597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217790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250005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22CC76-54F2-4104-95BF-E3AC364DF4F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 bwMode="auto">
          <a:xfrm flipH="1" flipV="1">
            <a:off x="2000062" y="225034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226065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217790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240197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45" name="Rounded Rectangle 160">
            <a:extLst>
              <a:ext uri="{FF2B5EF4-FFF2-40B4-BE49-F238E27FC236}">
                <a16:creationId xmlns:a16="http://schemas.microsoft.com/office/drawing/2014/main" id="{23E022B6-D3EC-404D-8D0A-48A711EC51D7}"/>
              </a:ext>
            </a:extLst>
          </p:cNvPr>
          <p:cNvSpPr/>
          <p:nvPr/>
        </p:nvSpPr>
        <p:spPr>
          <a:xfrm>
            <a:off x="185407" y="186298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729566-346C-4CAA-AF1F-79556851B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4" y="1859154"/>
            <a:ext cx="443328" cy="4718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248267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5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414599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201377" y="207910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45" idx="3"/>
          </p:cNvCxnSpPr>
          <p:nvPr/>
        </p:nvCxnSpPr>
        <p:spPr bwMode="auto">
          <a:xfrm flipH="1" flipV="1">
            <a:off x="858839" y="224753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45" idx="0"/>
            <a:endCxn id="33" idx="1"/>
          </p:cNvCxnSpPr>
          <p:nvPr/>
        </p:nvCxnSpPr>
        <p:spPr bwMode="auto">
          <a:xfrm rot="5400000" flipH="1" flipV="1">
            <a:off x="711470" y="154932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326161" y="151267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6" name="Rounded Rectangle 21">
            <a:extLst>
              <a:ext uri="{FF2B5EF4-FFF2-40B4-BE49-F238E27FC236}">
                <a16:creationId xmlns:a16="http://schemas.microsoft.com/office/drawing/2014/main" id="{9727F408-0A72-4FBA-9E3F-D912A7857FE4}"/>
              </a:ext>
            </a:extLst>
          </p:cNvPr>
          <p:cNvSpPr/>
          <p:nvPr/>
        </p:nvSpPr>
        <p:spPr>
          <a:xfrm>
            <a:off x="7039773" y="88149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57" name="Rounded Rectangle 21">
            <a:extLst>
              <a:ext uri="{FF2B5EF4-FFF2-40B4-BE49-F238E27FC236}">
                <a16:creationId xmlns:a16="http://schemas.microsoft.com/office/drawing/2014/main" id="{31CF5D89-392F-4954-BBD3-300706DA0C2B}"/>
              </a:ext>
            </a:extLst>
          </p:cNvPr>
          <p:cNvSpPr/>
          <p:nvPr/>
        </p:nvSpPr>
        <p:spPr>
          <a:xfrm>
            <a:off x="6947887" y="93074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684584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IaaS Cloud Provider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506614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06614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532157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507350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539565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507350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65000"/>
              </a:schemeClr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529757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5378272" y="991819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5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6909006B-0D8A-451B-8573-1765C19F1860}"/>
              </a:ext>
            </a:extLst>
          </p:cNvPr>
          <p:cNvCxnSpPr>
            <a:cxnSpLocks/>
            <a:stCxn id="58" idx="2"/>
            <a:endCxn id="56" idx="3"/>
          </p:cNvCxnSpPr>
          <p:nvPr/>
        </p:nvCxnSpPr>
        <p:spPr bwMode="auto">
          <a:xfrm rot="5400000" flipH="1" flipV="1">
            <a:off x="7345399" y="167405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C0CEA2E-159B-44AC-BA5C-FA16DB6E48B0}"/>
              </a:ext>
            </a:extLst>
          </p:cNvPr>
          <p:cNvSpPr txBox="1"/>
          <p:nvPr/>
        </p:nvSpPr>
        <p:spPr bwMode="auto">
          <a:xfrm>
            <a:off x="8283536" y="1734966"/>
            <a:ext cx="1756365" cy="8381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Resources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Manage App/VNF</a:t>
            </a:r>
          </a:p>
          <a:p>
            <a:pPr algn="l">
              <a:buClr>
                <a:schemeClr val="tx1"/>
              </a:buClr>
            </a:pPr>
            <a:r>
              <a:rPr lang="en-US" sz="1000" dirty="0"/>
              <a:t>Transactions / Conversations</a:t>
            </a:r>
          </a:p>
        </p:txBody>
      </p:sp>
    </p:spTree>
    <p:extLst>
      <p:ext uri="{BB962C8B-B14F-4D97-AF65-F5344CB8AC3E}">
        <p14:creationId xmlns:p14="http://schemas.microsoft.com/office/powerpoint/2010/main" val="35314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2186C101-4238-418F-8374-3DE0CF19B76C}"/>
              </a:ext>
            </a:extLst>
          </p:cNvPr>
          <p:cNvSpPr/>
          <p:nvPr/>
        </p:nvSpPr>
        <p:spPr>
          <a:xfrm rot="5400000">
            <a:off x="1299145" y="2360970"/>
            <a:ext cx="2725569" cy="20069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r>
              <a:rPr lang="en-AU" sz="1000" dirty="0">
                <a:solidFill>
                  <a:schemeClr val="tx1"/>
                </a:solidFill>
              </a:rPr>
              <a:t>  API Brokerage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934407" y="447458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API Broker Managed Multi-Cloud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[Optional: Resource Management]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431526" y="1742352"/>
            <a:ext cx="1145420" cy="1455682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181" y="22681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454968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276998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998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302541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277734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309949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286009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277734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300141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5" name="Rounded Rectangle 160">
            <a:extLst>
              <a:ext uri="{FF2B5EF4-FFF2-40B4-BE49-F238E27FC236}">
                <a16:creationId xmlns:a16="http://schemas.microsoft.com/office/drawing/2014/main" id="{23E022B6-D3EC-404D-8D0A-48A711EC51D7}"/>
              </a:ext>
            </a:extLst>
          </p:cNvPr>
          <p:cNvSpPr/>
          <p:nvPr/>
        </p:nvSpPr>
        <p:spPr>
          <a:xfrm>
            <a:off x="591807" y="25945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729566-346C-4CAA-AF1F-79556851B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4" y="2590674"/>
            <a:ext cx="443328" cy="4718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308211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9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474543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607777" y="28106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45" idx="3"/>
          </p:cNvCxnSpPr>
          <p:nvPr/>
        </p:nvCxnSpPr>
        <p:spPr bwMode="auto">
          <a:xfrm flipH="1" flipV="1">
            <a:off x="1265239" y="29790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45" idx="0"/>
            <a:endCxn id="33" idx="1"/>
          </p:cNvCxnSpPr>
          <p:nvPr/>
        </p:nvCxnSpPr>
        <p:spPr bwMode="auto">
          <a:xfrm rot="5400000" flipH="1" flipV="1">
            <a:off x="1117870" y="22808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732561" y="22441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4549680" y="2737229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2769986" y="2964220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2769986" y="3432484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3025412" y="3196434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2777342" y="3702459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3099490" y="347131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2777342" y="3187433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3001419" y="2962678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3082112" y="2748696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197" y="3069290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656260B-1465-4232-820B-DA7859A2F7F4}"/>
              </a:ext>
            </a:extLst>
          </p:cNvPr>
          <p:cNvSpPr/>
          <p:nvPr/>
        </p:nvSpPr>
        <p:spPr>
          <a:xfrm>
            <a:off x="4745438" y="385844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2232-7313-4379-9E71-D460490E69D0}"/>
              </a:ext>
            </a:extLst>
          </p:cNvPr>
          <p:cNvSpPr txBox="1"/>
          <p:nvPr/>
        </p:nvSpPr>
        <p:spPr>
          <a:xfrm>
            <a:off x="4927039" y="23380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84A66C-A476-4268-B932-E8CC405494E8}"/>
              </a:ext>
            </a:extLst>
          </p:cNvPr>
          <p:cNvCxnSpPr>
            <a:cxnSpLocks/>
            <a:stCxn id="51" idx="2"/>
          </p:cNvCxnSpPr>
          <p:nvPr/>
        </p:nvCxnSpPr>
        <p:spPr>
          <a:xfrm rot="10800000" flipV="1">
            <a:off x="2416623" y="2261248"/>
            <a:ext cx="2331295" cy="720616"/>
          </a:xfrm>
          <a:prstGeom prst="bentConnector3">
            <a:avLst>
              <a:gd name="adj1" fmla="val 892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8671-C487-46BC-8DF7-BBC49EFAE6CC}"/>
              </a:ext>
            </a:extLst>
          </p:cNvPr>
          <p:cNvCxnSpPr>
            <a:cxnSpLocks/>
            <a:stCxn id="49" idx="2"/>
          </p:cNvCxnSpPr>
          <p:nvPr/>
        </p:nvCxnSpPr>
        <p:spPr>
          <a:xfrm rot="10800000">
            <a:off x="2416623" y="2981864"/>
            <a:ext cx="2331295" cy="1047814"/>
          </a:xfrm>
          <a:prstGeom prst="bentConnector3">
            <a:avLst>
              <a:gd name="adj1" fmla="val 8922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55ECE-5273-4D14-A5EA-018329509886}"/>
              </a:ext>
            </a:extLst>
          </p:cNvPr>
          <p:cNvSpPr txBox="1"/>
          <p:nvPr/>
        </p:nvSpPr>
        <p:spPr bwMode="auto">
          <a:xfrm>
            <a:off x="2902797" y="3813817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</p:spTree>
    <p:extLst>
      <p:ext uri="{BB962C8B-B14F-4D97-AF65-F5344CB8AC3E}">
        <p14:creationId xmlns:p14="http://schemas.microsoft.com/office/powerpoint/2010/main" val="21699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21">
            <a:extLst>
              <a:ext uri="{FF2B5EF4-FFF2-40B4-BE49-F238E27FC236}">
                <a16:creationId xmlns:a16="http://schemas.microsoft.com/office/drawing/2014/main" id="{2186C101-4238-418F-8374-3DE0CF19B76C}"/>
              </a:ext>
            </a:extLst>
          </p:cNvPr>
          <p:cNvSpPr/>
          <p:nvPr/>
        </p:nvSpPr>
        <p:spPr>
          <a:xfrm rot="5400000">
            <a:off x="4174425" y="2360970"/>
            <a:ext cx="2725569" cy="200695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r>
              <a:rPr lang="en-AU" sz="1000" dirty="0">
                <a:solidFill>
                  <a:schemeClr val="tx1"/>
                </a:solidFill>
              </a:rPr>
              <a:t>  API Brokerage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2143446" y="4474585"/>
            <a:ext cx="5486713" cy="11760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Cloud Broker Managed Multi-Cloud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/ Delegated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or 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Wireless Access Edge / Cloud Connectivity Configuration]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8742E4-6891-4DD0-A203-0F9FDC43DECB}"/>
              </a:ext>
            </a:extLst>
          </p:cNvPr>
          <p:cNvSpPr txBox="1"/>
          <p:nvPr/>
        </p:nvSpPr>
        <p:spPr bwMode="auto">
          <a:xfrm>
            <a:off x="5004131" y="4465842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Operates without Infrastructure Ownership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Registry</a:t>
            </a:r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D4688FDC-43A3-4945-A787-FD7726B746C3}"/>
              </a:ext>
            </a:extLst>
          </p:cNvPr>
          <p:cNvSpPr/>
          <p:nvPr/>
        </p:nvSpPr>
        <p:spPr>
          <a:xfrm>
            <a:off x="1431526" y="1742352"/>
            <a:ext cx="1145420" cy="1455682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6C524D63-B59B-4343-B8C8-6E168F79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0181" y="22681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481965D8-8DC2-4865-8CAB-38FA7313CDF4}"/>
              </a:ext>
            </a:extLst>
          </p:cNvPr>
          <p:cNvSpPr/>
          <p:nvPr/>
        </p:nvSpPr>
        <p:spPr>
          <a:xfrm>
            <a:off x="7424960" y="98035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B24C08-385D-468A-9847-ADF9E3FE0895}"/>
              </a:ext>
            </a:extLst>
          </p:cNvPr>
          <p:cNvCxnSpPr>
            <a:cxnSpLocks/>
          </p:cNvCxnSpPr>
          <p:nvPr/>
        </p:nvCxnSpPr>
        <p:spPr bwMode="auto">
          <a:xfrm>
            <a:off x="5645266" y="1207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382A1-50AF-4FD0-9E82-7696FF5E9F2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5266" y="1675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A6F887-9EE8-47AA-AECC-48105BB2C389}"/>
              </a:ext>
            </a:extLst>
          </p:cNvPr>
          <p:cNvSpPr txBox="1"/>
          <p:nvPr/>
        </p:nvSpPr>
        <p:spPr bwMode="auto">
          <a:xfrm>
            <a:off x="5900692" y="1439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C8ADB8-C489-432A-9F5E-FC333B3E8F24}"/>
              </a:ext>
            </a:extLst>
          </p:cNvPr>
          <p:cNvCxnSpPr>
            <a:cxnSpLocks/>
          </p:cNvCxnSpPr>
          <p:nvPr/>
        </p:nvCxnSpPr>
        <p:spPr bwMode="auto">
          <a:xfrm>
            <a:off x="5652622" y="1945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B344BB-EE97-4B15-9803-745A9CF127C0}"/>
              </a:ext>
            </a:extLst>
          </p:cNvPr>
          <p:cNvSpPr txBox="1"/>
          <p:nvPr/>
        </p:nvSpPr>
        <p:spPr bwMode="auto">
          <a:xfrm>
            <a:off x="5974770" y="1714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DDA533-BCC7-4894-BBD5-48D668269F3F}"/>
              </a:ext>
            </a:extLst>
          </p:cNvPr>
          <p:cNvSpPr txBox="1"/>
          <p:nvPr/>
        </p:nvSpPr>
        <p:spPr bwMode="auto">
          <a:xfrm>
            <a:off x="5735373" y="2012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F5160F-A1D2-4016-A6F7-672DE470C643}"/>
              </a:ext>
            </a:extLst>
          </p:cNvPr>
          <p:cNvCxnSpPr>
            <a:cxnSpLocks/>
          </p:cNvCxnSpPr>
          <p:nvPr/>
        </p:nvCxnSpPr>
        <p:spPr bwMode="auto">
          <a:xfrm>
            <a:off x="5652622" y="1430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F75579-AD1B-4031-AA3C-C2629DCCDC25}"/>
              </a:ext>
            </a:extLst>
          </p:cNvPr>
          <p:cNvSpPr txBox="1"/>
          <p:nvPr/>
        </p:nvSpPr>
        <p:spPr bwMode="auto">
          <a:xfrm>
            <a:off x="5876699" y="1205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5" name="Rounded Rectangle 160">
            <a:extLst>
              <a:ext uri="{FF2B5EF4-FFF2-40B4-BE49-F238E27FC236}">
                <a16:creationId xmlns:a16="http://schemas.microsoft.com/office/drawing/2014/main" id="{23E022B6-D3EC-404D-8D0A-48A711EC51D7}"/>
              </a:ext>
            </a:extLst>
          </p:cNvPr>
          <p:cNvSpPr/>
          <p:nvPr/>
        </p:nvSpPr>
        <p:spPr>
          <a:xfrm>
            <a:off x="591807" y="25945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8729566-346C-4CAA-AF1F-79556851B4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4" y="2590674"/>
            <a:ext cx="443328" cy="47183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D66B8C7-7CF7-4AEA-970A-01D559AC1DF5}"/>
              </a:ext>
            </a:extLst>
          </p:cNvPr>
          <p:cNvSpPr txBox="1"/>
          <p:nvPr/>
        </p:nvSpPr>
        <p:spPr bwMode="auto">
          <a:xfrm>
            <a:off x="5957392" y="991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3C2A8BD6-D183-438F-BC9A-6AB387ED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77" y="1312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FD311866-7A79-4B1D-A41C-A3BC7F11A6FA}"/>
              </a:ext>
            </a:extLst>
          </p:cNvPr>
          <p:cNvSpPr/>
          <p:nvPr/>
        </p:nvSpPr>
        <p:spPr>
          <a:xfrm>
            <a:off x="7620718" y="209001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2026C13E-B88F-4631-872E-EEA5F78CCB13}"/>
              </a:ext>
            </a:extLst>
          </p:cNvPr>
          <p:cNvSpPr/>
          <p:nvPr/>
        </p:nvSpPr>
        <p:spPr>
          <a:xfrm>
            <a:off x="1607777" y="28106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8289A5-DFA4-4178-9795-7869B9463D6D}"/>
              </a:ext>
            </a:extLst>
          </p:cNvPr>
          <p:cNvCxnSpPr>
            <a:cxnSpLocks/>
            <a:stCxn id="52" idx="2"/>
            <a:endCxn id="45" idx="3"/>
          </p:cNvCxnSpPr>
          <p:nvPr/>
        </p:nvCxnSpPr>
        <p:spPr bwMode="auto">
          <a:xfrm flipH="1" flipV="1">
            <a:off x="1265239" y="29790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F65CC1A-74E1-4C21-81CA-B244503FC302}"/>
              </a:ext>
            </a:extLst>
          </p:cNvPr>
          <p:cNvCxnSpPr>
            <a:cxnSpLocks/>
            <a:stCxn id="45" idx="0"/>
            <a:endCxn id="33" idx="1"/>
          </p:cNvCxnSpPr>
          <p:nvPr/>
        </p:nvCxnSpPr>
        <p:spPr bwMode="auto">
          <a:xfrm rot="5400000" flipH="1" flipV="1">
            <a:off x="1117870" y="22808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5FA00F-96DD-4AC8-A555-E01DE829717E}"/>
              </a:ext>
            </a:extLst>
          </p:cNvPr>
          <p:cNvSpPr txBox="1"/>
          <p:nvPr/>
        </p:nvSpPr>
        <p:spPr bwMode="auto">
          <a:xfrm>
            <a:off x="732561" y="22441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  <p:sp>
        <p:nvSpPr>
          <p:cNvPr id="58" name="Rounded Rectangle 21">
            <a:extLst>
              <a:ext uri="{FF2B5EF4-FFF2-40B4-BE49-F238E27FC236}">
                <a16:creationId xmlns:a16="http://schemas.microsoft.com/office/drawing/2014/main" id="{F6284BF2-CA4A-4680-936C-8AD473C77827}"/>
              </a:ext>
            </a:extLst>
          </p:cNvPr>
          <p:cNvSpPr/>
          <p:nvPr/>
        </p:nvSpPr>
        <p:spPr>
          <a:xfrm>
            <a:off x="7424960" y="2737229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 #N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11F16C-BD42-4C38-A8C3-E734F564CA89}"/>
              </a:ext>
            </a:extLst>
          </p:cNvPr>
          <p:cNvCxnSpPr>
            <a:cxnSpLocks/>
          </p:cNvCxnSpPr>
          <p:nvPr/>
        </p:nvCxnSpPr>
        <p:spPr bwMode="auto">
          <a:xfrm>
            <a:off x="5645266" y="2964220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80255A-5E7E-4457-9595-241B8E83AB8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45266" y="3432484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4AFA3-2C6F-4F74-8B76-DF9388BED1DA}"/>
              </a:ext>
            </a:extLst>
          </p:cNvPr>
          <p:cNvSpPr txBox="1"/>
          <p:nvPr/>
        </p:nvSpPr>
        <p:spPr bwMode="auto">
          <a:xfrm>
            <a:off x="5900692" y="3196434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C4E1A-002C-4B63-811C-607E4381A849}"/>
              </a:ext>
            </a:extLst>
          </p:cNvPr>
          <p:cNvCxnSpPr>
            <a:cxnSpLocks/>
          </p:cNvCxnSpPr>
          <p:nvPr/>
        </p:nvCxnSpPr>
        <p:spPr bwMode="auto">
          <a:xfrm>
            <a:off x="5652622" y="3702459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8D99E12-FB49-4C44-B886-ABBB8319ED73}"/>
              </a:ext>
            </a:extLst>
          </p:cNvPr>
          <p:cNvSpPr txBox="1"/>
          <p:nvPr/>
        </p:nvSpPr>
        <p:spPr bwMode="auto">
          <a:xfrm>
            <a:off x="5974770" y="347131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25326C5-92FD-4AD2-ADD9-B6943C507BE0}"/>
              </a:ext>
            </a:extLst>
          </p:cNvPr>
          <p:cNvCxnSpPr>
            <a:cxnSpLocks/>
          </p:cNvCxnSpPr>
          <p:nvPr/>
        </p:nvCxnSpPr>
        <p:spPr bwMode="auto">
          <a:xfrm>
            <a:off x="5652622" y="3187433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8674A1F-E14A-480D-9C3A-27CAE7DE30DF}"/>
              </a:ext>
            </a:extLst>
          </p:cNvPr>
          <p:cNvSpPr txBox="1"/>
          <p:nvPr/>
        </p:nvSpPr>
        <p:spPr bwMode="auto">
          <a:xfrm>
            <a:off x="5876699" y="2962678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F987256-6360-4692-BF27-9D56B7B5CD03}"/>
              </a:ext>
            </a:extLst>
          </p:cNvPr>
          <p:cNvSpPr txBox="1"/>
          <p:nvPr/>
        </p:nvSpPr>
        <p:spPr bwMode="auto">
          <a:xfrm>
            <a:off x="5957392" y="2748696"/>
            <a:ext cx="1593660" cy="2379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0" name="Freeform 51">
            <a:extLst>
              <a:ext uri="{FF2B5EF4-FFF2-40B4-BE49-F238E27FC236}">
                <a16:creationId xmlns:a16="http://schemas.microsoft.com/office/drawing/2014/main" id="{CD8BF25B-B8F0-4A98-B353-200FC2C7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477" y="3069290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F656260B-1465-4232-820B-DA7859A2F7F4}"/>
              </a:ext>
            </a:extLst>
          </p:cNvPr>
          <p:cNvSpPr/>
          <p:nvPr/>
        </p:nvSpPr>
        <p:spPr>
          <a:xfrm>
            <a:off x="7620718" y="385844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32232-7313-4379-9E71-D460490E69D0}"/>
              </a:ext>
            </a:extLst>
          </p:cNvPr>
          <p:cNvSpPr txBox="1"/>
          <p:nvPr/>
        </p:nvSpPr>
        <p:spPr>
          <a:xfrm>
            <a:off x="7802319" y="233809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284A66C-A476-4268-B932-E8CC405494E8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0800000" flipV="1">
            <a:off x="2406463" y="2261248"/>
            <a:ext cx="5216735" cy="720616"/>
          </a:xfrm>
          <a:prstGeom prst="bentConnector3">
            <a:avLst>
              <a:gd name="adj1" fmla="val 394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8671-C487-46BC-8DF7-BBC49EFAE6CC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0800000">
            <a:off x="2406463" y="2981864"/>
            <a:ext cx="5216735" cy="1047814"/>
          </a:xfrm>
          <a:prstGeom prst="bentConnector3">
            <a:avLst>
              <a:gd name="adj1" fmla="val 394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5255ECE-5273-4D14-A5EA-018329509886}"/>
              </a:ext>
            </a:extLst>
          </p:cNvPr>
          <p:cNvSpPr txBox="1"/>
          <p:nvPr/>
        </p:nvSpPr>
        <p:spPr bwMode="auto">
          <a:xfrm>
            <a:off x="5778077" y="3813817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sp>
        <p:nvSpPr>
          <p:cNvPr id="41" name="Rounded Rectangle 21">
            <a:extLst>
              <a:ext uri="{FF2B5EF4-FFF2-40B4-BE49-F238E27FC236}">
                <a16:creationId xmlns:a16="http://schemas.microsoft.com/office/drawing/2014/main" id="{C18F8F60-17FB-413B-8C36-ED5415CCE40B}"/>
              </a:ext>
            </a:extLst>
          </p:cNvPr>
          <p:cNvSpPr/>
          <p:nvPr/>
        </p:nvSpPr>
        <p:spPr>
          <a:xfrm>
            <a:off x="4355736" y="1742352"/>
            <a:ext cx="1098082" cy="1136996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Broker Cloud Provider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860F13-5CED-4956-ADCB-4743F7819D69}"/>
              </a:ext>
            </a:extLst>
          </p:cNvPr>
          <p:cNvCxnSpPr>
            <a:cxnSpLocks/>
          </p:cNvCxnSpPr>
          <p:nvPr/>
        </p:nvCxnSpPr>
        <p:spPr bwMode="auto">
          <a:xfrm>
            <a:off x="2576042" y="196934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5DD46D-2049-4DEF-B46B-C454BE172C49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6042" y="243760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98BD410-7FC4-44C0-AC61-246A03DE31DA}"/>
              </a:ext>
            </a:extLst>
          </p:cNvPr>
          <p:cNvSpPr txBox="1"/>
          <p:nvPr/>
        </p:nvSpPr>
        <p:spPr bwMode="auto">
          <a:xfrm>
            <a:off x="2831468" y="220155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6E0E7F-90D0-4ADE-8545-840D329FB854}"/>
              </a:ext>
            </a:extLst>
          </p:cNvPr>
          <p:cNvCxnSpPr>
            <a:cxnSpLocks/>
          </p:cNvCxnSpPr>
          <p:nvPr/>
        </p:nvCxnSpPr>
        <p:spPr bwMode="auto">
          <a:xfrm>
            <a:off x="2583398" y="270758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266201F-3587-42B7-A5F5-BD1BACAE18B6}"/>
              </a:ext>
            </a:extLst>
          </p:cNvPr>
          <p:cNvSpPr txBox="1"/>
          <p:nvPr/>
        </p:nvSpPr>
        <p:spPr bwMode="auto">
          <a:xfrm>
            <a:off x="2905546" y="247643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664C29-BAA3-45DE-ACDA-AD1FE463618E}"/>
              </a:ext>
            </a:extLst>
          </p:cNvPr>
          <p:cNvSpPr txBox="1"/>
          <p:nvPr/>
        </p:nvSpPr>
        <p:spPr bwMode="auto">
          <a:xfrm>
            <a:off x="2666149" y="277493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FF7707-08AA-48AF-BDD6-78FB91D0E000}"/>
              </a:ext>
            </a:extLst>
          </p:cNvPr>
          <p:cNvCxnSpPr>
            <a:cxnSpLocks/>
          </p:cNvCxnSpPr>
          <p:nvPr/>
        </p:nvCxnSpPr>
        <p:spPr bwMode="auto">
          <a:xfrm>
            <a:off x="2583398" y="219255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5DE4963-78F7-4576-BF18-D91F6B63C238}"/>
              </a:ext>
            </a:extLst>
          </p:cNvPr>
          <p:cNvSpPr txBox="1"/>
          <p:nvPr/>
        </p:nvSpPr>
        <p:spPr bwMode="auto">
          <a:xfrm>
            <a:off x="2807475" y="196780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FC8B43-9EF7-4A9C-9682-7167722641D4}"/>
              </a:ext>
            </a:extLst>
          </p:cNvPr>
          <p:cNvSpPr txBox="1"/>
          <p:nvPr/>
        </p:nvSpPr>
        <p:spPr bwMode="auto">
          <a:xfrm>
            <a:off x="2888168" y="1753819"/>
            <a:ext cx="1593660" cy="2765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78" name="Freeform 51">
            <a:extLst>
              <a:ext uri="{FF2B5EF4-FFF2-40B4-BE49-F238E27FC236}">
                <a16:creationId xmlns:a16="http://schemas.microsoft.com/office/drawing/2014/main" id="{46B4F3C1-4E7B-4412-923E-4C9F8190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253" y="207441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425831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7B0D-7876-4970-ABF8-D5951B4B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342465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64269"/>
            <a:ext cx="8353425" cy="1081088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 (Dimensions)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273A22-855A-4B61-9A62-33CD8B023B5D}"/>
              </a:ext>
            </a:extLst>
          </p:cNvPr>
          <p:cNvSpPr txBox="1"/>
          <p:nvPr/>
        </p:nvSpPr>
        <p:spPr bwMode="auto">
          <a:xfrm>
            <a:off x="7165176" y="1455691"/>
            <a:ext cx="4832744" cy="46111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Resource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Resource Pool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VM Management (CPU, Memory, Storage, Network)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Repository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Storage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VNF LCM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Resources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Image / Container / Registry Management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Deploy/Configure/Scale/Start/Stop App/VNF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Monitor App/VNFs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Transactions / Conversations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Communications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Edge Applications Services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 Cloud Services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Summary Variations: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Connectivity: Private, Public, Edge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Provisioning: IaaS or SaaS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Deployment : Edge or Central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Repository / Registry: Public, Private, VM or Container Images</a:t>
            </a:r>
          </a:p>
          <a:p>
            <a:pPr algn="l">
              <a:buClr>
                <a:schemeClr val="tx1"/>
              </a:buClr>
            </a:pPr>
            <a:endParaRPr lang="en-US" sz="1400" dirty="0"/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6AADE5-88DC-43C9-BC18-3D3173EEFFE8}"/>
              </a:ext>
            </a:extLst>
          </p:cNvPr>
          <p:cNvSpPr txBox="1"/>
          <p:nvPr/>
        </p:nvSpPr>
        <p:spPr bwMode="auto">
          <a:xfrm>
            <a:off x="479424" y="4476858"/>
            <a:ext cx="5550674" cy="231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400" dirty="0"/>
              <a:t>Manage 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Account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Users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Billing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r>
              <a:rPr lang="en-US" sz="1400" dirty="0"/>
              <a:t>Manage Connectivity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Public or Private Network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VPN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CSP Edge / Cloud Connection Configuration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Connection Security Profile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>
              <a:buClr>
                <a:schemeClr val="tx1"/>
              </a:buClr>
            </a:pPr>
            <a:endParaRPr lang="en-US" sz="1400" dirty="0"/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4CDEE7FF-A1B5-4F13-990C-CAAF9A62B3F1}"/>
              </a:ext>
            </a:extLst>
          </p:cNvPr>
          <p:cNvSpPr/>
          <p:nvPr/>
        </p:nvSpPr>
        <p:spPr>
          <a:xfrm>
            <a:off x="4509933" y="1714614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32" name="Rounded Rectangle 21">
            <a:extLst>
              <a:ext uri="{FF2B5EF4-FFF2-40B4-BE49-F238E27FC236}">
                <a16:creationId xmlns:a16="http://schemas.microsoft.com/office/drawing/2014/main" id="{1CD76A8A-85D4-4B42-B456-0AF64943761C}"/>
              </a:ext>
            </a:extLst>
          </p:cNvPr>
          <p:cNvSpPr/>
          <p:nvPr/>
        </p:nvSpPr>
        <p:spPr>
          <a:xfrm>
            <a:off x="4418047" y="1763866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sp>
        <p:nvSpPr>
          <p:cNvPr id="33" name="Rounded Rectangle 21">
            <a:extLst>
              <a:ext uri="{FF2B5EF4-FFF2-40B4-BE49-F238E27FC236}">
                <a16:creationId xmlns:a16="http://schemas.microsoft.com/office/drawing/2014/main" id="{1F9387A4-49B1-467C-BA45-3EB94488BF26}"/>
              </a:ext>
            </a:extLst>
          </p:cNvPr>
          <p:cNvSpPr/>
          <p:nvPr/>
        </p:nvSpPr>
        <p:spPr>
          <a:xfrm>
            <a:off x="1390886" y="1843952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34" name="Picture 200">
            <a:extLst>
              <a:ext uri="{FF2B5EF4-FFF2-40B4-BE49-F238E27FC236}">
                <a16:creationId xmlns:a16="http://schemas.microsoft.com/office/drawing/2014/main" id="{1360D66C-8C95-439C-9201-12CA81E2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9541" y="2369753"/>
            <a:ext cx="598639" cy="483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Rounded Rectangle 21">
            <a:extLst>
              <a:ext uri="{FF2B5EF4-FFF2-40B4-BE49-F238E27FC236}">
                <a16:creationId xmlns:a16="http://schemas.microsoft.com/office/drawing/2014/main" id="{E7430385-E516-4B6A-AF69-D8A4D2DC7403}"/>
              </a:ext>
            </a:extLst>
          </p:cNvPr>
          <p:cNvSpPr/>
          <p:nvPr/>
        </p:nvSpPr>
        <p:spPr>
          <a:xfrm>
            <a:off x="4316000" y="1813472"/>
            <a:ext cx="1098082" cy="1486160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8EC2CE-E853-4134-907F-06DF060EE186}"/>
              </a:ext>
            </a:extLst>
          </p:cNvPr>
          <p:cNvCxnSpPr>
            <a:cxnSpLocks/>
          </p:cNvCxnSpPr>
          <p:nvPr/>
        </p:nvCxnSpPr>
        <p:spPr bwMode="auto">
          <a:xfrm>
            <a:off x="2536306" y="2040463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703017-9CC1-4CDE-8C55-F476A1229022}"/>
              </a:ext>
            </a:extLst>
          </p:cNvPr>
          <p:cNvCxnSpPr>
            <a:cxnSpLocks/>
          </p:cNvCxnSpPr>
          <p:nvPr/>
        </p:nvCxnSpPr>
        <p:spPr bwMode="auto">
          <a:xfrm flipV="1">
            <a:off x="2536306" y="2508727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688A4C-9665-4C95-A4E4-42A2FBC67DDB}"/>
              </a:ext>
            </a:extLst>
          </p:cNvPr>
          <p:cNvSpPr txBox="1"/>
          <p:nvPr/>
        </p:nvSpPr>
        <p:spPr bwMode="auto">
          <a:xfrm>
            <a:off x="2791732" y="2272677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F080F5-AC16-4F8E-AFB0-B10AF080AB09}"/>
              </a:ext>
            </a:extLst>
          </p:cNvPr>
          <p:cNvCxnSpPr>
            <a:cxnSpLocks/>
          </p:cNvCxnSpPr>
          <p:nvPr/>
        </p:nvCxnSpPr>
        <p:spPr bwMode="auto">
          <a:xfrm>
            <a:off x="2543662" y="2778702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E8EABC-0ECC-4692-B3DE-73002FC7B057}"/>
              </a:ext>
            </a:extLst>
          </p:cNvPr>
          <p:cNvSpPr txBox="1"/>
          <p:nvPr/>
        </p:nvSpPr>
        <p:spPr bwMode="auto">
          <a:xfrm>
            <a:off x="2865810" y="2547558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B034DF-D0E7-442B-8114-2861414EC01B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 bwMode="auto">
          <a:xfrm flipH="1" flipV="1">
            <a:off x="2365822" y="3083464"/>
            <a:ext cx="2148415" cy="109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47134F-1616-44C8-8477-C66FC099E727}"/>
              </a:ext>
            </a:extLst>
          </p:cNvPr>
          <p:cNvSpPr txBox="1"/>
          <p:nvPr/>
        </p:nvSpPr>
        <p:spPr bwMode="auto">
          <a:xfrm>
            <a:off x="2626413" y="2846056"/>
            <a:ext cx="1620739" cy="252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Transactions /Conversations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37D01F-A549-44F6-9B76-AE9BFDA24600}"/>
              </a:ext>
            </a:extLst>
          </p:cNvPr>
          <p:cNvCxnSpPr>
            <a:cxnSpLocks/>
          </p:cNvCxnSpPr>
          <p:nvPr/>
        </p:nvCxnSpPr>
        <p:spPr bwMode="auto">
          <a:xfrm>
            <a:off x="2543662" y="226367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9C7502-2503-4057-B955-2A860B3D732F}"/>
              </a:ext>
            </a:extLst>
          </p:cNvPr>
          <p:cNvSpPr txBox="1"/>
          <p:nvPr/>
        </p:nvSpPr>
        <p:spPr bwMode="auto">
          <a:xfrm>
            <a:off x="2767739" y="2038921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48" name="Rounded Rectangle 160">
            <a:extLst>
              <a:ext uri="{FF2B5EF4-FFF2-40B4-BE49-F238E27FC236}">
                <a16:creationId xmlns:a16="http://schemas.microsoft.com/office/drawing/2014/main" id="{758B17E2-8B75-4A8E-A644-E8A2688EA4E9}"/>
              </a:ext>
            </a:extLst>
          </p:cNvPr>
          <p:cNvSpPr/>
          <p:nvPr/>
        </p:nvSpPr>
        <p:spPr>
          <a:xfrm>
            <a:off x="551167" y="2696102"/>
            <a:ext cx="673432" cy="7691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32B6027-7AE1-478A-AB19-A5F9CA55E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4" y="2692274"/>
            <a:ext cx="443328" cy="47183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EBE553-72B7-4191-B1A5-34BE5142ADF1}"/>
              </a:ext>
            </a:extLst>
          </p:cNvPr>
          <p:cNvSpPr txBox="1"/>
          <p:nvPr/>
        </p:nvSpPr>
        <p:spPr bwMode="auto">
          <a:xfrm>
            <a:off x="2848432" y="1824938"/>
            <a:ext cx="1593660" cy="25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24A028C1-54A6-4B59-99AE-217D7F47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1517" y="2115053"/>
            <a:ext cx="653188" cy="709222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4552F72-5A61-41B8-B171-1B79E1AA2F39}"/>
              </a:ext>
            </a:extLst>
          </p:cNvPr>
          <p:cNvCxnSpPr>
            <a:cxnSpLocks/>
            <a:stCxn id="35" idx="2"/>
            <a:endCxn id="31" idx="3"/>
          </p:cNvCxnSpPr>
          <p:nvPr/>
        </p:nvCxnSpPr>
        <p:spPr bwMode="auto">
          <a:xfrm rot="5400000" flipH="1" flipV="1">
            <a:off x="4815559" y="2507176"/>
            <a:ext cx="841938" cy="742974"/>
          </a:xfrm>
          <a:prstGeom prst="bentConnector4">
            <a:avLst>
              <a:gd name="adj1" fmla="val -13878"/>
              <a:gd name="adj2" fmla="val 1198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168B62A2-9C23-4DA7-A037-2DDF0E8937D1}"/>
              </a:ext>
            </a:extLst>
          </p:cNvPr>
          <p:cNvSpPr/>
          <p:nvPr/>
        </p:nvSpPr>
        <p:spPr>
          <a:xfrm>
            <a:off x="4511758" y="2923133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sp>
        <p:nvSpPr>
          <p:cNvPr id="54" name="Cloud 53">
            <a:extLst>
              <a:ext uri="{FF2B5EF4-FFF2-40B4-BE49-F238E27FC236}">
                <a16:creationId xmlns:a16="http://schemas.microsoft.com/office/drawing/2014/main" id="{7170FFDA-F724-46AA-AC3A-1A79AF859DA3}"/>
              </a:ext>
            </a:extLst>
          </p:cNvPr>
          <p:cNvSpPr/>
          <p:nvPr/>
        </p:nvSpPr>
        <p:spPr>
          <a:xfrm>
            <a:off x="1567137" y="2912229"/>
            <a:ext cx="799351" cy="34247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/ User Plane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FF3B19-AB59-4F1F-9066-3E4D86D45C96}"/>
              </a:ext>
            </a:extLst>
          </p:cNvPr>
          <p:cNvCxnSpPr>
            <a:cxnSpLocks/>
            <a:stCxn id="54" idx="2"/>
            <a:endCxn id="48" idx="3"/>
          </p:cNvCxnSpPr>
          <p:nvPr/>
        </p:nvCxnSpPr>
        <p:spPr bwMode="auto">
          <a:xfrm flipH="1" flipV="1">
            <a:off x="1224599" y="3080656"/>
            <a:ext cx="345017" cy="280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2D5F4DD-7051-4F13-AACC-B885B1F16A81}"/>
              </a:ext>
            </a:extLst>
          </p:cNvPr>
          <p:cNvCxnSpPr>
            <a:cxnSpLocks/>
            <a:stCxn id="48" idx="0"/>
            <a:endCxn id="33" idx="1"/>
          </p:cNvCxnSpPr>
          <p:nvPr/>
        </p:nvCxnSpPr>
        <p:spPr bwMode="auto">
          <a:xfrm rot="5400000" flipH="1" flipV="1">
            <a:off x="1077230" y="2382447"/>
            <a:ext cx="124309" cy="50300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318B5C8-82D6-45D5-A1E9-CDF2A04B745F}"/>
              </a:ext>
            </a:extLst>
          </p:cNvPr>
          <p:cNvSpPr txBox="1"/>
          <p:nvPr/>
        </p:nvSpPr>
        <p:spPr bwMode="auto">
          <a:xfrm>
            <a:off x="691921" y="2345793"/>
            <a:ext cx="799352" cy="273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</a:t>
            </a:r>
            <a:r>
              <a:rPr lang="en-US" sz="1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358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10A5-CD53-414D-9C88-CD039789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74320"/>
            <a:ext cx="8353425" cy="588307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Integration Models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01E41A-53AF-4FD1-AAC1-31A353AAEBB1}"/>
              </a:ext>
            </a:extLst>
          </p:cNvPr>
          <p:cNvSpPr txBox="1"/>
          <p:nvPr/>
        </p:nvSpPr>
        <p:spPr bwMode="auto">
          <a:xfrm>
            <a:off x="501909" y="2808345"/>
            <a:ext cx="3756462" cy="8251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4E8AE-8788-45C3-8A35-8FFBBBF0F9CD}"/>
              </a:ext>
            </a:extLst>
          </p:cNvPr>
          <p:cNvSpPr txBox="1"/>
          <p:nvPr/>
        </p:nvSpPr>
        <p:spPr bwMode="auto">
          <a:xfrm>
            <a:off x="7150198" y="2808345"/>
            <a:ext cx="3756462" cy="10169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</a:t>
            </a:r>
            <a:endParaRPr lang="en-US" sz="1200" dirty="0"/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Centrally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Private Connectivity]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B51D86-80A3-42CC-AED3-FF6F9D539825}"/>
              </a:ext>
            </a:extLst>
          </p:cNvPr>
          <p:cNvSpPr txBox="1"/>
          <p:nvPr/>
        </p:nvSpPr>
        <p:spPr bwMode="auto">
          <a:xfrm>
            <a:off x="624620" y="5878094"/>
            <a:ext cx="3756462" cy="9799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IaaS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Direct Resource Management (CPU, Storage, Network)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Manage Repositories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13343-1929-4679-8378-0307B3A56D21}"/>
              </a:ext>
            </a:extLst>
          </p:cNvPr>
          <p:cNvSpPr txBox="1"/>
          <p:nvPr/>
        </p:nvSpPr>
        <p:spPr bwMode="auto">
          <a:xfrm>
            <a:off x="7035141" y="5878095"/>
            <a:ext cx="3756462" cy="10206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sz="1200" b="1" dirty="0"/>
              <a:t>Simple SaaS (@ Edge)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Indirect Resource Management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Edge Deployed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[Optional: Manage Registry]</a:t>
            </a:r>
          </a:p>
          <a:p>
            <a:pPr algn="l">
              <a:buClr>
                <a:schemeClr val="tx1"/>
              </a:buClr>
            </a:pPr>
            <a:r>
              <a:rPr lang="en-US" sz="1200" dirty="0"/>
              <a:t>Wireless Access Edge / Cloud Connectivity Configuration</a:t>
            </a:r>
          </a:p>
          <a:p>
            <a:pPr marL="457200" indent="-457200" algn="l">
              <a:buClr>
                <a:schemeClr val="tx1"/>
              </a:buClr>
              <a:buAutoNum type="arabicPeriod"/>
            </a:pPr>
            <a:endParaRPr lang="en-US" sz="1200" dirty="0"/>
          </a:p>
          <a:p>
            <a:pPr algn="l">
              <a:buClr>
                <a:schemeClr val="tx1"/>
              </a:buClr>
            </a:pPr>
            <a:endParaRPr lang="en-US" sz="1200" dirty="0"/>
          </a:p>
        </p:txBody>
      </p:sp>
      <p:sp>
        <p:nvSpPr>
          <p:cNvPr id="75" name="Rounded Rectangle 21">
            <a:extLst>
              <a:ext uri="{FF2B5EF4-FFF2-40B4-BE49-F238E27FC236}">
                <a16:creationId xmlns:a16="http://schemas.microsoft.com/office/drawing/2014/main" id="{7B2565AB-CD69-40F9-84D3-977DCF638422}"/>
              </a:ext>
            </a:extLst>
          </p:cNvPr>
          <p:cNvSpPr/>
          <p:nvPr/>
        </p:nvSpPr>
        <p:spPr>
          <a:xfrm>
            <a:off x="141841" y="855196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76" name="Picture 200">
            <a:extLst>
              <a:ext uri="{FF2B5EF4-FFF2-40B4-BE49-F238E27FC236}">
                <a16:creationId xmlns:a16="http://schemas.microsoft.com/office/drawing/2014/main" id="{2B60D64C-2084-4BA2-8C35-EFA0A1A8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071" y="1495982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7" name="Rounded Rectangle 21">
            <a:extLst>
              <a:ext uri="{FF2B5EF4-FFF2-40B4-BE49-F238E27FC236}">
                <a16:creationId xmlns:a16="http://schemas.microsoft.com/office/drawing/2014/main" id="{C0E561F1-4CDC-4BDB-B60A-D51B6B824C28}"/>
              </a:ext>
            </a:extLst>
          </p:cNvPr>
          <p:cNvSpPr/>
          <p:nvPr/>
        </p:nvSpPr>
        <p:spPr>
          <a:xfrm>
            <a:off x="3066955" y="855196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3E32AA7-9E34-4D9C-8087-676957B0833B}"/>
              </a:ext>
            </a:extLst>
          </p:cNvPr>
          <p:cNvCxnSpPr>
            <a:cxnSpLocks/>
          </p:cNvCxnSpPr>
          <p:nvPr/>
        </p:nvCxnSpPr>
        <p:spPr bwMode="auto">
          <a:xfrm>
            <a:off x="1287261" y="1051707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B817B58-5CDB-439E-B04E-25E8FC55588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7261" y="1519971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53B3346-8951-48CB-A5A8-E86B0304D0EA}"/>
              </a:ext>
            </a:extLst>
          </p:cNvPr>
          <p:cNvSpPr txBox="1"/>
          <p:nvPr/>
        </p:nvSpPr>
        <p:spPr bwMode="auto">
          <a:xfrm>
            <a:off x="1542687" y="1283921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9539D8F-CB5A-4909-B69E-867C5EE8E6DB}"/>
              </a:ext>
            </a:extLst>
          </p:cNvPr>
          <p:cNvCxnSpPr>
            <a:cxnSpLocks/>
          </p:cNvCxnSpPr>
          <p:nvPr/>
        </p:nvCxnSpPr>
        <p:spPr bwMode="auto">
          <a:xfrm>
            <a:off x="1294617" y="1789946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4212AAF9-7E75-491F-9456-13861FAF9EC4}"/>
              </a:ext>
            </a:extLst>
          </p:cNvPr>
          <p:cNvSpPr txBox="1"/>
          <p:nvPr/>
        </p:nvSpPr>
        <p:spPr bwMode="auto">
          <a:xfrm>
            <a:off x="1616765" y="1558802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C2AF248-4FF1-4FB3-9C41-153E22F7A119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5420" y="2174948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1C2B5AA-4FB9-432E-97F9-DF9FCE04C22B}"/>
              </a:ext>
            </a:extLst>
          </p:cNvPr>
          <p:cNvSpPr txBox="1"/>
          <p:nvPr/>
        </p:nvSpPr>
        <p:spPr bwMode="auto">
          <a:xfrm>
            <a:off x="1833840" y="1796340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C32D0A-D934-414A-8B58-3E83DBDEEDB6}"/>
              </a:ext>
            </a:extLst>
          </p:cNvPr>
          <p:cNvCxnSpPr>
            <a:cxnSpLocks/>
          </p:cNvCxnSpPr>
          <p:nvPr/>
        </p:nvCxnSpPr>
        <p:spPr bwMode="auto">
          <a:xfrm>
            <a:off x="1294617" y="1274920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9635A98-A6CC-475C-B424-4B97523326F6}"/>
              </a:ext>
            </a:extLst>
          </p:cNvPr>
          <p:cNvSpPr txBox="1"/>
          <p:nvPr/>
        </p:nvSpPr>
        <p:spPr bwMode="auto">
          <a:xfrm>
            <a:off x="1518694" y="1050165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37" name="Rounded Rectangle 160">
            <a:extLst>
              <a:ext uri="{FF2B5EF4-FFF2-40B4-BE49-F238E27FC236}">
                <a16:creationId xmlns:a16="http://schemas.microsoft.com/office/drawing/2014/main" id="{ECE93FB8-C592-474D-B1B9-7872563C0D01}"/>
              </a:ext>
            </a:extLst>
          </p:cNvPr>
          <p:cNvSpPr/>
          <p:nvPr/>
        </p:nvSpPr>
        <p:spPr>
          <a:xfrm>
            <a:off x="935977" y="1895159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6A3A9176-B157-4278-8F4E-FD27DFB98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22" y="1921725"/>
            <a:ext cx="473353" cy="503790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A5A389B3-8DFA-4793-82F8-426C6A2C9A62}"/>
              </a:ext>
            </a:extLst>
          </p:cNvPr>
          <p:cNvSpPr txBox="1"/>
          <p:nvPr/>
        </p:nvSpPr>
        <p:spPr bwMode="auto">
          <a:xfrm>
            <a:off x="1599387" y="836182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40" name="Freeform 51">
            <a:extLst>
              <a:ext uri="{FF2B5EF4-FFF2-40B4-BE49-F238E27FC236}">
                <a16:creationId xmlns:a16="http://schemas.microsoft.com/office/drawing/2014/main" id="{4EAD6E58-798E-47C1-AFC2-604B38B3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148" y="1343329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43" name="Rounded Rectangle 21">
            <a:extLst>
              <a:ext uri="{FF2B5EF4-FFF2-40B4-BE49-F238E27FC236}">
                <a16:creationId xmlns:a16="http://schemas.microsoft.com/office/drawing/2014/main" id="{4F3400A4-C05B-4DF3-8866-29CB299F29A7}"/>
              </a:ext>
            </a:extLst>
          </p:cNvPr>
          <p:cNvSpPr/>
          <p:nvPr/>
        </p:nvSpPr>
        <p:spPr>
          <a:xfrm>
            <a:off x="6874187" y="876974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44" name="Picture 200">
            <a:extLst>
              <a:ext uri="{FF2B5EF4-FFF2-40B4-BE49-F238E27FC236}">
                <a16:creationId xmlns:a16="http://schemas.microsoft.com/office/drawing/2014/main" id="{7CB57CBE-5D84-4E6B-93F6-C2D81E7E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417" y="1517760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" name="Rounded Rectangle 21">
            <a:extLst>
              <a:ext uri="{FF2B5EF4-FFF2-40B4-BE49-F238E27FC236}">
                <a16:creationId xmlns:a16="http://schemas.microsoft.com/office/drawing/2014/main" id="{5343B365-D3FD-48EB-9996-5D672A33710E}"/>
              </a:ext>
            </a:extLst>
          </p:cNvPr>
          <p:cNvSpPr/>
          <p:nvPr/>
        </p:nvSpPr>
        <p:spPr>
          <a:xfrm>
            <a:off x="9799301" y="876974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96D117-D0B3-4AC5-B62F-8276E4905C53}"/>
              </a:ext>
            </a:extLst>
          </p:cNvPr>
          <p:cNvCxnSpPr>
            <a:cxnSpLocks/>
          </p:cNvCxnSpPr>
          <p:nvPr/>
        </p:nvCxnSpPr>
        <p:spPr bwMode="auto">
          <a:xfrm>
            <a:off x="8019607" y="1073485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AE38696-764A-4C46-BDFF-78168ED87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8019607" y="1541749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7F6757D-8A3E-421B-BC54-88DC18B9EA32}"/>
              </a:ext>
            </a:extLst>
          </p:cNvPr>
          <p:cNvSpPr txBox="1"/>
          <p:nvPr/>
        </p:nvSpPr>
        <p:spPr bwMode="auto">
          <a:xfrm>
            <a:off x="8275033" y="1305699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Resources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B8ACB35-9B2B-4949-889F-AEAABCB133D6}"/>
              </a:ext>
            </a:extLst>
          </p:cNvPr>
          <p:cNvCxnSpPr>
            <a:cxnSpLocks/>
          </p:cNvCxnSpPr>
          <p:nvPr/>
        </p:nvCxnSpPr>
        <p:spPr bwMode="auto">
          <a:xfrm>
            <a:off x="8026963" y="181172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02ABE3E-7EAE-4B94-902E-240183E0FD79}"/>
              </a:ext>
            </a:extLst>
          </p:cNvPr>
          <p:cNvSpPr txBox="1"/>
          <p:nvPr/>
        </p:nvSpPr>
        <p:spPr bwMode="auto">
          <a:xfrm>
            <a:off x="8349111" y="1580580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7593A44-B23C-45FF-818C-59ED60BBA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8377766" y="2196726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551B523-4969-425A-9B01-7AB0529536E8}"/>
              </a:ext>
            </a:extLst>
          </p:cNvPr>
          <p:cNvSpPr txBox="1"/>
          <p:nvPr/>
        </p:nvSpPr>
        <p:spPr bwMode="auto">
          <a:xfrm>
            <a:off x="8566186" y="1818118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F6F902F-6E9F-43FF-B98E-DBAC46753EC5}"/>
              </a:ext>
            </a:extLst>
          </p:cNvPr>
          <p:cNvCxnSpPr>
            <a:cxnSpLocks/>
          </p:cNvCxnSpPr>
          <p:nvPr/>
        </p:nvCxnSpPr>
        <p:spPr bwMode="auto">
          <a:xfrm>
            <a:off x="8026963" y="1296698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Dot"/>
            <a:round/>
            <a:headEnd type="triangle" w="lg" len="med"/>
            <a:tailEnd type="triangle" w="lg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D22A86-E9E0-459B-AA6C-BE2A91122D7F}"/>
              </a:ext>
            </a:extLst>
          </p:cNvPr>
          <p:cNvSpPr txBox="1"/>
          <p:nvPr/>
        </p:nvSpPr>
        <p:spPr bwMode="auto">
          <a:xfrm>
            <a:off x="8251040" y="1071943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55" name="Rounded Rectangle 160">
            <a:extLst>
              <a:ext uri="{FF2B5EF4-FFF2-40B4-BE49-F238E27FC236}">
                <a16:creationId xmlns:a16="http://schemas.microsoft.com/office/drawing/2014/main" id="{0C732F9C-E4E9-4FD6-830A-C9E034F9ABB9}"/>
              </a:ext>
            </a:extLst>
          </p:cNvPr>
          <p:cNvSpPr/>
          <p:nvPr/>
        </p:nvSpPr>
        <p:spPr>
          <a:xfrm>
            <a:off x="7668323" y="1916937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5935086-F26F-4454-B32C-687068861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268" y="1943503"/>
            <a:ext cx="473353" cy="50379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398D32D4-8E7C-4405-A071-E4A1C4EE8702}"/>
              </a:ext>
            </a:extLst>
          </p:cNvPr>
          <p:cNvSpPr txBox="1"/>
          <p:nvPr/>
        </p:nvSpPr>
        <p:spPr bwMode="auto">
          <a:xfrm>
            <a:off x="8331733" y="857960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58" name="Freeform 51">
            <a:extLst>
              <a:ext uri="{FF2B5EF4-FFF2-40B4-BE49-F238E27FC236}">
                <a16:creationId xmlns:a16="http://schemas.microsoft.com/office/drawing/2014/main" id="{1AA6CE03-C06B-4CB0-AE7F-B6DE1A1BB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494" y="1365107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59" name="Rounded Rectangle 21">
            <a:extLst>
              <a:ext uri="{FF2B5EF4-FFF2-40B4-BE49-F238E27FC236}">
                <a16:creationId xmlns:a16="http://schemas.microsoft.com/office/drawing/2014/main" id="{F795CE5E-89FD-4AC2-A6AF-2F8F249FF05B}"/>
              </a:ext>
            </a:extLst>
          </p:cNvPr>
          <p:cNvSpPr/>
          <p:nvPr/>
        </p:nvSpPr>
        <p:spPr>
          <a:xfrm>
            <a:off x="137783" y="3970470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60" name="Picture 200">
            <a:extLst>
              <a:ext uri="{FF2B5EF4-FFF2-40B4-BE49-F238E27FC236}">
                <a16:creationId xmlns:a16="http://schemas.microsoft.com/office/drawing/2014/main" id="{D5F5A0CB-DD70-4A7E-818F-FF03579E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013" y="4611256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1" name="Rounded Rectangle 21">
            <a:extLst>
              <a:ext uri="{FF2B5EF4-FFF2-40B4-BE49-F238E27FC236}">
                <a16:creationId xmlns:a16="http://schemas.microsoft.com/office/drawing/2014/main" id="{A4BDAAFE-1D0F-4751-A6F7-5C0B56FBA66C}"/>
              </a:ext>
            </a:extLst>
          </p:cNvPr>
          <p:cNvSpPr/>
          <p:nvPr/>
        </p:nvSpPr>
        <p:spPr>
          <a:xfrm>
            <a:off x="3062897" y="3970470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A64A933-3C36-4BB8-922B-3D78D656BBD5}"/>
              </a:ext>
            </a:extLst>
          </p:cNvPr>
          <p:cNvCxnSpPr>
            <a:cxnSpLocks/>
          </p:cNvCxnSpPr>
          <p:nvPr/>
        </p:nvCxnSpPr>
        <p:spPr bwMode="auto">
          <a:xfrm>
            <a:off x="1283203" y="4166981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E26D5FE-1334-4B10-9149-A1A811EE6345}"/>
              </a:ext>
            </a:extLst>
          </p:cNvPr>
          <p:cNvCxnSpPr>
            <a:cxnSpLocks/>
          </p:cNvCxnSpPr>
          <p:nvPr/>
        </p:nvCxnSpPr>
        <p:spPr bwMode="auto">
          <a:xfrm flipV="1">
            <a:off x="1283203" y="4635245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AE1497B8-1238-423D-9DED-FE3B7D32F2D2}"/>
              </a:ext>
            </a:extLst>
          </p:cNvPr>
          <p:cNvSpPr txBox="1"/>
          <p:nvPr/>
        </p:nvSpPr>
        <p:spPr bwMode="auto">
          <a:xfrm>
            <a:off x="1538629" y="439919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Resources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263ACFD-52CC-4623-925D-7A0D20E7B4DF}"/>
              </a:ext>
            </a:extLst>
          </p:cNvPr>
          <p:cNvCxnSpPr>
            <a:cxnSpLocks/>
          </p:cNvCxnSpPr>
          <p:nvPr/>
        </p:nvCxnSpPr>
        <p:spPr bwMode="auto">
          <a:xfrm>
            <a:off x="1290559" y="4905220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81B6976-B70F-4F8C-9EC8-AD69807C2060}"/>
              </a:ext>
            </a:extLst>
          </p:cNvPr>
          <p:cNvSpPr txBox="1"/>
          <p:nvPr/>
        </p:nvSpPr>
        <p:spPr bwMode="auto">
          <a:xfrm>
            <a:off x="1612707" y="4674076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480F70-E153-4161-8552-68BFE67D1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1641362" y="5290222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53E7D8E-B44B-426A-8E5A-8E51F823378E}"/>
              </a:ext>
            </a:extLst>
          </p:cNvPr>
          <p:cNvSpPr txBox="1"/>
          <p:nvPr/>
        </p:nvSpPr>
        <p:spPr bwMode="auto">
          <a:xfrm>
            <a:off x="1829782" y="4911614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49957A1E-B015-40AD-8B9D-9ECEBB5B5527}"/>
              </a:ext>
            </a:extLst>
          </p:cNvPr>
          <p:cNvCxnSpPr>
            <a:cxnSpLocks/>
          </p:cNvCxnSpPr>
          <p:nvPr/>
        </p:nvCxnSpPr>
        <p:spPr bwMode="auto">
          <a:xfrm>
            <a:off x="1290559" y="439019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439CEB8-058C-49DC-A91D-B24B56DE8B03}"/>
              </a:ext>
            </a:extLst>
          </p:cNvPr>
          <p:cNvSpPr txBox="1"/>
          <p:nvPr/>
        </p:nvSpPr>
        <p:spPr bwMode="auto">
          <a:xfrm>
            <a:off x="1514636" y="4165439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Connectivity</a:t>
            </a:r>
          </a:p>
        </p:txBody>
      </p:sp>
      <p:sp>
        <p:nvSpPr>
          <p:cNvPr id="171" name="Rounded Rectangle 160">
            <a:extLst>
              <a:ext uri="{FF2B5EF4-FFF2-40B4-BE49-F238E27FC236}">
                <a16:creationId xmlns:a16="http://schemas.microsoft.com/office/drawing/2014/main" id="{8C4E2FBD-AC2D-42E5-8187-CA3957E62598}"/>
              </a:ext>
            </a:extLst>
          </p:cNvPr>
          <p:cNvSpPr/>
          <p:nvPr/>
        </p:nvSpPr>
        <p:spPr>
          <a:xfrm>
            <a:off x="931919" y="5010433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F5260077-0547-4BFC-B1E5-5231975AC2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4" y="5036999"/>
            <a:ext cx="473353" cy="503790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7C0469A8-2010-496B-8ADD-B3C75F4A2D3A}"/>
              </a:ext>
            </a:extLst>
          </p:cNvPr>
          <p:cNvSpPr txBox="1"/>
          <p:nvPr/>
        </p:nvSpPr>
        <p:spPr bwMode="auto">
          <a:xfrm>
            <a:off x="1595329" y="3951456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74" name="Freeform 51">
            <a:extLst>
              <a:ext uri="{FF2B5EF4-FFF2-40B4-BE49-F238E27FC236}">
                <a16:creationId xmlns:a16="http://schemas.microsoft.com/office/drawing/2014/main" id="{96BFFDF7-2D29-4BFC-A4E3-AA74295A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090" y="4458603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  <p:sp>
        <p:nvSpPr>
          <p:cNvPr id="175" name="Rounded Rectangle 21">
            <a:extLst>
              <a:ext uri="{FF2B5EF4-FFF2-40B4-BE49-F238E27FC236}">
                <a16:creationId xmlns:a16="http://schemas.microsoft.com/office/drawing/2014/main" id="{BAB7B025-C6E9-417F-BAEA-437A81E81CBE}"/>
              </a:ext>
            </a:extLst>
          </p:cNvPr>
          <p:cNvSpPr/>
          <p:nvPr/>
        </p:nvSpPr>
        <p:spPr>
          <a:xfrm>
            <a:off x="6848476" y="3970470"/>
            <a:ext cx="1145420" cy="1455682"/>
          </a:xfrm>
          <a:prstGeom prst="roundRect">
            <a:avLst>
              <a:gd name="adj" fmla="val 11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Communications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Service Provider (CSP)</a:t>
            </a:r>
          </a:p>
        </p:txBody>
      </p:sp>
      <p:pic>
        <p:nvPicPr>
          <p:cNvPr id="176" name="Picture 200">
            <a:extLst>
              <a:ext uri="{FF2B5EF4-FFF2-40B4-BE49-F238E27FC236}">
                <a16:creationId xmlns:a16="http://schemas.microsoft.com/office/drawing/2014/main" id="{58731DB9-0D28-4DD0-9B0C-81D1E7413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4706" y="4611256"/>
            <a:ext cx="711484" cy="57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7" name="Rounded Rectangle 21">
            <a:extLst>
              <a:ext uri="{FF2B5EF4-FFF2-40B4-BE49-F238E27FC236}">
                <a16:creationId xmlns:a16="http://schemas.microsoft.com/office/drawing/2014/main" id="{C94A0DF0-D699-4536-8E86-5E0D6FC527D8}"/>
              </a:ext>
            </a:extLst>
          </p:cNvPr>
          <p:cNvSpPr/>
          <p:nvPr/>
        </p:nvSpPr>
        <p:spPr>
          <a:xfrm>
            <a:off x="9773590" y="3970470"/>
            <a:ext cx="1098082" cy="1434479"/>
          </a:xfrm>
          <a:prstGeom prst="roundRect">
            <a:avLst>
              <a:gd name="adj" fmla="val 1118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t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Cloud Provider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9E6628-7DDF-4672-849C-BA80F707D287}"/>
              </a:ext>
            </a:extLst>
          </p:cNvPr>
          <p:cNvCxnSpPr>
            <a:cxnSpLocks/>
          </p:cNvCxnSpPr>
          <p:nvPr/>
        </p:nvCxnSpPr>
        <p:spPr bwMode="auto">
          <a:xfrm>
            <a:off x="7993896" y="4166981"/>
            <a:ext cx="175398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3DB5192-5517-4608-8310-A25822EC2903}"/>
              </a:ext>
            </a:extLst>
          </p:cNvPr>
          <p:cNvCxnSpPr>
            <a:cxnSpLocks/>
          </p:cNvCxnSpPr>
          <p:nvPr/>
        </p:nvCxnSpPr>
        <p:spPr bwMode="auto">
          <a:xfrm flipV="1">
            <a:off x="7993896" y="4635245"/>
            <a:ext cx="1753983" cy="10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triangle" w="lg" len="med"/>
            <a:tailEnd type="triangle" w="lg" len="med"/>
          </a:ln>
          <a:effectLst/>
        </p:spPr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7089E84-A0E9-4088-A368-DA8DEA6A296D}"/>
              </a:ext>
            </a:extLst>
          </p:cNvPr>
          <p:cNvSpPr txBox="1"/>
          <p:nvPr/>
        </p:nvSpPr>
        <p:spPr bwMode="auto">
          <a:xfrm>
            <a:off x="8249322" y="4399195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Resources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358CB2E-4D31-4E86-AF76-B96CE03FFBDC}"/>
              </a:ext>
            </a:extLst>
          </p:cNvPr>
          <p:cNvCxnSpPr>
            <a:cxnSpLocks/>
          </p:cNvCxnSpPr>
          <p:nvPr/>
        </p:nvCxnSpPr>
        <p:spPr bwMode="auto">
          <a:xfrm>
            <a:off x="8001252" y="4905220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DB62EA7-3E60-4949-86DB-DAB2E6B2ACD9}"/>
              </a:ext>
            </a:extLst>
          </p:cNvPr>
          <p:cNvSpPr txBox="1"/>
          <p:nvPr/>
        </p:nvSpPr>
        <p:spPr bwMode="auto">
          <a:xfrm>
            <a:off x="8323400" y="4674076"/>
            <a:ext cx="1593660" cy="43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Manage Appl/VNF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CB4D50D-7D6D-4DAB-A3A8-6EDBABBC473F}"/>
              </a:ext>
            </a:extLst>
          </p:cNvPr>
          <p:cNvCxnSpPr>
            <a:cxnSpLocks/>
          </p:cNvCxnSpPr>
          <p:nvPr/>
        </p:nvCxnSpPr>
        <p:spPr bwMode="auto">
          <a:xfrm flipH="1">
            <a:off x="8352055" y="5290222"/>
            <a:ext cx="14080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D07D35D-F65C-42F8-A196-CF630F1CFF07}"/>
              </a:ext>
            </a:extLst>
          </p:cNvPr>
          <p:cNvSpPr txBox="1"/>
          <p:nvPr/>
        </p:nvSpPr>
        <p:spPr bwMode="auto">
          <a:xfrm>
            <a:off x="8540475" y="4911614"/>
            <a:ext cx="1265867" cy="448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/>
              <a:t>Transactions / Conversations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67AEC67-FD16-4483-A172-CF34A7AA5FA7}"/>
              </a:ext>
            </a:extLst>
          </p:cNvPr>
          <p:cNvCxnSpPr>
            <a:cxnSpLocks/>
          </p:cNvCxnSpPr>
          <p:nvPr/>
        </p:nvCxnSpPr>
        <p:spPr bwMode="auto">
          <a:xfrm>
            <a:off x="8001252" y="4390194"/>
            <a:ext cx="174662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5CC7A68F-9BF9-4AE9-BA5C-661C6467262B}"/>
              </a:ext>
            </a:extLst>
          </p:cNvPr>
          <p:cNvSpPr txBox="1"/>
          <p:nvPr/>
        </p:nvSpPr>
        <p:spPr bwMode="auto">
          <a:xfrm>
            <a:off x="8225329" y="4165439"/>
            <a:ext cx="1593660" cy="2988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Manage Connectivity</a:t>
            </a:r>
          </a:p>
        </p:txBody>
      </p:sp>
      <p:sp>
        <p:nvSpPr>
          <p:cNvPr id="187" name="Rounded Rectangle 160">
            <a:extLst>
              <a:ext uri="{FF2B5EF4-FFF2-40B4-BE49-F238E27FC236}">
                <a16:creationId xmlns:a16="http://schemas.microsoft.com/office/drawing/2014/main" id="{1CBA5D07-5A51-4AEF-8909-2099BF7CDEB7}"/>
              </a:ext>
            </a:extLst>
          </p:cNvPr>
          <p:cNvSpPr/>
          <p:nvPr/>
        </p:nvSpPr>
        <p:spPr>
          <a:xfrm>
            <a:off x="7642612" y="5010433"/>
            <a:ext cx="673432" cy="82513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b"/>
          <a:lstStyle/>
          <a:p>
            <a:pPr algn="ctr"/>
            <a:r>
              <a:rPr lang="en-AU" sz="1000">
                <a:solidFill>
                  <a:schemeClr val="tx1"/>
                </a:solidFill>
              </a:rPr>
              <a:t>Customer / User</a:t>
            </a:r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C106BAF9-4E10-4135-AFF0-7D51C70D3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57" y="5036999"/>
            <a:ext cx="473353" cy="503790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626276AD-FC59-4FA0-B2F5-1FB03ABC8E60}"/>
              </a:ext>
            </a:extLst>
          </p:cNvPr>
          <p:cNvSpPr txBox="1"/>
          <p:nvPr/>
        </p:nvSpPr>
        <p:spPr bwMode="auto">
          <a:xfrm>
            <a:off x="8306022" y="3951456"/>
            <a:ext cx="1593660" cy="224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</a:pPr>
            <a:r>
              <a:rPr lang="en-US" sz="1000" dirty="0"/>
              <a:t>Manage Account</a:t>
            </a:r>
          </a:p>
        </p:txBody>
      </p:sp>
      <p:sp>
        <p:nvSpPr>
          <p:cNvPr id="190" name="Freeform 51">
            <a:extLst>
              <a:ext uri="{FF2B5EF4-FFF2-40B4-BE49-F238E27FC236}">
                <a16:creationId xmlns:a16="http://schemas.microsoft.com/office/drawing/2014/main" id="{7B608E7E-F782-4A9A-89FA-D79F1F343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783" y="4458603"/>
            <a:ext cx="637693" cy="727639"/>
          </a:xfrm>
          <a:custGeom>
            <a:avLst/>
            <a:gdLst>
              <a:gd name="T0" fmla="*/ 977 w 1248"/>
              <a:gd name="T1" fmla="*/ 429 h 1284"/>
              <a:gd name="T2" fmla="*/ 940 w 1248"/>
              <a:gd name="T3" fmla="*/ 591 h 1284"/>
              <a:gd name="T4" fmla="*/ 269 w 1248"/>
              <a:gd name="T5" fmla="*/ 554 h 1284"/>
              <a:gd name="T6" fmla="*/ 306 w 1248"/>
              <a:gd name="T7" fmla="*/ 392 h 1284"/>
              <a:gd name="T8" fmla="*/ 336 w 1248"/>
              <a:gd name="T9" fmla="*/ 480 h 1284"/>
              <a:gd name="T10" fmla="*/ 336 w 1248"/>
              <a:gd name="T11" fmla="*/ 434 h 1284"/>
              <a:gd name="T12" fmla="*/ 336 w 1248"/>
              <a:gd name="T13" fmla="*/ 480 h 1284"/>
              <a:gd name="T14" fmla="*/ 880 w 1248"/>
              <a:gd name="T15" fmla="*/ 492 h 1284"/>
              <a:gd name="T16" fmla="*/ 720 w 1248"/>
              <a:gd name="T17" fmla="*/ 545 h 1284"/>
              <a:gd name="T18" fmla="*/ 880 w 1248"/>
              <a:gd name="T19" fmla="*/ 763 h 1284"/>
              <a:gd name="T20" fmla="*/ 720 w 1248"/>
              <a:gd name="T21" fmla="*/ 710 h 1284"/>
              <a:gd name="T22" fmla="*/ 880 w 1248"/>
              <a:gd name="T23" fmla="*/ 763 h 1284"/>
              <a:gd name="T24" fmla="*/ 358 w 1248"/>
              <a:gd name="T25" fmla="*/ 675 h 1284"/>
              <a:gd name="T26" fmla="*/ 313 w 1248"/>
              <a:gd name="T27" fmla="*/ 675 h 1284"/>
              <a:gd name="T28" fmla="*/ 940 w 1248"/>
              <a:gd name="T29" fmla="*/ 611 h 1284"/>
              <a:gd name="T30" fmla="*/ 977 w 1248"/>
              <a:gd name="T31" fmla="*/ 773 h 1284"/>
              <a:gd name="T32" fmla="*/ 306 w 1248"/>
              <a:gd name="T33" fmla="*/ 809 h 1284"/>
              <a:gd name="T34" fmla="*/ 269 w 1248"/>
              <a:gd name="T35" fmla="*/ 648 h 1284"/>
              <a:gd name="T36" fmla="*/ 940 w 1248"/>
              <a:gd name="T37" fmla="*/ 611 h 1284"/>
              <a:gd name="T38" fmla="*/ 880 w 1248"/>
              <a:gd name="T39" fmla="*/ 929 h 1284"/>
              <a:gd name="T40" fmla="*/ 720 w 1248"/>
              <a:gd name="T41" fmla="*/ 982 h 1284"/>
              <a:gd name="T42" fmla="*/ 336 w 1248"/>
              <a:gd name="T43" fmla="*/ 917 h 1284"/>
              <a:gd name="T44" fmla="*/ 336 w 1248"/>
              <a:gd name="T45" fmla="*/ 871 h 1284"/>
              <a:gd name="T46" fmla="*/ 336 w 1248"/>
              <a:gd name="T47" fmla="*/ 917 h 1284"/>
              <a:gd name="T48" fmla="*/ 977 w 1248"/>
              <a:gd name="T49" fmla="*/ 866 h 1284"/>
              <a:gd name="T50" fmla="*/ 940 w 1248"/>
              <a:gd name="T51" fmla="*/ 1028 h 1284"/>
              <a:gd name="T52" fmla="*/ 269 w 1248"/>
              <a:gd name="T53" fmla="*/ 991 h 1284"/>
              <a:gd name="T54" fmla="*/ 306 w 1248"/>
              <a:gd name="T55" fmla="*/ 830 h 1284"/>
              <a:gd name="T56" fmla="*/ 733 w 1248"/>
              <a:gd name="T57" fmla="*/ 1174 h 1284"/>
              <a:gd name="T58" fmla="*/ 969 w 1248"/>
              <a:gd name="T59" fmla="*/ 1257 h 1284"/>
              <a:gd name="T60" fmla="*/ 733 w 1248"/>
              <a:gd name="T61" fmla="*/ 1283 h 1284"/>
              <a:gd name="T62" fmla="*/ 514 w 1248"/>
              <a:gd name="T63" fmla="*/ 1257 h 1284"/>
              <a:gd name="T64" fmla="*/ 277 w 1248"/>
              <a:gd name="T65" fmla="*/ 1174 h 1284"/>
              <a:gd name="T66" fmla="*/ 514 w 1248"/>
              <a:gd name="T67" fmla="*/ 1148 h 1284"/>
              <a:gd name="T68" fmla="*/ 581 w 1248"/>
              <a:gd name="T69" fmla="*/ 1049 h 1284"/>
              <a:gd name="T70" fmla="*/ 665 w 1248"/>
              <a:gd name="T71" fmla="*/ 1148 h 1284"/>
              <a:gd name="T72" fmla="*/ 733 w 1248"/>
              <a:gd name="T73" fmla="*/ 1174 h 1284"/>
              <a:gd name="T74" fmla="*/ 1247 w 1248"/>
              <a:gd name="T75" fmla="*/ 462 h 1284"/>
              <a:gd name="T76" fmla="*/ 1031 w 1248"/>
              <a:gd name="T77" fmla="*/ 648 h 1284"/>
              <a:gd name="T78" fmla="*/ 1139 w 1248"/>
              <a:gd name="T79" fmla="*/ 462 h 1284"/>
              <a:gd name="T80" fmla="*/ 958 w 1248"/>
              <a:gd name="T81" fmla="*/ 298 h 1284"/>
              <a:gd name="T82" fmla="*/ 756 w 1248"/>
              <a:gd name="T83" fmla="*/ 175 h 1284"/>
              <a:gd name="T84" fmla="*/ 673 w 1248"/>
              <a:gd name="T85" fmla="*/ 164 h 1284"/>
              <a:gd name="T86" fmla="*/ 342 w 1248"/>
              <a:gd name="T87" fmla="*/ 258 h 1284"/>
              <a:gd name="T88" fmla="*/ 272 w 1248"/>
              <a:gd name="T89" fmla="*/ 297 h 1284"/>
              <a:gd name="T90" fmla="*/ 221 w 1248"/>
              <a:gd name="T91" fmla="*/ 619 h 1284"/>
              <a:gd name="T92" fmla="*/ 216 w 1248"/>
              <a:gd name="T93" fmla="*/ 729 h 1284"/>
              <a:gd name="T94" fmla="*/ 234 w 1248"/>
              <a:gd name="T95" fmla="*/ 193 h 1284"/>
              <a:gd name="T96" fmla="*/ 535 w 1248"/>
              <a:gd name="T97" fmla="*/ 0 h 1284"/>
              <a:gd name="T98" fmla="*/ 739 w 1248"/>
              <a:gd name="T99" fmla="*/ 68 h 1284"/>
              <a:gd name="T100" fmla="*/ 975 w 1248"/>
              <a:gd name="T101" fmla="*/ 178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48" h="1284">
                <a:moveTo>
                  <a:pt x="940" y="392"/>
                </a:moveTo>
                <a:cubicBezTo>
                  <a:pt x="960" y="392"/>
                  <a:pt x="977" y="409"/>
                  <a:pt x="977" y="429"/>
                </a:cubicBezTo>
                <a:lnTo>
                  <a:pt x="977" y="554"/>
                </a:lnTo>
                <a:cubicBezTo>
                  <a:pt x="977" y="574"/>
                  <a:pt x="960" y="591"/>
                  <a:pt x="940" y="591"/>
                </a:cubicBezTo>
                <a:lnTo>
                  <a:pt x="306" y="591"/>
                </a:lnTo>
                <a:cubicBezTo>
                  <a:pt x="286" y="591"/>
                  <a:pt x="269" y="574"/>
                  <a:pt x="269" y="554"/>
                </a:cubicBezTo>
                <a:lnTo>
                  <a:pt x="269" y="429"/>
                </a:lnTo>
                <a:cubicBezTo>
                  <a:pt x="269" y="409"/>
                  <a:pt x="286" y="392"/>
                  <a:pt x="306" y="392"/>
                </a:cubicBezTo>
                <a:lnTo>
                  <a:pt x="940" y="392"/>
                </a:lnTo>
                <a:close/>
                <a:moveTo>
                  <a:pt x="336" y="480"/>
                </a:moveTo>
                <a:cubicBezTo>
                  <a:pt x="348" y="480"/>
                  <a:pt x="358" y="469"/>
                  <a:pt x="358" y="457"/>
                </a:cubicBezTo>
                <a:cubicBezTo>
                  <a:pt x="358" y="444"/>
                  <a:pt x="348" y="434"/>
                  <a:pt x="336" y="434"/>
                </a:cubicBezTo>
                <a:cubicBezTo>
                  <a:pt x="323" y="434"/>
                  <a:pt x="313" y="444"/>
                  <a:pt x="313" y="457"/>
                </a:cubicBezTo>
                <a:cubicBezTo>
                  <a:pt x="313" y="469"/>
                  <a:pt x="323" y="480"/>
                  <a:pt x="336" y="480"/>
                </a:cubicBezTo>
                <a:close/>
                <a:moveTo>
                  <a:pt x="880" y="545"/>
                </a:moveTo>
                <a:lnTo>
                  <a:pt x="880" y="492"/>
                </a:lnTo>
                <a:lnTo>
                  <a:pt x="720" y="492"/>
                </a:lnTo>
                <a:lnTo>
                  <a:pt x="720" y="545"/>
                </a:lnTo>
                <a:lnTo>
                  <a:pt x="880" y="545"/>
                </a:lnTo>
                <a:close/>
                <a:moveTo>
                  <a:pt x="880" y="763"/>
                </a:moveTo>
                <a:lnTo>
                  <a:pt x="880" y="710"/>
                </a:lnTo>
                <a:lnTo>
                  <a:pt x="720" y="710"/>
                </a:lnTo>
                <a:lnTo>
                  <a:pt x="720" y="763"/>
                </a:lnTo>
                <a:lnTo>
                  <a:pt x="880" y="763"/>
                </a:lnTo>
                <a:close/>
                <a:moveTo>
                  <a:pt x="336" y="698"/>
                </a:moveTo>
                <a:cubicBezTo>
                  <a:pt x="348" y="698"/>
                  <a:pt x="358" y="688"/>
                  <a:pt x="358" y="675"/>
                </a:cubicBezTo>
                <a:cubicBezTo>
                  <a:pt x="358" y="663"/>
                  <a:pt x="348" y="653"/>
                  <a:pt x="336" y="653"/>
                </a:cubicBezTo>
                <a:cubicBezTo>
                  <a:pt x="323" y="653"/>
                  <a:pt x="313" y="663"/>
                  <a:pt x="313" y="675"/>
                </a:cubicBezTo>
                <a:cubicBezTo>
                  <a:pt x="313" y="688"/>
                  <a:pt x="323" y="698"/>
                  <a:pt x="336" y="698"/>
                </a:cubicBezTo>
                <a:close/>
                <a:moveTo>
                  <a:pt x="940" y="611"/>
                </a:moveTo>
                <a:cubicBezTo>
                  <a:pt x="960" y="611"/>
                  <a:pt x="977" y="627"/>
                  <a:pt x="977" y="648"/>
                </a:cubicBezTo>
                <a:lnTo>
                  <a:pt x="977" y="773"/>
                </a:lnTo>
                <a:cubicBezTo>
                  <a:pt x="977" y="793"/>
                  <a:pt x="960" y="809"/>
                  <a:pt x="940" y="809"/>
                </a:cubicBezTo>
                <a:lnTo>
                  <a:pt x="306" y="809"/>
                </a:lnTo>
                <a:cubicBezTo>
                  <a:pt x="286" y="809"/>
                  <a:pt x="269" y="793"/>
                  <a:pt x="269" y="773"/>
                </a:cubicBezTo>
                <a:lnTo>
                  <a:pt x="269" y="648"/>
                </a:lnTo>
                <a:cubicBezTo>
                  <a:pt x="269" y="627"/>
                  <a:pt x="286" y="611"/>
                  <a:pt x="306" y="611"/>
                </a:cubicBezTo>
                <a:lnTo>
                  <a:pt x="940" y="611"/>
                </a:lnTo>
                <a:close/>
                <a:moveTo>
                  <a:pt x="880" y="982"/>
                </a:moveTo>
                <a:lnTo>
                  <a:pt x="880" y="929"/>
                </a:lnTo>
                <a:lnTo>
                  <a:pt x="720" y="929"/>
                </a:lnTo>
                <a:lnTo>
                  <a:pt x="720" y="982"/>
                </a:lnTo>
                <a:lnTo>
                  <a:pt x="880" y="982"/>
                </a:lnTo>
                <a:close/>
                <a:moveTo>
                  <a:pt x="336" y="917"/>
                </a:moveTo>
                <a:cubicBezTo>
                  <a:pt x="348" y="917"/>
                  <a:pt x="358" y="907"/>
                  <a:pt x="358" y="894"/>
                </a:cubicBezTo>
                <a:cubicBezTo>
                  <a:pt x="358" y="882"/>
                  <a:pt x="348" y="871"/>
                  <a:pt x="336" y="871"/>
                </a:cubicBezTo>
                <a:cubicBezTo>
                  <a:pt x="323" y="871"/>
                  <a:pt x="313" y="882"/>
                  <a:pt x="313" y="894"/>
                </a:cubicBezTo>
                <a:cubicBezTo>
                  <a:pt x="313" y="907"/>
                  <a:pt x="323" y="917"/>
                  <a:pt x="336" y="917"/>
                </a:cubicBezTo>
                <a:close/>
                <a:moveTo>
                  <a:pt x="940" y="830"/>
                </a:moveTo>
                <a:cubicBezTo>
                  <a:pt x="960" y="830"/>
                  <a:pt x="977" y="846"/>
                  <a:pt x="977" y="866"/>
                </a:cubicBezTo>
                <a:lnTo>
                  <a:pt x="977" y="991"/>
                </a:lnTo>
                <a:cubicBezTo>
                  <a:pt x="977" y="1012"/>
                  <a:pt x="960" y="1028"/>
                  <a:pt x="940" y="1028"/>
                </a:cubicBezTo>
                <a:lnTo>
                  <a:pt x="306" y="1028"/>
                </a:lnTo>
                <a:cubicBezTo>
                  <a:pt x="286" y="1028"/>
                  <a:pt x="269" y="1012"/>
                  <a:pt x="269" y="991"/>
                </a:cubicBezTo>
                <a:lnTo>
                  <a:pt x="269" y="866"/>
                </a:lnTo>
                <a:cubicBezTo>
                  <a:pt x="269" y="846"/>
                  <a:pt x="286" y="830"/>
                  <a:pt x="306" y="830"/>
                </a:cubicBezTo>
                <a:lnTo>
                  <a:pt x="940" y="830"/>
                </a:lnTo>
                <a:close/>
                <a:moveTo>
                  <a:pt x="733" y="1174"/>
                </a:moveTo>
                <a:lnTo>
                  <a:pt x="969" y="1174"/>
                </a:lnTo>
                <a:lnTo>
                  <a:pt x="969" y="1257"/>
                </a:lnTo>
                <a:lnTo>
                  <a:pt x="733" y="1257"/>
                </a:lnTo>
                <a:lnTo>
                  <a:pt x="733" y="1283"/>
                </a:lnTo>
                <a:lnTo>
                  <a:pt x="514" y="1283"/>
                </a:lnTo>
                <a:lnTo>
                  <a:pt x="514" y="1257"/>
                </a:lnTo>
                <a:lnTo>
                  <a:pt x="277" y="1257"/>
                </a:lnTo>
                <a:lnTo>
                  <a:pt x="277" y="1174"/>
                </a:lnTo>
                <a:lnTo>
                  <a:pt x="514" y="1174"/>
                </a:lnTo>
                <a:lnTo>
                  <a:pt x="514" y="1148"/>
                </a:lnTo>
                <a:lnTo>
                  <a:pt x="581" y="1148"/>
                </a:lnTo>
                <a:lnTo>
                  <a:pt x="581" y="1049"/>
                </a:lnTo>
                <a:lnTo>
                  <a:pt x="665" y="1049"/>
                </a:lnTo>
                <a:lnTo>
                  <a:pt x="665" y="1148"/>
                </a:lnTo>
                <a:lnTo>
                  <a:pt x="733" y="1148"/>
                </a:lnTo>
                <a:lnTo>
                  <a:pt x="733" y="1174"/>
                </a:lnTo>
                <a:close/>
                <a:moveTo>
                  <a:pt x="997" y="191"/>
                </a:moveTo>
                <a:cubicBezTo>
                  <a:pt x="1137" y="203"/>
                  <a:pt x="1247" y="320"/>
                  <a:pt x="1247" y="462"/>
                </a:cubicBezTo>
                <a:cubicBezTo>
                  <a:pt x="1247" y="593"/>
                  <a:pt x="1154" y="703"/>
                  <a:pt x="1031" y="729"/>
                </a:cubicBezTo>
                <a:lnTo>
                  <a:pt x="1031" y="648"/>
                </a:lnTo>
                <a:cubicBezTo>
                  <a:pt x="1031" y="638"/>
                  <a:pt x="1029" y="628"/>
                  <a:pt x="1026" y="619"/>
                </a:cubicBezTo>
                <a:cubicBezTo>
                  <a:pt x="1092" y="597"/>
                  <a:pt x="1139" y="535"/>
                  <a:pt x="1139" y="462"/>
                </a:cubicBezTo>
                <a:cubicBezTo>
                  <a:pt x="1139" y="371"/>
                  <a:pt x="1065" y="297"/>
                  <a:pt x="974" y="297"/>
                </a:cubicBezTo>
                <a:cubicBezTo>
                  <a:pt x="969" y="297"/>
                  <a:pt x="963" y="298"/>
                  <a:pt x="958" y="298"/>
                </a:cubicBezTo>
                <a:cubicBezTo>
                  <a:pt x="935" y="300"/>
                  <a:pt x="914" y="288"/>
                  <a:pt x="904" y="268"/>
                </a:cubicBezTo>
                <a:cubicBezTo>
                  <a:pt x="876" y="210"/>
                  <a:pt x="819" y="175"/>
                  <a:pt x="756" y="175"/>
                </a:cubicBezTo>
                <a:cubicBezTo>
                  <a:pt x="744" y="175"/>
                  <a:pt x="733" y="176"/>
                  <a:pt x="722" y="178"/>
                </a:cubicBezTo>
                <a:cubicBezTo>
                  <a:pt x="704" y="182"/>
                  <a:pt x="686" y="176"/>
                  <a:pt x="673" y="164"/>
                </a:cubicBezTo>
                <a:cubicBezTo>
                  <a:pt x="636" y="127"/>
                  <a:pt x="587" y="107"/>
                  <a:pt x="535" y="107"/>
                </a:cubicBezTo>
                <a:cubicBezTo>
                  <a:pt x="443" y="107"/>
                  <a:pt x="364" y="169"/>
                  <a:pt x="342" y="258"/>
                </a:cubicBezTo>
                <a:cubicBezTo>
                  <a:pt x="336" y="283"/>
                  <a:pt x="312" y="300"/>
                  <a:pt x="286" y="298"/>
                </a:cubicBezTo>
                <a:cubicBezTo>
                  <a:pt x="281" y="298"/>
                  <a:pt x="277" y="297"/>
                  <a:pt x="272" y="297"/>
                </a:cubicBezTo>
                <a:cubicBezTo>
                  <a:pt x="181" y="297"/>
                  <a:pt x="107" y="371"/>
                  <a:pt x="107" y="462"/>
                </a:cubicBezTo>
                <a:cubicBezTo>
                  <a:pt x="107" y="535"/>
                  <a:pt x="155" y="597"/>
                  <a:pt x="221" y="619"/>
                </a:cubicBezTo>
                <a:cubicBezTo>
                  <a:pt x="218" y="628"/>
                  <a:pt x="216" y="638"/>
                  <a:pt x="216" y="648"/>
                </a:cubicBezTo>
                <a:lnTo>
                  <a:pt x="216" y="729"/>
                </a:lnTo>
                <a:cubicBezTo>
                  <a:pt x="93" y="703"/>
                  <a:pt x="0" y="593"/>
                  <a:pt x="0" y="462"/>
                </a:cubicBezTo>
                <a:cubicBezTo>
                  <a:pt x="0" y="325"/>
                  <a:pt x="102" y="211"/>
                  <a:pt x="234" y="193"/>
                </a:cubicBezTo>
                <a:cubicBezTo>
                  <a:pt x="245" y="191"/>
                  <a:pt x="254" y="184"/>
                  <a:pt x="258" y="175"/>
                </a:cubicBezTo>
                <a:cubicBezTo>
                  <a:pt x="308" y="70"/>
                  <a:pt x="415" y="0"/>
                  <a:pt x="535" y="0"/>
                </a:cubicBezTo>
                <a:cubicBezTo>
                  <a:pt x="602" y="0"/>
                  <a:pt x="665" y="22"/>
                  <a:pt x="718" y="61"/>
                </a:cubicBezTo>
                <a:cubicBezTo>
                  <a:pt x="724" y="66"/>
                  <a:pt x="732" y="68"/>
                  <a:pt x="739" y="68"/>
                </a:cubicBezTo>
                <a:cubicBezTo>
                  <a:pt x="745" y="67"/>
                  <a:pt x="750" y="67"/>
                  <a:pt x="756" y="67"/>
                </a:cubicBezTo>
                <a:cubicBezTo>
                  <a:pt x="842" y="67"/>
                  <a:pt x="924" y="110"/>
                  <a:pt x="975" y="178"/>
                </a:cubicBezTo>
                <a:cubicBezTo>
                  <a:pt x="980" y="186"/>
                  <a:pt x="988" y="190"/>
                  <a:pt x="997" y="1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889"/>
          </a:p>
        </p:txBody>
      </p:sp>
    </p:spTree>
    <p:extLst>
      <p:ext uri="{BB962C8B-B14F-4D97-AF65-F5344CB8AC3E}">
        <p14:creationId xmlns:p14="http://schemas.microsoft.com/office/powerpoint/2010/main" val="147956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1175</Words>
  <Application>Microsoft Office PowerPoint</Application>
  <PresentationFormat>Widescreen</PresentationFormat>
  <Paragraphs>364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Anuket Multicloud</vt:lpstr>
      <vt:lpstr>Cloud Integration Models (Dimensions)</vt:lpstr>
      <vt:lpstr>Cloud Integration Models</vt:lpstr>
      <vt:lpstr>Cloud Integration Models</vt:lpstr>
      <vt:lpstr>Cloud Integration Models</vt:lpstr>
      <vt:lpstr>Cloud Integration Models</vt:lpstr>
      <vt:lpstr>Old</vt:lpstr>
      <vt:lpstr>Cloud Integration Models (Dimensions)</vt:lpstr>
      <vt:lpstr>Cloud Integration Models</vt:lpstr>
      <vt:lpstr>Cloud Integration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</dc:title>
  <dc:creator>Microsoft account</dc:creator>
  <cp:lastModifiedBy>John Hartley</cp:lastModifiedBy>
  <cp:revision>19</cp:revision>
  <dcterms:created xsi:type="dcterms:W3CDTF">2021-05-31T05:49:58Z</dcterms:created>
  <dcterms:modified xsi:type="dcterms:W3CDTF">2021-10-06T00:41:34Z</dcterms:modified>
</cp:coreProperties>
</file>