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FI/Espoo)" userId="f5bffca3-77e4-4f86-ab35-a6eae4fbf322" providerId="ADAL" clId="{F29B48A3-96E6-4446-B9BA-0E3D57EC3D3B}"/>
    <pc:docChg chg="modSld">
      <pc:chgData name="Csatari, Gergely (Nokia - FI/Espoo)" userId="f5bffca3-77e4-4f86-ab35-a6eae4fbf322" providerId="ADAL" clId="{F29B48A3-96E6-4446-B9BA-0E3D57EC3D3B}" dt="2020-04-08T06:58:44.105" v="2" actId="1076"/>
      <pc:docMkLst>
        <pc:docMk/>
      </pc:docMkLst>
      <pc:sldChg chg="addSp delSp modSp">
        <pc:chgData name="Csatari, Gergely (Nokia - FI/Espoo)" userId="f5bffca3-77e4-4f86-ab35-a6eae4fbf322" providerId="ADAL" clId="{F29B48A3-96E6-4446-B9BA-0E3D57EC3D3B}" dt="2020-04-08T06:58:44.105" v="2" actId="1076"/>
        <pc:sldMkLst>
          <pc:docMk/>
          <pc:sldMk cId="3105745651" sldId="256"/>
        </pc:sldMkLst>
        <pc:spChg chg="del">
          <ac:chgData name="Csatari, Gergely (Nokia - FI/Espoo)" userId="f5bffca3-77e4-4f86-ab35-a6eae4fbf322" providerId="ADAL" clId="{F29B48A3-96E6-4446-B9BA-0E3D57EC3D3B}" dt="2020-04-08T06:58:39.777" v="0" actId="478"/>
          <ac:spMkLst>
            <pc:docMk/>
            <pc:sldMk cId="3105745651" sldId="256"/>
            <ac:spMk id="12" creationId="{3CB2E891-339E-4A12-B0AB-1063B7ACE99E}"/>
          </ac:spMkLst>
        </pc:spChg>
        <pc:spChg chg="add mod">
          <ac:chgData name="Csatari, Gergely (Nokia - FI/Espoo)" userId="f5bffca3-77e4-4f86-ab35-a6eae4fbf322" providerId="ADAL" clId="{F29B48A3-96E6-4446-B9BA-0E3D57EC3D3B}" dt="2020-04-08T06:58:44.105" v="2" actId="1076"/>
          <ac:spMkLst>
            <pc:docMk/>
            <pc:sldMk cId="3105745651" sldId="256"/>
            <ac:spMk id="75" creationId="{F63089CC-144F-414E-BB36-5A6DDC72B305}"/>
          </ac:spMkLst>
        </pc:spChg>
        <pc:grpChg chg="del">
          <ac:chgData name="Csatari, Gergely (Nokia - FI/Espoo)" userId="f5bffca3-77e4-4f86-ab35-a6eae4fbf322" providerId="ADAL" clId="{F29B48A3-96E6-4446-B9BA-0E3D57EC3D3B}" dt="2020-04-08T06:58:39.777" v="0" actId="478"/>
          <ac:grpSpMkLst>
            <pc:docMk/>
            <pc:sldMk cId="3105745651" sldId="256"/>
            <ac:grpSpMk id="5" creationId="{A6BA0311-7117-4A8A-9841-776DC6115543}"/>
          </ac:grpSpMkLst>
        </pc:grpChg>
        <pc:grpChg chg="del">
          <ac:chgData name="Csatari, Gergely (Nokia - FI/Espoo)" userId="f5bffca3-77e4-4f86-ab35-a6eae4fbf322" providerId="ADAL" clId="{F29B48A3-96E6-4446-B9BA-0E3D57EC3D3B}" dt="2020-04-08T06:58:39.777" v="0" actId="478"/>
          <ac:grpSpMkLst>
            <pc:docMk/>
            <pc:sldMk cId="3105745651" sldId="256"/>
            <ac:grpSpMk id="14" creationId="{74336A44-CDA2-4F21-B7CE-0A1ED2CFE6CB}"/>
          </ac:grpSpMkLst>
        </pc:grpChg>
        <pc:grpChg chg="del">
          <ac:chgData name="Csatari, Gergely (Nokia - FI/Espoo)" userId="f5bffca3-77e4-4f86-ab35-a6eae4fbf322" providerId="ADAL" clId="{F29B48A3-96E6-4446-B9BA-0E3D57EC3D3B}" dt="2020-04-08T06:58:39.777" v="0" actId="478"/>
          <ac:grpSpMkLst>
            <pc:docMk/>
            <pc:sldMk cId="3105745651" sldId="256"/>
            <ac:grpSpMk id="38" creationId="{3A9805F5-89A4-4D9B-87C8-8CDB38F30654}"/>
          </ac:grpSpMkLst>
        </pc:grpChg>
        <pc:grpChg chg="del">
          <ac:chgData name="Csatari, Gergely (Nokia - FI/Espoo)" userId="f5bffca3-77e4-4f86-ab35-a6eae4fbf322" providerId="ADAL" clId="{F29B48A3-96E6-4446-B9BA-0E3D57EC3D3B}" dt="2020-04-08T06:58:39.777" v="0" actId="478"/>
          <ac:grpSpMkLst>
            <pc:docMk/>
            <pc:sldMk cId="3105745651" sldId="256"/>
            <ac:grpSpMk id="44" creationId="{4AEC039F-1615-4E57-A3DD-7E100FAECF35}"/>
          </ac:grpSpMkLst>
        </pc:grpChg>
        <pc:grpChg chg="del">
          <ac:chgData name="Csatari, Gergely (Nokia - FI/Espoo)" userId="f5bffca3-77e4-4f86-ab35-a6eae4fbf322" providerId="ADAL" clId="{F29B48A3-96E6-4446-B9BA-0E3D57EC3D3B}" dt="2020-04-08T06:58:39.777" v="0" actId="478"/>
          <ac:grpSpMkLst>
            <pc:docMk/>
            <pc:sldMk cId="3105745651" sldId="256"/>
            <ac:grpSpMk id="51" creationId="{19B42DB3-E19E-4C9C-91A8-FCCF44C97A98}"/>
          </ac:grpSpMkLst>
        </pc:grpChg>
        <pc:grpChg chg="add 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68" creationId="{D7D56DC2-4511-4999-AA24-C4795FD92BCD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69" creationId="{923D9BB9-5017-4DF8-9172-1E4A837BDF5A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70" creationId="{F39F9BBC-1EC0-4792-948A-F58B1FAF37C5}"/>
          </ac:grpSpMkLst>
        </pc:grpChg>
        <pc:grpChg chg="add 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77" creationId="{29FB6E97-8BE1-4C9A-888C-57141A3E5269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78" creationId="{DB5E3431-4F3E-41B5-8F8A-4CC6F4858307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82" creationId="{BCB789A5-6EF6-4E56-B346-87F1EB566A74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84" creationId="{34A69A93-A81F-4C0A-B250-BA9A749D8BC4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88" creationId="{A7379C6A-2D65-421E-BB2E-9FC07F71D11E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92" creationId="{0D62344E-BDA8-44E0-BC15-8EB22CCF5CFB}"/>
          </ac:grpSpMkLst>
        </pc:grpChg>
        <pc:grpChg chg="add 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101" creationId="{194477B2-01A1-413B-AC3E-1EC4091970F9}"/>
          </ac:grpSpMkLst>
        </pc:grpChg>
        <pc:grpChg chg="add 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107" creationId="{93A39146-C972-4004-BE07-9EA36A3E5644}"/>
          </ac:grpSpMkLst>
        </pc:grpChg>
        <pc:grpChg chg="add 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113" creationId="{32F6349B-6A20-4618-A4F4-2086F87CD26F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119" creationId="{A1D02E95-E126-45C6-9217-85FF7E7BAD47}"/>
          </ac:grpSpMkLst>
        </pc:grpChg>
        <pc:grpChg chg="mod">
          <ac:chgData name="Csatari, Gergely (Nokia - FI/Espoo)" userId="f5bffca3-77e4-4f86-ab35-a6eae4fbf322" providerId="ADAL" clId="{F29B48A3-96E6-4446-B9BA-0E3D57EC3D3B}" dt="2020-04-08T06:58:44.105" v="2" actId="1076"/>
          <ac:grpSpMkLst>
            <pc:docMk/>
            <pc:sldMk cId="3105745651" sldId="256"/>
            <ac:grpSpMk id="121" creationId="{66BBFD07-6E3E-459F-9A63-D4FBC45FC170}"/>
          </ac:grpSpMkLst>
        </pc:grpChg>
        <pc:cxnChg chg="del">
          <ac:chgData name="Csatari, Gergely (Nokia - FI/Espoo)" userId="f5bffca3-77e4-4f86-ab35-a6eae4fbf322" providerId="ADAL" clId="{F29B48A3-96E6-4446-B9BA-0E3D57EC3D3B}" dt="2020-04-08T06:58:39.777" v="0" actId="478"/>
          <ac:cxnSpMkLst>
            <pc:docMk/>
            <pc:sldMk cId="3105745651" sldId="256"/>
            <ac:cxnSpMk id="4" creationId="{A1FBAC3B-E5AB-4B3A-B5C8-D989401467B4}"/>
          </ac:cxnSpMkLst>
        </pc:cxnChg>
        <pc:cxnChg chg="del">
          <ac:chgData name="Csatari, Gergely (Nokia - FI/Espoo)" userId="f5bffca3-77e4-4f86-ab35-a6eae4fbf322" providerId="ADAL" clId="{F29B48A3-96E6-4446-B9BA-0E3D57EC3D3B}" dt="2020-04-08T06:58:39.777" v="0" actId="478"/>
          <ac:cxnSpMkLst>
            <pc:docMk/>
            <pc:sldMk cId="3105745651" sldId="256"/>
            <ac:cxnSpMk id="13" creationId="{84D5EFE1-6172-432F-BA97-C0CC90F25E2E}"/>
          </ac:cxnSpMkLst>
        </pc:cxnChg>
        <pc:cxnChg chg="add mod">
          <ac:chgData name="Csatari, Gergely (Nokia - FI/Espoo)" userId="f5bffca3-77e4-4f86-ab35-a6eae4fbf322" providerId="ADAL" clId="{F29B48A3-96E6-4446-B9BA-0E3D57EC3D3B}" dt="2020-04-08T06:58:44.105" v="2" actId="1076"/>
          <ac:cxnSpMkLst>
            <pc:docMk/>
            <pc:sldMk cId="3105745651" sldId="256"/>
            <ac:cxnSpMk id="67" creationId="{2C8A3FD2-A781-4630-A506-5D36A07D8CBB}"/>
          </ac:cxnSpMkLst>
        </pc:cxnChg>
        <pc:cxnChg chg="add mod">
          <ac:chgData name="Csatari, Gergely (Nokia - FI/Espoo)" userId="f5bffca3-77e4-4f86-ab35-a6eae4fbf322" providerId="ADAL" clId="{F29B48A3-96E6-4446-B9BA-0E3D57EC3D3B}" dt="2020-04-08T06:58:44.105" v="2" actId="1076"/>
          <ac:cxnSpMkLst>
            <pc:docMk/>
            <pc:sldMk cId="3105745651" sldId="256"/>
            <ac:cxnSpMk id="76" creationId="{9EAC803E-1F27-49AA-90E9-B00BEA262268}"/>
          </ac:cxnSpMkLst>
        </pc:cxnChg>
        <pc:cxnChg chg="add mod">
          <ac:chgData name="Csatari, Gergely (Nokia - FI/Espoo)" userId="f5bffca3-77e4-4f86-ab35-a6eae4fbf322" providerId="ADAL" clId="{F29B48A3-96E6-4446-B9BA-0E3D57EC3D3B}" dt="2020-04-08T06:58:44.105" v="2" actId="1076"/>
          <ac:cxnSpMkLst>
            <pc:docMk/>
            <pc:sldMk cId="3105745651" sldId="256"/>
            <ac:cxnSpMk id="112" creationId="{9732F1C3-CC4A-4D45-A22E-6CFB2240A9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2B71-E142-4909-9843-ACB35ACB9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72C09-3D38-4C34-BD16-2FC2EAB7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AE67-7C3A-4D33-8A12-9E954CCB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3296-7F9C-460B-982D-86698611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36E2D-D0AB-4316-B7BB-B4F03BD1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2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8E5-4DCE-49A5-ABBF-1BA0364F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CEB22-C960-4457-AD6D-693CE1A3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99C1-F54F-4047-BCF7-AA006EC8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8C36-2A30-46B0-B44D-02526960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6D27-A5C5-48D9-9305-BC36750F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17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7F9A8-8AE4-45FC-AEBC-0D798AEE5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0BEDD-DD66-499C-8338-1970FBEB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2FE3-6D27-4A30-950A-204EC8DE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ABA6-2F7F-4233-8E5B-0DA73D8E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637B-68D4-4437-8D3F-881F408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992C-F40D-4613-92FA-7B908D4C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76AF-A534-4A50-85C2-22266991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6D3-E672-463B-AA8B-B9CCFFD4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0D16-9E2B-43EB-9283-CBE47488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8C25-09E6-474D-BD44-2A102AE7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70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FD97-968C-409D-AE1E-37C96C50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6B84-8748-4CA5-850D-0ADA51D6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2256-B207-4972-9E80-2809C85B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5728-1C9C-407F-851F-A45FCC1E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BCE2-8448-4C38-B128-3002AB74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6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5B55-8D83-484E-8601-90F5AF51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F43B-78C8-4C42-9075-DFEE89AD1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E1D8-980E-4D71-800C-9AA88500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DD46-7E91-4D19-A57D-BE7904DD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DB56B-C8D0-4A10-B0CC-E8BD1727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27FD-E3C0-4754-914F-3E2F0CDD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99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5709-74A2-4466-B59B-6DDD8E5F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B7B-9D4A-43C3-AB7B-3AC613D4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8E214-55C1-4B18-B9F7-5D492B8C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DDD7F-05B5-49DA-A834-5C0AC9AA7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6660D-78D9-46DA-A6E8-9A4EC5BCD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D2E2A-67EA-4A30-8CCE-52033FB2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563A-EE1D-4C44-8CD8-C6930BD0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1EE30-624E-47B9-919F-14BFF4F7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50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1D50-8648-46A6-91D6-6BAB5A2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9787C-0EAC-4C52-AFD0-9A4C31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EEF73-F610-490B-B446-3FF1753A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9FCB-EA7F-4F24-ADEB-F3509E1A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61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F145-931E-4875-B7E7-B2CD3F3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ACA06-F953-4108-A0BC-E08528DB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DCE8-D60D-4786-82F8-7BB90881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642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C7B-686D-4E91-A569-9A657FF0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BCE0-FC77-46E4-99B3-EE992E38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42635-77F1-4CD1-9428-C81E5209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6CC8-7473-4103-8143-DC74913C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4D50C-F315-466E-BFED-C0FD84DE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71D50-F74E-4191-BA78-5CB7149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9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F143-82B9-44DD-992B-8F8865D6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30282-BCFE-4E50-9767-F82D26955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069C9-D88F-4FF5-935D-7F38EA70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9B59E-D701-4E27-BAB1-07B50DC2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D14DC-A812-418B-BC3D-6242E88D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D818-721C-4EA8-8331-4F7D3AC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5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34E8-41CF-48F7-A528-848F4E87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CF370-131B-4ED6-92EB-1177440F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9F0F-C365-40CC-A3AC-9F8395451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61E5-C692-448C-AD55-8D59947AB356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80D5-BA00-4179-9B76-9267F1FA2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4E46-4A18-4D68-80E1-833F1D528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764A-DD31-4906-8DD2-0C9D1DF8C4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6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8A3FD2-A781-4630-A506-5D36A07D8CBB}"/>
              </a:ext>
            </a:extLst>
          </p:cNvPr>
          <p:cNvCxnSpPr/>
          <p:nvPr/>
        </p:nvCxnSpPr>
        <p:spPr>
          <a:xfrm flipV="1">
            <a:off x="6050113" y="3584401"/>
            <a:ext cx="0" cy="532592"/>
          </a:xfrm>
          <a:prstGeom prst="straightConnector1">
            <a:avLst/>
          </a:prstGeom>
          <a:ln w="76200">
            <a:solidFill>
              <a:srgbClr val="5E27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D56DC2-4511-4999-AA24-C4795FD92BCD}"/>
              </a:ext>
            </a:extLst>
          </p:cNvPr>
          <p:cNvGrpSpPr/>
          <p:nvPr/>
        </p:nvGrpSpPr>
        <p:grpSpPr>
          <a:xfrm>
            <a:off x="7725164" y="2224754"/>
            <a:ext cx="1800316" cy="1209331"/>
            <a:chOff x="6588108" y="1707654"/>
            <a:chExt cx="1800316" cy="12093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23D9BB9-5017-4DF8-9172-1E4A837BDF5A}"/>
                </a:ext>
              </a:extLst>
            </p:cNvPr>
            <p:cNvGrpSpPr/>
            <p:nvPr/>
          </p:nvGrpSpPr>
          <p:grpSpPr>
            <a:xfrm>
              <a:off x="6588108" y="1745134"/>
              <a:ext cx="811879" cy="1091602"/>
              <a:chOff x="6805319" y="1788248"/>
              <a:chExt cx="811879" cy="1091602"/>
            </a:xfrm>
          </p:grpSpPr>
          <p:pic>
            <p:nvPicPr>
              <p:cNvPr id="73" name="Picture 72" descr="Rock Music Space: gennaio 2010">
                <a:extLst>
                  <a:ext uri="{FF2B5EF4-FFF2-40B4-BE49-F238E27FC236}">
                    <a16:creationId xmlns:a16="http://schemas.microsoft.com/office/drawing/2014/main" id="{FEE78D4F-CFDA-44EE-BFB1-ED812E76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5319" y="1788248"/>
                <a:ext cx="811879" cy="1091602"/>
              </a:xfrm>
              <a:prstGeom prst="rect">
                <a:avLst/>
              </a:prstGeom>
              <a:ln w="57150" cap="sq" cmpd="thickThin">
                <a:solidFill>
                  <a:srgbClr val="1B759C"/>
                </a:solidFill>
                <a:prstDash val="solid"/>
                <a:miter lim="800000"/>
              </a:ln>
              <a:effectLst>
                <a:innerShdw blurRad="76200">
                  <a:srgbClr val="000000"/>
                </a:innerShdw>
              </a:effec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35256D-D045-41C0-9DD1-5B7164A8C560}"/>
                  </a:ext>
                </a:extLst>
              </p:cNvPr>
              <p:cNvSpPr txBox="1"/>
              <p:nvPr/>
            </p:nvSpPr>
            <p:spPr>
              <a:xfrm>
                <a:off x="6908346" y="2090410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8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Certified</a:t>
                </a:r>
              </a:p>
              <a:p>
                <a:pPr algn="ctr"/>
                <a:r>
                  <a:rPr lang="en-GB" sz="6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NFVI/VIM</a:t>
                </a:r>
                <a:endParaRPr lang="en-GB" sz="8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9F9BBC-1EC0-4792-948A-F58B1FAF37C5}"/>
                </a:ext>
              </a:extLst>
            </p:cNvPr>
            <p:cNvGrpSpPr/>
            <p:nvPr/>
          </p:nvGrpSpPr>
          <p:grpSpPr>
            <a:xfrm>
              <a:off x="7354343" y="1707654"/>
              <a:ext cx="1034081" cy="1209331"/>
              <a:chOff x="7354343" y="1707654"/>
              <a:chExt cx="1034081" cy="1209331"/>
            </a:xfrm>
          </p:grpSpPr>
          <p:sp>
            <p:nvSpPr>
              <p:cNvPr id="71" name="Rounded Rectangle 8">
                <a:extLst>
                  <a:ext uri="{FF2B5EF4-FFF2-40B4-BE49-F238E27FC236}">
                    <a16:creationId xmlns:a16="http://schemas.microsoft.com/office/drawing/2014/main" id="{9022BFE5-D134-4D1C-A7AE-72B5C5CC8803}"/>
                  </a:ext>
                </a:extLst>
              </p:cNvPr>
              <p:cNvSpPr/>
              <p:nvPr/>
            </p:nvSpPr>
            <p:spPr>
              <a:xfrm>
                <a:off x="7485118" y="1707654"/>
                <a:ext cx="772530" cy="216024"/>
              </a:xfrm>
              <a:prstGeom prst="roundRect">
                <a:avLst/>
              </a:prstGeom>
              <a:solidFill>
                <a:srgbClr val="1B759C"/>
              </a:solidFill>
              <a:ln>
                <a:solidFill>
                  <a:srgbClr val="1B7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latin typeface="Vodafone Reg"/>
                  </a:rPr>
                  <a:t>Report</a:t>
                </a:r>
              </a:p>
            </p:txBody>
          </p:sp>
          <p:pic>
            <p:nvPicPr>
              <p:cNvPr id="72" name="Picture 2" descr="Image result for report clipart">
                <a:extLst>
                  <a:ext uri="{FF2B5EF4-FFF2-40B4-BE49-F238E27FC236}">
                    <a16:creationId xmlns:a16="http://schemas.microsoft.com/office/drawing/2014/main" id="{57798994-5B8B-44BE-B773-72FF0B162F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343" y="1882904"/>
                <a:ext cx="1034081" cy="1034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5" name="Rounded Rectangle 12">
            <a:extLst>
              <a:ext uri="{FF2B5EF4-FFF2-40B4-BE49-F238E27FC236}">
                <a16:creationId xmlns:a16="http://schemas.microsoft.com/office/drawing/2014/main" id="{F63089CC-144F-414E-BB36-5A6DDC72B305}"/>
              </a:ext>
            </a:extLst>
          </p:cNvPr>
          <p:cNvSpPr/>
          <p:nvPr/>
        </p:nvSpPr>
        <p:spPr bwMode="auto">
          <a:xfrm>
            <a:off x="5346148" y="3973609"/>
            <a:ext cx="1501892" cy="10527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solidFill>
              <a:srgbClr val="5E275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anchor="b" anchorCtr="0"/>
          <a:lstStyle/>
          <a:p>
            <a:pPr algn="ctr" defTabSz="685784"/>
            <a:r>
              <a:rPr lang="en-US" sz="1200" b="1" kern="0" dirty="0">
                <a:solidFill>
                  <a:schemeClr val="tx2"/>
                </a:solidFill>
                <a:latin typeface="Vodafone Rg"/>
              </a:rPr>
              <a:t>Vendor A NFVI SW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EAC803E-1F27-49AA-90E9-B00BEA262268}"/>
              </a:ext>
            </a:extLst>
          </p:cNvPr>
          <p:cNvCxnSpPr>
            <a:stCxn id="80" idx="3"/>
            <a:endCxn id="115" idx="1"/>
          </p:cNvCxnSpPr>
          <p:nvPr/>
        </p:nvCxnSpPr>
        <p:spPr>
          <a:xfrm flipV="1">
            <a:off x="3404916" y="2786550"/>
            <a:ext cx="503940" cy="5611"/>
          </a:xfrm>
          <a:prstGeom prst="straightConnector1">
            <a:avLst/>
          </a:prstGeom>
          <a:ln w="76200">
            <a:solidFill>
              <a:srgbClr val="BE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9FB6E97-8BE1-4C9A-888C-57141A3E5269}"/>
              </a:ext>
            </a:extLst>
          </p:cNvPr>
          <p:cNvGrpSpPr/>
          <p:nvPr/>
        </p:nvGrpSpPr>
        <p:grpSpPr>
          <a:xfrm>
            <a:off x="2008909" y="2362751"/>
            <a:ext cx="1396007" cy="798107"/>
            <a:chOff x="833084" y="864490"/>
            <a:chExt cx="1396007" cy="79810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5E3431-4F3E-41B5-8F8A-4CC6F4858307}"/>
                </a:ext>
              </a:extLst>
            </p:cNvPr>
            <p:cNvGrpSpPr/>
            <p:nvPr/>
          </p:nvGrpSpPr>
          <p:grpSpPr>
            <a:xfrm>
              <a:off x="833084" y="864490"/>
              <a:ext cx="1396007" cy="767542"/>
              <a:chOff x="3338626" y="988854"/>
              <a:chExt cx="2108744" cy="107179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BACF894-3CEB-40A9-819B-2011DE320108}"/>
                  </a:ext>
                </a:extLst>
              </p:cNvPr>
              <p:cNvSpPr/>
              <p:nvPr/>
            </p:nvSpPr>
            <p:spPr>
              <a:xfrm>
                <a:off x="3338626" y="1116315"/>
                <a:ext cx="2108744" cy="944335"/>
              </a:xfrm>
              <a:prstGeom prst="rect">
                <a:avLst/>
              </a:prstGeom>
              <a:noFill/>
              <a:ln w="57150" cap="flat" cmpd="sng" algn="ctr">
                <a:solidFill>
                  <a:srgbClr val="BE9800"/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wrap="square" tIns="0" anchor="t" anchorCtr="0"/>
              <a:lstStyle/>
              <a:p>
                <a:pPr defTabSz="914355">
                  <a:defRPr/>
                </a:pPr>
                <a:endParaRPr lang="en-GB" sz="2000" b="1" kern="0" dirty="0">
                  <a:solidFill>
                    <a:srgbClr val="000000"/>
                  </a:solidFill>
                  <a:latin typeface="Vodafone Rg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9BA1404-8489-4CE7-BEF8-DA5CC0911012}"/>
                  </a:ext>
                </a:extLst>
              </p:cNvPr>
              <p:cNvSpPr/>
              <p:nvPr/>
            </p:nvSpPr>
            <p:spPr>
              <a:xfrm>
                <a:off x="4096083" y="988854"/>
                <a:ext cx="730945" cy="366806"/>
              </a:xfrm>
              <a:prstGeom prst="ellipse">
                <a:avLst/>
              </a:prstGeom>
              <a:solidFill>
                <a:srgbClr val="BE9800"/>
              </a:solidFill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48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000" kern="0" dirty="0">
                    <a:solidFill>
                      <a:srgbClr val="FFFFFF"/>
                    </a:solidFill>
                    <a:latin typeface="Vodafone Rg" pitchFamily="34" charset="0"/>
                  </a:rPr>
                  <a:t>VNF X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CB789A5-6EF6-4E56-B346-87F1EB566A74}"/>
                  </a:ext>
                </a:extLst>
              </p:cNvPr>
              <p:cNvGrpSpPr/>
              <p:nvPr/>
            </p:nvGrpSpPr>
            <p:grpSpPr>
              <a:xfrm>
                <a:off x="3518484" y="1340267"/>
                <a:ext cx="1777188" cy="655150"/>
                <a:chOff x="3518484" y="1347833"/>
                <a:chExt cx="1878944" cy="834107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5D45594-E413-478F-84C0-A8943AB3E3D9}"/>
                    </a:ext>
                  </a:extLst>
                </p:cNvPr>
                <p:cNvSpPr/>
                <p:nvPr/>
              </p:nvSpPr>
              <p:spPr>
                <a:xfrm>
                  <a:off x="3518484" y="1406488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34A69A93-A81F-4C0A-B250-BA9A749D8BC4}"/>
                    </a:ext>
                  </a:extLst>
                </p:cNvPr>
                <p:cNvGrpSpPr/>
                <p:nvPr/>
              </p:nvGrpSpPr>
              <p:grpSpPr>
                <a:xfrm>
                  <a:off x="3542332" y="1483974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99" name="Picture 98">
                    <a:extLst>
                      <a:ext uri="{FF2B5EF4-FFF2-40B4-BE49-F238E27FC236}">
                        <a16:creationId xmlns:a16="http://schemas.microsoft.com/office/drawing/2014/main" id="{C2D85FD8-C244-4F56-A776-9C15210EA8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3A139ABD-BFE1-4C05-9DAA-3308F98D0B5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C861804-4FB3-4628-83D6-549B743111E3}"/>
                    </a:ext>
                  </a:extLst>
                </p:cNvPr>
                <p:cNvSpPr txBox="1"/>
                <p:nvPr/>
              </p:nvSpPr>
              <p:spPr>
                <a:xfrm>
                  <a:off x="3569891" y="1348614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7D8A10D-7445-42C8-B61A-58BF614C355E}"/>
                    </a:ext>
                  </a:extLst>
                </p:cNvPr>
                <p:cNvSpPr txBox="1"/>
                <p:nvPr/>
              </p:nvSpPr>
              <p:spPr>
                <a:xfrm>
                  <a:off x="3557731" y="199065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C28DBDD-1B20-4A6E-AD2E-32E91D1D431E}"/>
                    </a:ext>
                  </a:extLst>
                </p:cNvPr>
                <p:cNvSpPr/>
                <p:nvPr/>
              </p:nvSpPr>
              <p:spPr>
                <a:xfrm>
                  <a:off x="4191607" y="1405706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A7379C6A-2D65-421E-BB2E-9FC07F71D11E}"/>
                    </a:ext>
                  </a:extLst>
                </p:cNvPr>
                <p:cNvGrpSpPr/>
                <p:nvPr/>
              </p:nvGrpSpPr>
              <p:grpSpPr>
                <a:xfrm>
                  <a:off x="4215455" y="1483193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8F2D10FB-09E2-4BCF-93E0-133270E3A1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E6EF00-5500-4807-8D16-66225F4F7A68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FD58DCC-F25D-4DB0-89F9-1F503D0FB887}"/>
                    </a:ext>
                  </a:extLst>
                </p:cNvPr>
                <p:cNvSpPr txBox="1"/>
                <p:nvPr/>
              </p:nvSpPr>
              <p:spPr>
                <a:xfrm>
                  <a:off x="4243014" y="1347833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E0954E8-34E3-4445-8FF1-9194B45AEB2D}"/>
                    </a:ext>
                  </a:extLst>
                </p:cNvPr>
                <p:cNvSpPr txBox="1"/>
                <p:nvPr/>
              </p:nvSpPr>
              <p:spPr>
                <a:xfrm>
                  <a:off x="4230854" y="198987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4CB450F-4688-4F29-B3ED-87F43C0E1B54}"/>
                    </a:ext>
                  </a:extLst>
                </p:cNvPr>
                <p:cNvSpPr/>
                <p:nvPr/>
              </p:nvSpPr>
              <p:spPr>
                <a:xfrm>
                  <a:off x="4850922" y="1407231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0D62344E-BDA8-44E0-BC15-8EB22CCF5CFB}"/>
                    </a:ext>
                  </a:extLst>
                </p:cNvPr>
                <p:cNvGrpSpPr/>
                <p:nvPr/>
              </p:nvGrpSpPr>
              <p:grpSpPr>
                <a:xfrm>
                  <a:off x="4874770" y="1484717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A0A679CB-BD02-444D-B260-B9489FB3BE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ABBE3DA-11C1-4A41-BCE9-80A35A6AFF6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  <a:p>
                    <a:pPr algn="ctr" defTabSz="914378"/>
                    <a:endParaRPr lang="en-GB" sz="1000" dirty="0">
                      <a:solidFill>
                        <a:srgbClr val="000000"/>
                      </a:solidFill>
                      <a:latin typeface="Vodafone Rg" pitchFamily="34" charset="0"/>
                    </a:endParaRPr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AB98F5A-565A-4977-A03B-29CBD0DBC00A}"/>
                    </a:ext>
                  </a:extLst>
                </p:cNvPr>
                <p:cNvSpPr txBox="1"/>
                <p:nvPr/>
              </p:nvSpPr>
              <p:spPr>
                <a:xfrm>
                  <a:off x="4902329" y="1349357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9100795-30C3-40A7-8A32-B6E3EEED06F0}"/>
                    </a:ext>
                  </a:extLst>
                </p:cNvPr>
                <p:cNvSpPr txBox="1"/>
                <p:nvPr/>
              </p:nvSpPr>
              <p:spPr>
                <a:xfrm>
                  <a:off x="4890169" y="1991396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10AFAF-A0D9-421E-A66B-4AF328795780}"/>
                </a:ext>
              </a:extLst>
            </p:cNvPr>
            <p:cNvSpPr txBox="1"/>
            <p:nvPr/>
          </p:nvSpPr>
          <p:spPr>
            <a:xfrm>
              <a:off x="1041796" y="1570342"/>
              <a:ext cx="983924" cy="922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6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Reference Implementation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94477B2-01A1-413B-AC3E-1EC4091970F9}"/>
              </a:ext>
            </a:extLst>
          </p:cNvPr>
          <p:cNvGrpSpPr/>
          <p:nvPr/>
        </p:nvGrpSpPr>
        <p:grpSpPr>
          <a:xfrm>
            <a:off x="5572409" y="4023351"/>
            <a:ext cx="1052831" cy="733674"/>
            <a:chOff x="4536826" y="3196938"/>
            <a:chExt cx="1052831" cy="73367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5507AD2-1C87-4BB9-A993-A58C6321CC76}"/>
                </a:ext>
              </a:extLst>
            </p:cNvPr>
            <p:cNvSpPr/>
            <p:nvPr/>
          </p:nvSpPr>
          <p:spPr>
            <a:xfrm>
              <a:off x="4536826" y="3290580"/>
              <a:ext cx="1052831" cy="640032"/>
            </a:xfrm>
            <a:prstGeom prst="rect">
              <a:avLst/>
            </a:prstGeom>
            <a:solidFill>
              <a:srgbClr val="BFBFBF"/>
            </a:solidFill>
            <a:ln w="57150" cap="flat" cmpd="sng" algn="ctr">
              <a:solidFill>
                <a:srgbClr val="5E275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A6187CC-68DE-49C9-B9D4-9F0FF40363F9}"/>
                </a:ext>
              </a:extLst>
            </p:cNvPr>
            <p:cNvSpPr txBox="1"/>
            <p:nvPr/>
          </p:nvSpPr>
          <p:spPr>
            <a:xfrm>
              <a:off x="4794323" y="3196938"/>
              <a:ext cx="570348" cy="231747"/>
            </a:xfrm>
            <a:prstGeom prst="rect">
              <a:avLst/>
            </a:prstGeom>
            <a:solidFill>
              <a:srgbClr val="BFBFBF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>
                <a:buFont typeface="Arial" pitchFamily="34" charset="0"/>
                <a:buNone/>
              </a:pPr>
              <a:r>
                <a:rPr lang="en-GB" sz="1000" dirty="0">
                  <a:ln w="0"/>
                  <a:solidFill>
                    <a:srgbClr val="5E27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 NFVI SW X   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60AD9AB-D342-4464-B8E1-9D612A6FBC1E}"/>
                </a:ext>
              </a:extLst>
            </p:cNvPr>
            <p:cNvSpPr/>
            <p:nvPr/>
          </p:nvSpPr>
          <p:spPr>
            <a:xfrm>
              <a:off x="5222994" y="3420397"/>
              <a:ext cx="188013" cy="20223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7A809E-BAB5-4F5B-9001-1ADC1727C008}"/>
                </a:ext>
              </a:extLst>
            </p:cNvPr>
            <p:cNvSpPr/>
            <p:nvPr/>
          </p:nvSpPr>
          <p:spPr>
            <a:xfrm>
              <a:off x="4688147" y="3647664"/>
              <a:ext cx="729191" cy="16074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BF0BFFA-4CDB-4273-BFD5-9A51AE3F6FF2}"/>
                </a:ext>
              </a:extLst>
            </p:cNvPr>
            <p:cNvSpPr/>
            <p:nvPr/>
          </p:nvSpPr>
          <p:spPr>
            <a:xfrm>
              <a:off x="4701524" y="3420397"/>
              <a:ext cx="469007" cy="16682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3A39146-C972-4004-BE07-9EA36A3E5644}"/>
              </a:ext>
            </a:extLst>
          </p:cNvPr>
          <p:cNvGrpSpPr/>
          <p:nvPr/>
        </p:nvGrpSpPr>
        <p:grpSpPr>
          <a:xfrm>
            <a:off x="4121132" y="4080642"/>
            <a:ext cx="1052831" cy="817821"/>
            <a:chOff x="660399" y="3497107"/>
            <a:chExt cx="1052831" cy="81782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88FB5E5-75AE-4EC8-989D-31FEFCA2D619}"/>
                </a:ext>
              </a:extLst>
            </p:cNvPr>
            <p:cNvSpPr/>
            <p:nvPr/>
          </p:nvSpPr>
          <p:spPr>
            <a:xfrm>
              <a:off x="660399" y="3582402"/>
              <a:ext cx="1052831" cy="64003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BE980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876B1AA-4B23-479F-8E36-3449B1E5132A}"/>
                </a:ext>
              </a:extLst>
            </p:cNvPr>
            <p:cNvSpPr txBox="1"/>
            <p:nvPr/>
          </p:nvSpPr>
          <p:spPr>
            <a:xfrm>
              <a:off x="857079" y="3497107"/>
              <a:ext cx="687839" cy="2564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 HW Profile X  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EEB0B-2C6B-4BF2-B5FD-A27BA95F256A}"/>
                </a:ext>
              </a:extLst>
            </p:cNvPr>
            <p:cNvSpPr txBox="1"/>
            <p:nvPr/>
          </p:nvSpPr>
          <p:spPr>
            <a:xfrm>
              <a:off x="773430" y="4177966"/>
              <a:ext cx="852939" cy="1369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6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Reference Implementation</a:t>
              </a:r>
            </a:p>
          </p:txBody>
        </p:sp>
        <p:pic>
          <p:nvPicPr>
            <p:cNvPr id="111" name="Picture 2" descr="Image result for open compute platform  png">
              <a:extLst>
                <a:ext uri="{FF2B5EF4-FFF2-40B4-BE49-F238E27FC236}">
                  <a16:creationId xmlns:a16="http://schemas.microsoft.com/office/drawing/2014/main" id="{F0663EF2-029A-48AD-98A9-BB87BD3FF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9" y="3672004"/>
              <a:ext cx="342629" cy="45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32F1C3-CC4A-4D45-A22E-6CFB2240A949}"/>
              </a:ext>
            </a:extLst>
          </p:cNvPr>
          <p:cNvCxnSpPr/>
          <p:nvPr/>
        </p:nvCxnSpPr>
        <p:spPr>
          <a:xfrm flipV="1">
            <a:off x="4633787" y="3618218"/>
            <a:ext cx="0" cy="437877"/>
          </a:xfrm>
          <a:prstGeom prst="straightConnector1">
            <a:avLst/>
          </a:prstGeom>
          <a:ln w="76200">
            <a:solidFill>
              <a:srgbClr val="BE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F6349B-6A20-4618-A4F4-2086F87CD26F}"/>
              </a:ext>
            </a:extLst>
          </p:cNvPr>
          <p:cNvGrpSpPr/>
          <p:nvPr/>
        </p:nvGrpSpPr>
        <p:grpSpPr>
          <a:xfrm>
            <a:off x="3908856" y="2008730"/>
            <a:ext cx="3744416" cy="1636036"/>
            <a:chOff x="2133559" y="1923967"/>
            <a:chExt cx="3744416" cy="1636036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DA786EF-6517-418D-9F7D-E5A7B47BF703}"/>
                </a:ext>
              </a:extLst>
            </p:cNvPr>
            <p:cNvCxnSpPr/>
            <p:nvPr/>
          </p:nvCxnSpPr>
          <p:spPr>
            <a:xfrm flipV="1">
              <a:off x="5236532" y="2723272"/>
              <a:ext cx="641443" cy="65"/>
            </a:xfrm>
            <a:prstGeom prst="straightConnector1">
              <a:avLst/>
            </a:prstGeom>
            <a:ln w="76200">
              <a:solidFill>
                <a:srgbClr val="71C4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52">
              <a:extLst>
                <a:ext uri="{FF2B5EF4-FFF2-40B4-BE49-F238E27FC236}">
                  <a16:creationId xmlns:a16="http://schemas.microsoft.com/office/drawing/2014/main" id="{FFA15B27-E072-433B-876A-0296C176C18B}"/>
                </a:ext>
              </a:extLst>
            </p:cNvPr>
            <p:cNvSpPr/>
            <p:nvPr/>
          </p:nvSpPr>
          <p:spPr>
            <a:xfrm>
              <a:off x="2133559" y="1923967"/>
              <a:ext cx="3102973" cy="1555640"/>
            </a:xfrm>
            <a:prstGeom prst="roundRect">
              <a:avLst/>
            </a:prstGeom>
            <a:solidFill>
              <a:srgbClr val="FFFFFF"/>
            </a:solidFill>
            <a:ln w="57150" cap="flat" cmpd="sng" algn="ctr">
              <a:solidFill>
                <a:srgbClr val="71C48F"/>
              </a:solidFill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0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pic>
          <p:nvPicPr>
            <p:cNvPr id="116" name="Picture 2" descr="OPNFV">
              <a:extLst>
                <a:ext uri="{FF2B5EF4-FFF2-40B4-BE49-F238E27FC236}">
                  <a16:creationId xmlns:a16="http://schemas.microsoft.com/office/drawing/2014/main" id="{FF4A576A-E2D6-47C4-BEF9-EAD0D01A4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551" y="2045438"/>
              <a:ext cx="1568914" cy="36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Flowchart: Preparation 116">
              <a:extLst>
                <a:ext uri="{FF2B5EF4-FFF2-40B4-BE49-F238E27FC236}">
                  <a16:creationId xmlns:a16="http://schemas.microsoft.com/office/drawing/2014/main" id="{FF804F2A-A042-47AA-A6C3-6B2442B95AD7}"/>
                </a:ext>
              </a:extLst>
            </p:cNvPr>
            <p:cNvSpPr/>
            <p:nvPr/>
          </p:nvSpPr>
          <p:spPr>
            <a:xfrm>
              <a:off x="4877512" y="3076095"/>
              <a:ext cx="568415" cy="483908"/>
            </a:xfrm>
            <a:prstGeom prst="flowChartPreparation">
              <a:avLst/>
            </a:prstGeom>
            <a:solidFill>
              <a:srgbClr val="B503B9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Traffic Profile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2CF10F4-C9E2-45E5-8180-52FCDC03B3FE}"/>
                </a:ext>
              </a:extLst>
            </p:cNvPr>
            <p:cNvSpPr/>
            <p:nvPr/>
          </p:nvSpPr>
          <p:spPr>
            <a:xfrm>
              <a:off x="2335551" y="2495682"/>
              <a:ext cx="2633358" cy="53415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Vodafone Rg" pitchFamily="34" charset="0"/>
                </a:rPr>
                <a:t>Test Cases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1D02E95-E126-45C6-9217-85FF7E7BAD47}"/>
                </a:ext>
              </a:extLst>
            </p:cNvPr>
            <p:cNvGrpSpPr/>
            <p:nvPr/>
          </p:nvGrpSpPr>
          <p:grpSpPr>
            <a:xfrm>
              <a:off x="2345835" y="2723272"/>
              <a:ext cx="708216" cy="756335"/>
              <a:chOff x="7177010" y="2732028"/>
              <a:chExt cx="287487" cy="330417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6D04EF74-5AA2-400C-ADE5-91D99DAEF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0" y="2732028"/>
                <a:ext cx="183972" cy="187608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20B15BB-4BA5-47EE-AC32-CCDC541D6C13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HW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6E662E-C824-4092-B5DE-55A30DFB04EC}"/>
                  </a:ext>
                </a:extLst>
              </p:cNvPr>
              <p:cNvSpPr txBox="1"/>
              <p:nvPr/>
            </p:nvSpPr>
            <p:spPr>
              <a:xfrm>
                <a:off x="7290201" y="2787458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H</a:t>
                </a: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C2E0D55-6C75-4AF2-9E9B-A32736AD03B2}"/>
                </a:ext>
              </a:extLst>
            </p:cNvPr>
            <p:cNvSpPr/>
            <p:nvPr/>
          </p:nvSpPr>
          <p:spPr>
            <a:xfrm>
              <a:off x="4218043" y="2723272"/>
              <a:ext cx="750866" cy="306562"/>
            </a:xfrm>
            <a:prstGeom prst="rect">
              <a:avLst/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NFVI Metrics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6BBFD07-6E3E-459F-9A63-D4FBC45FC170}"/>
                </a:ext>
              </a:extLst>
            </p:cNvPr>
            <p:cNvGrpSpPr/>
            <p:nvPr/>
          </p:nvGrpSpPr>
          <p:grpSpPr>
            <a:xfrm>
              <a:off x="3221795" y="2723272"/>
              <a:ext cx="708216" cy="756338"/>
              <a:chOff x="7177010" y="2732027"/>
              <a:chExt cx="287487" cy="330418"/>
            </a:xfrm>
          </p:grpSpPr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25A2E086-B7EB-4AF7-8F8F-C9C8754D8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1" y="2732027"/>
                <a:ext cx="183972" cy="187608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F0F96F4-1CB5-4AAD-AE9A-7C71EA895726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SW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C15FEE-DB0F-42BD-BF0A-86163D239A5F}"/>
                  </a:ext>
                </a:extLst>
              </p:cNvPr>
              <p:cNvSpPr txBox="1"/>
              <p:nvPr/>
            </p:nvSpPr>
            <p:spPr>
              <a:xfrm>
                <a:off x="7293670" y="2789325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S</a:t>
                </a:r>
              </a:p>
            </p:txBody>
          </p:sp>
        </p:grpSp>
        <p:pic>
          <p:nvPicPr>
            <p:cNvPr id="122" name="Picture 4" descr="Image result for LF networking png">
              <a:extLst>
                <a:ext uri="{FF2B5EF4-FFF2-40B4-BE49-F238E27FC236}">
                  <a16:creationId xmlns:a16="http://schemas.microsoft.com/office/drawing/2014/main" id="{A5256FF2-2376-4E94-A971-47A872375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891" y="2094413"/>
              <a:ext cx="939047" cy="28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574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5B7DA9-7F29-4147-99D4-7F3C129EEB0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EB5F9A1-1DFE-4D9F-B787-8288A9A63858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F5A0331-5D5A-4B50-86D0-4B55AF976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EE01173-FC25-4ABB-8A0E-20831FAD87D0}">
  <ds:schemaRefs>
    <ds:schemaRef ds:uri="http://schemas.microsoft.com/office/2006/metadata/properties"/>
    <ds:schemaRef ds:uri="http://purl.org/dc/elements/1.1/"/>
    <ds:schemaRef ds:uri="71c5aaf6-e6ce-465b-b873-5148d2a4c105"/>
    <ds:schemaRef ds:uri="http://schemas.openxmlformats.org/package/2006/metadata/core-properties"/>
    <ds:schemaRef ds:uri="http://purl.org/dc/terms/"/>
    <ds:schemaRef ds:uri="3ff68e1f-d7e3-4b4f-a3e0-07f53f4abd0b"/>
    <ds:schemaRef ds:uri="http://schemas.microsoft.com/office/infopath/2007/PartnerControls"/>
    <ds:schemaRef ds:uri="http://schemas.microsoft.com/office/2006/documentManagement/types"/>
    <ds:schemaRef ds:uri="12bbbc51-f7e9-481b-afc6-59484cfedc35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26D32DEE-6257-4384-962F-E43F618535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Segoe UI Black</vt:lpstr>
      <vt:lpstr>Vodafone Reg</vt:lpstr>
      <vt:lpstr>Vodafone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</dc:creator>
  <cp:lastModifiedBy>Csatari</cp:lastModifiedBy>
  <cp:revision>1</cp:revision>
  <dcterms:created xsi:type="dcterms:W3CDTF">2020-04-08T06:57:22Z</dcterms:created>
  <dcterms:modified xsi:type="dcterms:W3CDTF">2020-04-08T06:58:55Z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0x01010091DAD41AE1C547499DAD32324FDBCA83</vt:lpwstr>
  </property>
</Properties>
</file>