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DE66-0672-4EC0-9369-1894A88B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4374-02B5-4876-BA71-22925F271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CC00-2888-4D36-B951-C977FC5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861A-CE8B-45CD-B15C-82628D84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7A3B-E484-4AE7-BB52-611B528E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10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12C-78BE-4239-93A5-59DE1726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38BFD-E4D7-4CAC-A94D-0BE45864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CB6F-3E41-49A2-9C44-A01A1F5F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53C4-C389-43BB-A744-94985F56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457F-C244-4BD6-BC51-F3313F5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5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377DC-8359-4587-B524-14AFC3878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EF62-F732-49B1-B76A-170F019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E41A-059C-4647-82C8-4B32EE54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75C07-9D63-4290-A1D7-EBEB766F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688B-7DBE-4AC2-B50A-DAC0F679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7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48A-F808-4F7C-B072-21D0374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29B4-2C14-4012-9ED0-BFC3B38D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A8EC-21D8-4AF9-B548-35897544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F27-548B-4DF4-A032-D712F27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F2B4-1135-4176-A0E1-6A099B5C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2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921A-F651-4310-B9CF-1B2A8BE0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019B-0491-486A-B552-F2D496A1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2584-0125-46EE-9985-45B2643C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BB21-2407-40F5-8C35-40B699F2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BAB6-B85C-45F1-822C-1E593BB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6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E7C-85D8-40D3-BE1E-3B59F96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8C1E-77EC-4C3C-B24A-61775C35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6C32-60A8-4BDA-BB20-86FBB7C8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D15D-A62D-4717-A2EF-40FE7EB9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13D1B-5A04-444D-9FA4-E6FC4E6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7FCF-FE79-40CA-B095-F807F56B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1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176-DD42-49E7-9CB6-192E02AE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2658-6DD9-4B60-837E-5DB1B6C8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E442-CC38-42CD-B007-5882214C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8BA4-9467-4345-89D5-1D187773B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FAA33-E26E-474C-B0F0-B3EA6EE9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C9CBB-8540-4026-BC10-835C5B5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4D6EF-EF7D-482E-8A83-85F0133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CA297-38B7-45E0-9168-777958D1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84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C13-BCD2-4271-9A31-F1AABFAC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D2787-5EA2-45D5-B889-93880A03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2E736-CBDB-4866-957C-DC4238C8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804D3-3B25-4132-A0E5-FD0F6C25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E3316-8C15-44C1-AF79-09241314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2BE1D-2EEE-43D2-9765-00BEB2D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415E-A987-41A0-90DF-013B3234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7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A248-44DF-41DD-AC3F-5B3C5DC2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904E-77CE-49EC-AAA2-9E560228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EE537-7246-4909-92AE-3710A40E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0723-3805-4647-A9BB-6C22B8BB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5F26-5401-408D-96FA-E028F61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DE9E-6DE8-4297-8784-02DFFD84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0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6CFB-29A2-46F6-96C0-FA5379B8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6FF6A-A801-4C59-818F-F9DFBD370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DB75F-CFF9-4331-B98C-90C3CC9D6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A13-8FE8-43F5-BA88-0F99FE49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019B-588D-4BBB-B430-1E91C37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AD05-A166-4683-BB43-B2DCA6F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4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3D465-05BB-4790-AB02-592203D2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C208-24BE-41EF-B6B9-616200DB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69A4-9EF3-4159-8EDF-1BD6797F0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C432-F4FA-4506-A2FB-8E74B677FAD5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943A-3C9F-451B-8372-F0D4AF797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58C0-890F-4832-8318-E7BA50456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4D52-F5C7-4341-B1EA-96260DE02E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2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12E334-5FB3-49E9-A2E8-E169D26C8026}"/>
              </a:ext>
            </a:extLst>
          </p:cNvPr>
          <p:cNvCxnSpPr/>
          <p:nvPr/>
        </p:nvCxnSpPr>
        <p:spPr>
          <a:xfrm flipV="1">
            <a:off x="7512968" y="2592269"/>
            <a:ext cx="641443" cy="65"/>
          </a:xfrm>
          <a:prstGeom prst="straightConnector1">
            <a:avLst/>
          </a:prstGeom>
          <a:ln w="76200">
            <a:solidFill>
              <a:srgbClr val="71C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348C40-7199-46F2-BC78-246959D951D4}"/>
              </a:ext>
            </a:extLst>
          </p:cNvPr>
          <p:cNvCxnSpPr/>
          <p:nvPr/>
        </p:nvCxnSpPr>
        <p:spPr>
          <a:xfrm flipV="1">
            <a:off x="5431575" y="3368635"/>
            <a:ext cx="0" cy="532592"/>
          </a:xfrm>
          <a:prstGeom prst="straightConnector1">
            <a:avLst/>
          </a:prstGeom>
          <a:ln w="76200">
            <a:solidFill>
              <a:srgbClr val="5E27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772E4-B52A-4399-956C-C00F13AAC615}"/>
              </a:ext>
            </a:extLst>
          </p:cNvPr>
          <p:cNvGrpSpPr/>
          <p:nvPr/>
        </p:nvGrpSpPr>
        <p:grpSpPr>
          <a:xfrm>
            <a:off x="8226303" y="2008988"/>
            <a:ext cx="1800316" cy="1209331"/>
            <a:chOff x="6588108" y="1707654"/>
            <a:chExt cx="1800316" cy="12093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65A14E-4300-472E-8EDF-31927CCDFDA8}"/>
                </a:ext>
              </a:extLst>
            </p:cNvPr>
            <p:cNvGrpSpPr/>
            <p:nvPr/>
          </p:nvGrpSpPr>
          <p:grpSpPr>
            <a:xfrm>
              <a:off x="6588108" y="1745134"/>
              <a:ext cx="811879" cy="1091602"/>
              <a:chOff x="6805319" y="1788248"/>
              <a:chExt cx="811879" cy="1091602"/>
            </a:xfrm>
          </p:grpSpPr>
          <p:pic>
            <p:nvPicPr>
              <p:cNvPr id="11" name="Picture 10" descr="Rock Music Space: gennaio 2010">
                <a:extLst>
                  <a:ext uri="{FF2B5EF4-FFF2-40B4-BE49-F238E27FC236}">
                    <a16:creationId xmlns:a16="http://schemas.microsoft.com/office/drawing/2014/main" id="{6B9E26F9-8981-46FE-AF02-2F842DC73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319" y="1788248"/>
                <a:ext cx="811879" cy="1091602"/>
              </a:xfrm>
              <a:prstGeom prst="rect">
                <a:avLst/>
              </a:prstGeom>
              <a:ln w="57150" cap="sq" cmpd="thickThin">
                <a:solidFill>
                  <a:srgbClr val="1B759C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850E67-F559-46C5-8632-53011AC89A70}"/>
                  </a:ext>
                </a:extLst>
              </p:cNvPr>
              <p:cNvSpPr txBox="1"/>
              <p:nvPr/>
            </p:nvSpPr>
            <p:spPr>
              <a:xfrm>
                <a:off x="6908346" y="2090410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Certified</a:t>
                </a:r>
              </a:p>
              <a:p>
                <a:pPr algn="ctr"/>
                <a:r>
                  <a:rPr lang="en-GB" sz="6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NFVI/VIM</a:t>
                </a:r>
                <a:endParaRPr lang="en-GB" sz="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8BCC4E-EF4E-4746-84DC-428C9E83F950}"/>
                </a:ext>
              </a:extLst>
            </p:cNvPr>
            <p:cNvGrpSpPr/>
            <p:nvPr/>
          </p:nvGrpSpPr>
          <p:grpSpPr>
            <a:xfrm>
              <a:off x="7354343" y="1707654"/>
              <a:ext cx="1034081" cy="1209331"/>
              <a:chOff x="7354343" y="1707654"/>
              <a:chExt cx="1034081" cy="1209331"/>
            </a:xfrm>
          </p:grpSpPr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B1251F99-58FC-4094-A462-D48D1D698601}"/>
                  </a:ext>
                </a:extLst>
              </p:cNvPr>
              <p:cNvSpPr/>
              <p:nvPr/>
            </p:nvSpPr>
            <p:spPr>
              <a:xfrm>
                <a:off x="7485118" y="1707654"/>
                <a:ext cx="772530" cy="216024"/>
              </a:xfrm>
              <a:prstGeom prst="roundRect">
                <a:avLst/>
              </a:prstGeom>
              <a:solidFill>
                <a:srgbClr val="1B759C"/>
              </a:solidFill>
              <a:ln>
                <a:solidFill>
                  <a:srgbClr val="1B7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latin typeface="Vodafone Reg"/>
                  </a:rPr>
                  <a:t>Report</a:t>
                </a:r>
              </a:p>
            </p:txBody>
          </p:sp>
          <p:pic>
            <p:nvPicPr>
              <p:cNvPr id="10" name="Picture 2" descr="Image result for report clipart">
                <a:extLst>
                  <a:ext uri="{FF2B5EF4-FFF2-40B4-BE49-F238E27FC236}">
                    <a16:creationId xmlns:a16="http://schemas.microsoft.com/office/drawing/2014/main" id="{EAE4753C-3AC8-4CE6-9575-5B4E9548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343" y="1882904"/>
                <a:ext cx="1034081" cy="1034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3D9A30-A786-4E54-B282-F7F67D7F5FFF}"/>
              </a:ext>
            </a:extLst>
          </p:cNvPr>
          <p:cNvCxnSpPr>
            <a:stCxn id="17" idx="3"/>
            <a:endCxn id="57" idx="1"/>
          </p:cNvCxnSpPr>
          <p:nvPr/>
        </p:nvCxnSpPr>
        <p:spPr>
          <a:xfrm flipV="1">
            <a:off x="3997642" y="2570784"/>
            <a:ext cx="412353" cy="5611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C84AC-E716-4292-9D74-5FCAF9B6BD59}"/>
              </a:ext>
            </a:extLst>
          </p:cNvPr>
          <p:cNvGrpSpPr/>
          <p:nvPr/>
        </p:nvGrpSpPr>
        <p:grpSpPr>
          <a:xfrm>
            <a:off x="2601635" y="2146985"/>
            <a:ext cx="1396007" cy="798107"/>
            <a:chOff x="833084" y="864490"/>
            <a:chExt cx="1396007" cy="7981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912419-B164-4BFD-ADA4-AC9BEF7DAC20}"/>
                </a:ext>
              </a:extLst>
            </p:cNvPr>
            <p:cNvGrpSpPr/>
            <p:nvPr/>
          </p:nvGrpSpPr>
          <p:grpSpPr>
            <a:xfrm>
              <a:off x="833084" y="864490"/>
              <a:ext cx="1396007" cy="767542"/>
              <a:chOff x="3338626" y="988854"/>
              <a:chExt cx="2108744" cy="107179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CEF3C6-99E8-4117-BBA2-952423B8493E}"/>
                  </a:ext>
                </a:extLst>
              </p:cNvPr>
              <p:cNvSpPr/>
              <p:nvPr/>
            </p:nvSpPr>
            <p:spPr>
              <a:xfrm>
                <a:off x="3338626" y="1116315"/>
                <a:ext cx="2108744" cy="944335"/>
              </a:xfrm>
              <a:prstGeom prst="rect">
                <a:avLst/>
              </a:prstGeom>
              <a:noFill/>
              <a:ln w="57150" cap="flat" cmpd="sng" algn="ctr">
                <a:solidFill>
                  <a:srgbClr val="BE9800"/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wrap="square" tIns="0" anchor="t" anchorCtr="0"/>
              <a:lstStyle/>
              <a:p>
                <a:pPr defTabSz="914355">
                  <a:defRPr/>
                </a:pPr>
                <a:endParaRPr lang="en-GB" sz="2000" b="1" kern="0" dirty="0">
                  <a:solidFill>
                    <a:srgbClr val="000000"/>
                  </a:solidFill>
                  <a:latin typeface="Vodafone Rg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EACF65-B9E3-4D99-AA9D-147B0B527E04}"/>
                  </a:ext>
                </a:extLst>
              </p:cNvPr>
              <p:cNvSpPr/>
              <p:nvPr/>
            </p:nvSpPr>
            <p:spPr>
              <a:xfrm>
                <a:off x="4096083" y="988854"/>
                <a:ext cx="730945" cy="366806"/>
              </a:xfrm>
              <a:prstGeom prst="ellipse">
                <a:avLst/>
              </a:prstGeom>
              <a:solidFill>
                <a:srgbClr val="BE9800"/>
              </a:solidFill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48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000" kern="0" dirty="0">
                    <a:solidFill>
                      <a:srgbClr val="FFFFFF"/>
                    </a:solidFill>
                    <a:latin typeface="Vodafone Rg" pitchFamily="34" charset="0"/>
                  </a:rPr>
                  <a:t>VNF X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3685E7F-98CB-43DC-BAF0-653B8CCD11C5}"/>
                  </a:ext>
                </a:extLst>
              </p:cNvPr>
              <p:cNvGrpSpPr/>
              <p:nvPr/>
            </p:nvGrpSpPr>
            <p:grpSpPr>
              <a:xfrm>
                <a:off x="3518484" y="1340267"/>
                <a:ext cx="1777188" cy="655150"/>
                <a:chOff x="3518484" y="1347833"/>
                <a:chExt cx="1878944" cy="83410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CF7C654-3864-4C96-9685-3ED7B5A400A7}"/>
                    </a:ext>
                  </a:extLst>
                </p:cNvPr>
                <p:cNvSpPr/>
                <p:nvPr/>
              </p:nvSpPr>
              <p:spPr>
                <a:xfrm>
                  <a:off x="3518484" y="1406488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81B71D1-2D6A-4179-8259-2BCFB30BF0EA}"/>
                    </a:ext>
                  </a:extLst>
                </p:cNvPr>
                <p:cNvGrpSpPr/>
                <p:nvPr/>
              </p:nvGrpSpPr>
              <p:grpSpPr>
                <a:xfrm>
                  <a:off x="3542332" y="1483974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30718DAA-D048-49F5-8450-0197C40016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D9C2440-9116-4143-B2B9-75DB2955376B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BC1002-39A9-488F-894B-5B26DC97CBDB}"/>
                    </a:ext>
                  </a:extLst>
                </p:cNvPr>
                <p:cNvSpPr txBox="1"/>
                <p:nvPr/>
              </p:nvSpPr>
              <p:spPr>
                <a:xfrm>
                  <a:off x="3569891" y="1348614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2EFF7B-429D-44C4-8165-1CFE466047DE}"/>
                    </a:ext>
                  </a:extLst>
                </p:cNvPr>
                <p:cNvSpPr txBox="1"/>
                <p:nvPr/>
              </p:nvSpPr>
              <p:spPr>
                <a:xfrm>
                  <a:off x="3557731" y="199065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75F2B8A-B682-44D0-ADD1-C37D679DFA0B}"/>
                    </a:ext>
                  </a:extLst>
                </p:cNvPr>
                <p:cNvSpPr/>
                <p:nvPr/>
              </p:nvSpPr>
              <p:spPr>
                <a:xfrm>
                  <a:off x="4191607" y="1405706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ECC6FEE-E03C-4517-91E7-C4CF7EAED597}"/>
                    </a:ext>
                  </a:extLst>
                </p:cNvPr>
                <p:cNvGrpSpPr/>
                <p:nvPr/>
              </p:nvGrpSpPr>
              <p:grpSpPr>
                <a:xfrm>
                  <a:off x="4215455" y="1483193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41D782CA-07ED-4D2F-9A21-DE497B37A1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F10875D-735F-43FE-9716-1DADFB354B5B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733AE50-EFC9-4BF9-B6EA-B0E64D10975C}"/>
                    </a:ext>
                  </a:extLst>
                </p:cNvPr>
                <p:cNvSpPr txBox="1"/>
                <p:nvPr/>
              </p:nvSpPr>
              <p:spPr>
                <a:xfrm>
                  <a:off x="4243014" y="1347833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412632C-AD57-451B-925E-FEDA2C85FADF}"/>
                    </a:ext>
                  </a:extLst>
                </p:cNvPr>
                <p:cNvSpPr txBox="1"/>
                <p:nvPr/>
              </p:nvSpPr>
              <p:spPr>
                <a:xfrm>
                  <a:off x="4230854" y="198987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2D2658F-8464-4E05-838B-9574FED6F151}"/>
                    </a:ext>
                  </a:extLst>
                </p:cNvPr>
                <p:cNvSpPr/>
                <p:nvPr/>
              </p:nvSpPr>
              <p:spPr>
                <a:xfrm>
                  <a:off x="4850922" y="1407231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962DD7A-D3FB-4BCC-9EA6-EE5C0E97C616}"/>
                    </a:ext>
                  </a:extLst>
                </p:cNvPr>
                <p:cNvGrpSpPr/>
                <p:nvPr/>
              </p:nvGrpSpPr>
              <p:grpSpPr>
                <a:xfrm>
                  <a:off x="4874770" y="1484717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FCCDFA09-14BA-4085-963D-95D0F533B9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8DD5584-6DB2-414F-82EF-E70BA6FA122D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  <a:p>
                    <a:pPr algn="ctr" defTabSz="914378"/>
                    <a:endParaRPr lang="en-GB" sz="1000" dirty="0">
                      <a:solidFill>
                        <a:srgbClr val="000000"/>
                      </a:solidFill>
                      <a:latin typeface="Vodafone Rg" pitchFamily="34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0DEC78-C6E5-4374-9FE7-B0ADB5859F23}"/>
                    </a:ext>
                  </a:extLst>
                </p:cNvPr>
                <p:cNvSpPr txBox="1"/>
                <p:nvPr/>
              </p:nvSpPr>
              <p:spPr>
                <a:xfrm>
                  <a:off x="4902329" y="1349357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941014C-4CEF-4786-A9E6-D80D14B0EA43}"/>
                    </a:ext>
                  </a:extLst>
                </p:cNvPr>
                <p:cNvSpPr txBox="1"/>
                <p:nvPr/>
              </p:nvSpPr>
              <p:spPr>
                <a:xfrm>
                  <a:off x="4890169" y="1991396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3DE319-3869-45AE-B9CF-6A2E2A0AD89C}"/>
                </a:ext>
              </a:extLst>
            </p:cNvPr>
            <p:cNvSpPr txBox="1"/>
            <p:nvPr/>
          </p:nvSpPr>
          <p:spPr>
            <a:xfrm>
              <a:off x="1041796" y="1570342"/>
              <a:ext cx="983924" cy="922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88D287-58C5-47E4-905A-47BB50AA440F}"/>
              </a:ext>
            </a:extLst>
          </p:cNvPr>
          <p:cNvCxnSpPr/>
          <p:nvPr/>
        </p:nvCxnSpPr>
        <p:spPr>
          <a:xfrm flipV="1">
            <a:off x="6695306" y="3368636"/>
            <a:ext cx="10940" cy="532591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5E1D01-7877-4229-A6C4-23AA8B92AB04}"/>
              </a:ext>
            </a:extLst>
          </p:cNvPr>
          <p:cNvGrpSpPr/>
          <p:nvPr/>
        </p:nvGrpSpPr>
        <p:grpSpPr>
          <a:xfrm>
            <a:off x="6226909" y="3901227"/>
            <a:ext cx="1052831" cy="815694"/>
            <a:chOff x="1863310" y="3497107"/>
            <a:chExt cx="1052831" cy="81569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45264B-DB1B-4461-B625-D78BA169EB87}"/>
                </a:ext>
              </a:extLst>
            </p:cNvPr>
            <p:cNvSpPr/>
            <p:nvPr/>
          </p:nvSpPr>
          <p:spPr>
            <a:xfrm>
              <a:off x="1863310" y="3582402"/>
              <a:ext cx="1052831" cy="640032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BE980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1" name="Picture 16" descr="Image result for OpenStack">
              <a:extLst>
                <a:ext uri="{FF2B5EF4-FFF2-40B4-BE49-F238E27FC236}">
                  <a16:creationId xmlns:a16="http://schemas.microsoft.com/office/drawing/2014/main" id="{3B594E80-F499-46D5-A408-90A03A6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81" y="3933645"/>
              <a:ext cx="263194" cy="263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1FBD935-B5EB-4EF5-BF38-422E12B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287" y="3986509"/>
              <a:ext cx="253410" cy="1645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49D40B-B057-4180-AA24-D5229FDE2B0D}"/>
                </a:ext>
              </a:extLst>
            </p:cNvPr>
            <p:cNvSpPr txBox="1"/>
            <p:nvPr/>
          </p:nvSpPr>
          <p:spPr>
            <a:xfrm>
              <a:off x="2059990" y="3497107"/>
              <a:ext cx="687839" cy="25641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SW Profile X   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86BC506-CF61-4D75-9D77-82A614E8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54" y="3999340"/>
              <a:ext cx="392623" cy="128133"/>
            </a:xfrm>
            <a:prstGeom prst="rect">
              <a:avLst/>
            </a:prstGeom>
          </p:spPr>
        </p:pic>
        <p:pic>
          <p:nvPicPr>
            <p:cNvPr id="45" name="Picture 2" descr="OPNFV">
              <a:extLst>
                <a:ext uri="{FF2B5EF4-FFF2-40B4-BE49-F238E27FC236}">
                  <a16:creationId xmlns:a16="http://schemas.microsoft.com/office/drawing/2014/main" id="{53A91ACD-E530-4D03-8900-5496AD5C9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40" y="3696936"/>
              <a:ext cx="783121" cy="17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F2BAEA-3B74-48D7-ADD6-BB1CC3F770DF}"/>
                </a:ext>
              </a:extLst>
            </p:cNvPr>
            <p:cNvSpPr txBox="1"/>
            <p:nvPr/>
          </p:nvSpPr>
          <p:spPr>
            <a:xfrm>
              <a:off x="1971041" y="4175839"/>
              <a:ext cx="821690" cy="1369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</p:grp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48F32AF1-4AB3-49A4-B176-8C1A2779555E}"/>
              </a:ext>
            </a:extLst>
          </p:cNvPr>
          <p:cNvSpPr/>
          <p:nvPr/>
        </p:nvSpPr>
        <p:spPr bwMode="auto">
          <a:xfrm>
            <a:off x="4714676" y="3757843"/>
            <a:ext cx="1408489" cy="10527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solidFill>
              <a:srgbClr val="5E275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anchor="b" anchorCtr="0"/>
          <a:lstStyle/>
          <a:p>
            <a:pPr algn="ctr" defTabSz="685784"/>
            <a:r>
              <a:rPr lang="en-US" sz="1200" b="1" kern="0" dirty="0">
                <a:solidFill>
                  <a:schemeClr val="tx2"/>
                </a:solidFill>
                <a:latin typeface="Vodafone Rg"/>
              </a:rPr>
              <a:t>Vendor A NFVI HW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81FE04-7C3E-4C9E-BF4B-37D491E9D680}"/>
              </a:ext>
            </a:extLst>
          </p:cNvPr>
          <p:cNvGrpSpPr/>
          <p:nvPr/>
        </p:nvGrpSpPr>
        <p:grpSpPr>
          <a:xfrm>
            <a:off x="4900656" y="3807585"/>
            <a:ext cx="1052831" cy="733674"/>
            <a:chOff x="1498707" y="3196938"/>
            <a:chExt cx="1052831" cy="73367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E7F8FD-7038-4A2A-9F72-FDD41F5898C3}"/>
                </a:ext>
              </a:extLst>
            </p:cNvPr>
            <p:cNvSpPr/>
            <p:nvPr/>
          </p:nvSpPr>
          <p:spPr>
            <a:xfrm>
              <a:off x="1498707" y="3290580"/>
              <a:ext cx="1052831" cy="640032"/>
            </a:xfrm>
            <a:prstGeom prst="rect">
              <a:avLst/>
            </a:prstGeom>
            <a:solidFill>
              <a:srgbClr val="BFBFBF"/>
            </a:solidFill>
            <a:ln w="57150" cap="flat" cmpd="sng" algn="ctr">
              <a:solidFill>
                <a:srgbClr val="5E275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19F4FB-9416-440A-BF60-472BB0E90464}"/>
                </a:ext>
              </a:extLst>
            </p:cNvPr>
            <p:cNvSpPr txBox="1"/>
            <p:nvPr/>
          </p:nvSpPr>
          <p:spPr>
            <a:xfrm>
              <a:off x="1756204" y="3196938"/>
              <a:ext cx="570348" cy="231747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>
                <a:buFont typeface="Arial" pitchFamily="34" charset="0"/>
                <a:buNone/>
              </a:pPr>
              <a:r>
                <a:rPr lang="en-GB" sz="1050" dirty="0">
                  <a:ln w="0"/>
                  <a:solidFill>
                    <a:srgbClr val="5E27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NFVI HW X   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1CAFAB-11D3-483B-B126-47E1D7254017}"/>
                </a:ext>
              </a:extLst>
            </p:cNvPr>
            <p:cNvGrpSpPr/>
            <p:nvPr/>
          </p:nvGrpSpPr>
          <p:grpSpPr>
            <a:xfrm>
              <a:off x="1651165" y="3416587"/>
              <a:ext cx="721723" cy="391825"/>
              <a:chOff x="1651165" y="3416587"/>
              <a:chExt cx="721723" cy="39182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DE7535-3380-48F3-99E8-402BCBBD159C}"/>
                  </a:ext>
                </a:extLst>
              </p:cNvPr>
              <p:cNvSpPr/>
              <p:nvPr/>
            </p:nvSpPr>
            <p:spPr>
              <a:xfrm>
                <a:off x="2184875" y="3420397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D092179-46B3-4FA3-A1D2-7BE0F2EB0B76}"/>
                  </a:ext>
                </a:extLst>
              </p:cNvPr>
              <p:cNvSpPr/>
              <p:nvPr/>
            </p:nvSpPr>
            <p:spPr>
              <a:xfrm>
                <a:off x="1931115" y="3416587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E24198-D44A-422A-AC9F-ADCF2B7DF2C4}"/>
                  </a:ext>
                </a:extLst>
              </p:cNvPr>
              <p:cNvSpPr/>
              <p:nvPr/>
            </p:nvSpPr>
            <p:spPr>
              <a:xfrm>
                <a:off x="1651165" y="3416588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98193A-DA09-49FA-8B21-EA2C1EE505E3}"/>
              </a:ext>
            </a:extLst>
          </p:cNvPr>
          <p:cNvGrpSpPr/>
          <p:nvPr/>
        </p:nvGrpSpPr>
        <p:grpSpPr>
          <a:xfrm>
            <a:off x="4409995" y="1792964"/>
            <a:ext cx="3744416" cy="1636036"/>
            <a:chOff x="2133559" y="1923967"/>
            <a:chExt cx="3744416" cy="163603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E2E422-0A9D-42CC-B577-D61D417B400F}"/>
                </a:ext>
              </a:extLst>
            </p:cNvPr>
            <p:cNvCxnSpPr/>
            <p:nvPr/>
          </p:nvCxnSpPr>
          <p:spPr>
            <a:xfrm flipV="1">
              <a:off x="5236532" y="2723272"/>
              <a:ext cx="641443" cy="65"/>
            </a:xfrm>
            <a:prstGeom prst="straightConnector1">
              <a:avLst/>
            </a:prstGeom>
            <a:ln w="76200">
              <a:solidFill>
                <a:srgbClr val="71C4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C6ADEA0E-273D-47DE-BD3C-4F599E55DB5B}"/>
                </a:ext>
              </a:extLst>
            </p:cNvPr>
            <p:cNvSpPr/>
            <p:nvPr/>
          </p:nvSpPr>
          <p:spPr>
            <a:xfrm>
              <a:off x="2133559" y="1923967"/>
              <a:ext cx="3102973" cy="1555640"/>
            </a:xfrm>
            <a:prstGeom prst="roundRect">
              <a:avLst/>
            </a:prstGeom>
            <a:solidFill>
              <a:srgbClr val="FFFFFF"/>
            </a:solidFill>
            <a:ln w="57150" cap="flat" cmpd="sng" algn="ctr">
              <a:solidFill>
                <a:srgbClr val="71C48F"/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0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pic>
          <p:nvPicPr>
            <p:cNvPr id="58" name="Picture 2" descr="OPNFV">
              <a:extLst>
                <a:ext uri="{FF2B5EF4-FFF2-40B4-BE49-F238E27FC236}">
                  <a16:creationId xmlns:a16="http://schemas.microsoft.com/office/drawing/2014/main" id="{1ABEBD6A-4C33-4B7B-9C24-0F5601135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551" y="2045438"/>
              <a:ext cx="1568914" cy="36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Flowchart: Preparation 58">
              <a:extLst>
                <a:ext uri="{FF2B5EF4-FFF2-40B4-BE49-F238E27FC236}">
                  <a16:creationId xmlns:a16="http://schemas.microsoft.com/office/drawing/2014/main" id="{71B9F312-B305-4B83-8CA9-8DB0B6030CB8}"/>
                </a:ext>
              </a:extLst>
            </p:cNvPr>
            <p:cNvSpPr/>
            <p:nvPr/>
          </p:nvSpPr>
          <p:spPr>
            <a:xfrm>
              <a:off x="4877512" y="3076095"/>
              <a:ext cx="568415" cy="483908"/>
            </a:xfrm>
            <a:prstGeom prst="flowChartPreparation">
              <a:avLst/>
            </a:prstGeom>
            <a:solidFill>
              <a:srgbClr val="B503B9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Traffic Profile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730712-E4DE-4905-BB0F-F63C3951B4AD}"/>
                </a:ext>
              </a:extLst>
            </p:cNvPr>
            <p:cNvSpPr/>
            <p:nvPr/>
          </p:nvSpPr>
          <p:spPr>
            <a:xfrm>
              <a:off x="2335551" y="2495682"/>
              <a:ext cx="2633358" cy="53415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Vodafone Rg" pitchFamily="34" charset="0"/>
                </a:rPr>
                <a:t>Test Cases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6DDBD8-86B4-41AE-858A-1BE645344E2B}"/>
                </a:ext>
              </a:extLst>
            </p:cNvPr>
            <p:cNvGrpSpPr/>
            <p:nvPr/>
          </p:nvGrpSpPr>
          <p:grpSpPr>
            <a:xfrm>
              <a:off x="2345835" y="2723272"/>
              <a:ext cx="708216" cy="756335"/>
              <a:chOff x="7177010" y="2732028"/>
              <a:chExt cx="287487" cy="330417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55ABC977-2AE9-4CAF-ACC3-21BE19FC9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0" y="2732028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B6EC36-826C-48E4-B360-7A41FBCA156F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HW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98D5100-BFA2-469A-A1F8-866B302B87DE}"/>
                  </a:ext>
                </a:extLst>
              </p:cNvPr>
              <p:cNvSpPr txBox="1"/>
              <p:nvPr/>
            </p:nvSpPr>
            <p:spPr>
              <a:xfrm>
                <a:off x="7290201" y="2787458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H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CEACD1B-509A-4A14-8B84-DEE0D249320C}"/>
                </a:ext>
              </a:extLst>
            </p:cNvPr>
            <p:cNvSpPr/>
            <p:nvPr/>
          </p:nvSpPr>
          <p:spPr>
            <a:xfrm>
              <a:off x="4218043" y="2723272"/>
              <a:ext cx="750866" cy="306562"/>
            </a:xfrm>
            <a:prstGeom prst="rect">
              <a:avLst/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NFVI Metrics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5DF8EE-04BC-4211-8CF6-86D09DDF7178}"/>
                </a:ext>
              </a:extLst>
            </p:cNvPr>
            <p:cNvGrpSpPr/>
            <p:nvPr/>
          </p:nvGrpSpPr>
          <p:grpSpPr>
            <a:xfrm>
              <a:off x="3221795" y="2723272"/>
              <a:ext cx="708216" cy="756338"/>
              <a:chOff x="7177010" y="2732027"/>
              <a:chExt cx="287487" cy="33041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77B036B-83E2-4A27-8E93-45006163D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1" y="2732027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7BD393-14E7-4794-B1CD-B174EB02F6A6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SW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1449B5-48F0-4E67-8A96-25CAF83A4537}"/>
                  </a:ext>
                </a:extLst>
              </p:cNvPr>
              <p:cNvSpPr txBox="1"/>
              <p:nvPr/>
            </p:nvSpPr>
            <p:spPr>
              <a:xfrm>
                <a:off x="7293670" y="2789325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S</a:t>
                </a:r>
              </a:p>
            </p:txBody>
          </p:sp>
        </p:grpSp>
        <p:pic>
          <p:nvPicPr>
            <p:cNvPr id="64" name="Picture 4" descr="Image result for LF networking png">
              <a:extLst>
                <a:ext uri="{FF2B5EF4-FFF2-40B4-BE49-F238E27FC236}">
                  <a16:creationId xmlns:a16="http://schemas.microsoft.com/office/drawing/2014/main" id="{628F263D-3523-4027-AD01-85112D175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891" y="2094413"/>
              <a:ext cx="939047" cy="28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15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0AD36BC2-FA96-47AF-8A6C-446E4F66C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7DA104-055C-45DD-AE23-FD81D70D7CA8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DDF28D1-073E-49BC-9F06-DE341A3A161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74093C2-5352-478E-870D-A23409C03E0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31EB1DC-44CA-4FFA-AEF8-D8A91A8927B4}">
  <ds:schemaRefs>
    <ds:schemaRef ds:uri="http://purl.org/dc/elements/1.1/"/>
    <ds:schemaRef ds:uri="3ff68e1f-d7e3-4b4f-a3e0-07f53f4abd0b"/>
    <ds:schemaRef ds:uri="http://schemas.microsoft.com/office/infopath/2007/PartnerControls"/>
    <ds:schemaRef ds:uri="12bbbc51-f7e9-481b-afc6-59484cfedc35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Black</vt:lpstr>
      <vt:lpstr>Vodafone Reg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</dc:creator>
  <cp:lastModifiedBy>Csatari</cp:lastModifiedBy>
  <cp:revision>1</cp:revision>
  <dcterms:created xsi:type="dcterms:W3CDTF">2020-04-08T06:59:17Z</dcterms:created>
  <dcterms:modified xsi:type="dcterms:W3CDTF">2020-04-08T06:59:34Z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0x01010091DAD41AE1C547499DAD32324FDBCA83</vt:lpwstr>
  </property>
</Properties>
</file>