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</p:sldIdLst>
  <p:sldSz cx="12192000" cy="6858000"/>
  <p:notesSz cx="67976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00" autoAdjust="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AC05-FE69-4162-932E-15E29B8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3342-69BF-4542-9E48-3816FD35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0F93-848B-460C-8C59-43B31800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C3CC-D026-48B0-A514-515F0A3E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0602-C328-4E2E-BC08-F2BB7AF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86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0CE8-F377-4ADA-80D6-F36C6EE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0725-256D-4518-A9A9-22DC8AEA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83E6-A2DE-46EE-9C39-2C356613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60B1-7700-4DD5-9E71-CA7A3ECE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82DD-106C-442F-AE83-ABEE0EC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65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4274E-D749-422E-93AE-A94EE0B5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9566-EDCE-4033-A8BB-99FD5F06B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471D-9751-47F5-838F-E1AEFA4D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2832-A8DE-4165-B522-B3B54DC4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C4FB-151D-4183-989E-0CA438F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813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F9C3-B6C0-48F5-8F81-CA916EC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14A9-EBEB-42C4-BC6F-4315DF45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3E56-4F4E-4967-A99B-3DF165FD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6478-CD50-4741-88BB-FA693ACD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0E38-67C2-4B33-96BD-4AA6929D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19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48DA-E886-454B-A6DC-83FA0D28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B55F-C070-48FF-9ED0-01351A13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0333-D3D9-4705-8236-2FB75155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EF74-D5D1-4C59-BB65-82675B86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DC1B-EB38-46BB-BA1D-FD6AD63C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48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79-5038-47FB-A76A-1B9BC3AF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994D-BA04-448B-9C45-01132146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033D0-43EF-4EFD-A86B-1F2ED7C7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C542-7681-4452-96EA-F33178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D29E-0ED1-4C3A-8788-D18488F9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8F738-707B-46D1-8D64-448C141B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994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E707-E4DE-4DCA-A7F7-C5856794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C4F3-3F71-4C50-A62D-94B3661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2D12-16D7-4714-8A42-A980AC3E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B6B0C-70A1-4B46-9CF6-850559FA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1CE8-0D5A-4594-B685-523C3EC67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1B611-A893-420E-9A87-19E10618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885B-8E00-41A4-B65D-3541F74D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3035-69C2-4B2B-B375-D3DA60D2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9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F38-DAF5-4089-8519-491CD35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952ED-2DDB-404C-B5A7-8A5BE65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76F0F-C56E-4C1B-8956-550B1AF9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6ED1-FB40-4622-BB1A-91ECBF4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06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4361-5A09-46D4-8F63-37E60745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C0874-C82A-4586-8D0E-78A9806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C96A-6B96-451F-B672-F92611AC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54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B46E-05F5-4D8A-AC37-52C92FFF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BC06-A8D6-403E-B28F-531F56DA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7227-B32B-45D7-BEC0-06F8CA0A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397-DE86-4692-8136-88A73B01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C78C-96C7-47DC-A01F-8BD765DA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DDB6F-3390-4107-937E-EFB77BD5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30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5229-694E-4DCD-985E-88F8E98C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DD346-E750-40B9-8039-D2BF74C88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EB8DE-0C17-49F3-BDA2-662ED1E4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B43D-F292-4565-AC20-F8E59491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1748-5DA3-4CDF-8D29-9923794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5B4C-FCE0-47B6-B502-545F56F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05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4FE50-CDC6-4158-9020-567EC703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9554-17A8-46A4-B616-88241413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BE10-A65F-4D99-8B58-E819492B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046B-BAB3-4FE2-93CE-21B6CB9DE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D4B6-405F-4BE1-A451-5BA9DD99A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25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237EE9-B743-42D8-8458-78B77067DA55}"/>
              </a:ext>
            </a:extLst>
          </p:cNvPr>
          <p:cNvGrpSpPr/>
          <p:nvPr/>
        </p:nvGrpSpPr>
        <p:grpSpPr>
          <a:xfrm>
            <a:off x="11286" y="661011"/>
            <a:ext cx="11964049" cy="5038039"/>
            <a:chOff x="11286" y="458353"/>
            <a:chExt cx="12404234" cy="52406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F3F9A5-B454-4BD5-8055-2C8CD4C68790}"/>
                </a:ext>
              </a:extLst>
            </p:cNvPr>
            <p:cNvSpPr txBox="1"/>
            <p:nvPr/>
          </p:nvSpPr>
          <p:spPr>
            <a:xfrm>
              <a:off x="11286" y="458353"/>
              <a:ext cx="284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CNTT release N deployment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BC945E-8D2E-4B36-92F3-38723AF6E70C}"/>
                </a:ext>
              </a:extLst>
            </p:cNvPr>
            <p:cNvSpPr/>
            <p:nvPr/>
          </p:nvSpPr>
          <p:spPr>
            <a:xfrm>
              <a:off x="128214" y="827684"/>
              <a:ext cx="12287306" cy="48713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6F9E2FB-6BDB-4162-8496-78ADD0CAB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001" y="1581881"/>
              <a:ext cx="2225613" cy="1894711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22B0AC-EA0E-4FCB-8C55-0BDE5358851C}"/>
                </a:ext>
              </a:extLst>
            </p:cNvPr>
            <p:cNvSpPr/>
            <p:nvPr/>
          </p:nvSpPr>
          <p:spPr>
            <a:xfrm>
              <a:off x="9457769" y="1333481"/>
              <a:ext cx="2815511" cy="42341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14D927-6795-445D-BD79-AA1472C0C6FC}"/>
                </a:ext>
              </a:extLst>
            </p:cNvPr>
            <p:cNvSpPr txBox="1"/>
            <p:nvPr/>
          </p:nvSpPr>
          <p:spPr>
            <a:xfrm>
              <a:off x="9656933" y="5127950"/>
              <a:ext cx="2082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release N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A24B8D9-0A50-4843-AEB8-5CDC89174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9965" y="1602089"/>
              <a:ext cx="2170815" cy="184806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10C253-6145-44B0-9C02-53B9E5E4A05E}"/>
                </a:ext>
              </a:extLst>
            </p:cNvPr>
            <p:cNvSpPr/>
            <p:nvPr/>
          </p:nvSpPr>
          <p:spPr>
            <a:xfrm>
              <a:off x="280614" y="1275906"/>
              <a:ext cx="2543347" cy="42917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66EEB4-B048-45FD-B159-94BA0B275188}"/>
                </a:ext>
              </a:extLst>
            </p:cNvPr>
            <p:cNvSpPr txBox="1"/>
            <p:nvPr/>
          </p:nvSpPr>
          <p:spPr>
            <a:xfrm>
              <a:off x="374265" y="5113924"/>
              <a:ext cx="22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release N-3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AB00A9-10A9-42EE-A46D-318008C4321C}"/>
                </a:ext>
              </a:extLst>
            </p:cNvPr>
            <p:cNvSpPr/>
            <p:nvPr/>
          </p:nvSpPr>
          <p:spPr>
            <a:xfrm>
              <a:off x="3240014" y="1311344"/>
              <a:ext cx="2855986" cy="425633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AD31FC-F9F4-4C51-AB9D-E2E9B3FEC707}"/>
                </a:ext>
              </a:extLst>
            </p:cNvPr>
            <p:cNvSpPr txBox="1"/>
            <p:nvPr/>
          </p:nvSpPr>
          <p:spPr>
            <a:xfrm>
              <a:off x="3333665" y="5200161"/>
              <a:ext cx="22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release N-2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78FD55E-0E3E-470F-933C-E7EBC03EBE94}"/>
                </a:ext>
              </a:extLst>
            </p:cNvPr>
            <p:cNvSpPr/>
            <p:nvPr/>
          </p:nvSpPr>
          <p:spPr>
            <a:xfrm>
              <a:off x="6568012" y="1321977"/>
              <a:ext cx="2543347" cy="42457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31703E-A813-4EA7-AA04-B05674D5B61B}"/>
                </a:ext>
              </a:extLst>
            </p:cNvPr>
            <p:cNvSpPr txBox="1"/>
            <p:nvPr/>
          </p:nvSpPr>
          <p:spPr>
            <a:xfrm>
              <a:off x="6661663" y="5139674"/>
              <a:ext cx="22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release N-1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9605A2F-C347-4103-952D-5FF673C4E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363" y="1619069"/>
              <a:ext cx="2131300" cy="18144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420D8ED-F6C6-4FDA-BE09-6F938EEA3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2487" y="1622409"/>
              <a:ext cx="2141162" cy="181442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AE85B41-13A8-49D0-AC85-54EDF87B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5205" y="3293021"/>
              <a:ext cx="1808329" cy="11485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0E30F9E-99AB-4D7C-8DDB-F2EF7524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7775" y="3643727"/>
              <a:ext cx="1808329" cy="11485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1742A95-0757-45A1-9F6A-B2E1C9838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93396" y="3983416"/>
              <a:ext cx="1808329" cy="114852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BEDC9D-EE11-4243-9E6E-C647A1E0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5576" y="3319261"/>
              <a:ext cx="1808329" cy="11460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11B9CA9-AB6B-4D4D-89D5-A7AD8B87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3089" y="3692776"/>
              <a:ext cx="1808329" cy="114607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214B9EC-F518-40D5-91E6-B715DFD9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46804" y="3359891"/>
              <a:ext cx="1769073" cy="112119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E2B8F61-C9B1-4791-8F50-F3EB0205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2672" y="3735693"/>
              <a:ext cx="1769073" cy="11211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295CC4-6315-4AF4-A45E-997F1EBB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8523" y="4101374"/>
              <a:ext cx="1769073" cy="11211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E51518-55E1-4C62-B688-957B0E1B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651" y="3303381"/>
              <a:ext cx="1795854" cy="113816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EC6D9C6-BA9B-4A45-B77E-CAA2A45E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0793" y="3700653"/>
              <a:ext cx="1795854" cy="113816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483AD70-917E-463E-83DA-287DEEAFF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5535" y="3680018"/>
              <a:ext cx="1808329" cy="11460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E5E1DB7-FA7E-496B-979D-F6D02A5A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20969" y="4088616"/>
              <a:ext cx="1769073" cy="112119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7359EF9-3AFE-4EFB-AE78-7318A02DE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3239" y="3687895"/>
              <a:ext cx="1795854" cy="113816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798F2CC-79AB-4618-8780-D627A0377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3251" y="3670367"/>
              <a:ext cx="1808329" cy="114607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DF92F07-1B7C-4204-B0E9-D9B5C92A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8685" y="4078965"/>
              <a:ext cx="1769073" cy="112119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455455E-CA26-4E33-9B2A-8FCB0D72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0955" y="3678244"/>
              <a:ext cx="1795854" cy="1138169"/>
            </a:xfrm>
            <a:prstGeom prst="rect">
              <a:avLst/>
            </a:prstGeom>
          </p:spPr>
        </p:pic>
        <p:sp>
          <p:nvSpPr>
            <p:cNvPr id="70" name="&quot;Not Allowed&quot; Symbol 69">
              <a:extLst>
                <a:ext uri="{FF2B5EF4-FFF2-40B4-BE49-F238E27FC236}">
                  <a16:creationId xmlns:a16="http://schemas.microsoft.com/office/drawing/2014/main" id="{F69EBF64-7BDE-4C4E-81F5-4A73162FFD13}"/>
                </a:ext>
              </a:extLst>
            </p:cNvPr>
            <p:cNvSpPr/>
            <p:nvPr/>
          </p:nvSpPr>
          <p:spPr>
            <a:xfrm>
              <a:off x="401683" y="2190573"/>
              <a:ext cx="2301207" cy="2226049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2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46538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Heinonen, Johanna (Nokia - FI/Espoo)</dc:creator>
  <cp:lastModifiedBy>Heinonen, Johanna (Nokia - FI/Espoo)</cp:lastModifiedBy>
  <cp:revision>412</cp:revision>
  <cp:lastPrinted>2019-09-25T11:44:20Z</cp:lastPrinted>
  <dcterms:created xsi:type="dcterms:W3CDTF">2018-04-13T06:10:38Z</dcterms:created>
  <dcterms:modified xsi:type="dcterms:W3CDTF">2020-04-23T07:26:34Z</dcterms:modified>
</cp:coreProperties>
</file>