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6"/>
  </p:sldMasterIdLst>
  <p:notesMasterIdLst>
    <p:notesMasterId r:id="rId8"/>
  </p:notesMasterIdLst>
  <p:sldIdLst>
    <p:sldId id="85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2" autoAdjust="0"/>
    <p:restoredTop sz="95097" autoAdjust="0"/>
  </p:normalViewPr>
  <p:slideViewPr>
    <p:cSldViewPr snapToGrid="0">
      <p:cViewPr varScale="1">
        <p:scale>
          <a:sx n="111" d="100"/>
          <a:sy n="111" d="100"/>
        </p:scale>
        <p:origin x="20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3.fntdata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Reference Model Access Controls (Figure 7-4).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30B046-0F5C-4179-8197-A2347D277173}"/>
              </a:ext>
            </a:extLst>
          </p:cNvPr>
          <p:cNvSpPr/>
          <p:nvPr/>
        </p:nvSpPr>
        <p:spPr>
          <a:xfrm>
            <a:off x="3281023" y="1739550"/>
            <a:ext cx="4390839" cy="11128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8EE235-DFAF-47BA-B50B-AB7137E12EE2}"/>
              </a:ext>
            </a:extLst>
          </p:cNvPr>
          <p:cNvGrpSpPr/>
          <p:nvPr/>
        </p:nvGrpSpPr>
        <p:grpSpPr>
          <a:xfrm>
            <a:off x="3506283" y="1869402"/>
            <a:ext cx="947060" cy="873864"/>
            <a:chOff x="3506283" y="1869402"/>
            <a:chExt cx="947060" cy="8738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7380F4-6371-4849-AB1E-E29A6588F1DD}"/>
                </a:ext>
              </a:extLst>
            </p:cNvPr>
            <p:cNvSpPr/>
            <p:nvPr/>
          </p:nvSpPr>
          <p:spPr>
            <a:xfrm>
              <a:off x="3506283" y="1869402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Workload</a:t>
              </a:r>
              <a:endParaRPr lang="hu-HU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D855DD-85C0-4784-B4C3-ED0843E01A92}"/>
                </a:ext>
              </a:extLst>
            </p:cNvPr>
            <p:cNvSpPr/>
            <p:nvPr/>
          </p:nvSpPr>
          <p:spPr>
            <a:xfrm>
              <a:off x="3506283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MGMT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F42363-8164-464B-942D-EC5376EDB08B}"/>
                </a:ext>
              </a:extLst>
            </p:cNvPr>
            <p:cNvSpPr/>
            <p:nvPr/>
          </p:nvSpPr>
          <p:spPr>
            <a:xfrm>
              <a:off x="4023731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Data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22B76A46-7369-4A4E-A43B-06612ABA432D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5400000" flipH="1" flipV="1">
              <a:off x="4183991" y="2306334"/>
              <a:ext cx="109092" cy="1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494B9B1-46F9-4BED-A2DC-5DAE9AF0778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5400000" flipH="1" flipV="1">
              <a:off x="3666192" y="2305179"/>
              <a:ext cx="110599" cy="80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E8B72F-5BF2-4E7E-8EC9-0A5F15FF00FA}"/>
              </a:ext>
            </a:extLst>
          </p:cNvPr>
          <p:cNvGrpSpPr/>
          <p:nvPr/>
        </p:nvGrpSpPr>
        <p:grpSpPr>
          <a:xfrm>
            <a:off x="5007938" y="1859022"/>
            <a:ext cx="947060" cy="873864"/>
            <a:chOff x="3506283" y="1869402"/>
            <a:chExt cx="947060" cy="8738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84E2EF-4747-4ADF-A136-F1855E2CEC29}"/>
                </a:ext>
              </a:extLst>
            </p:cNvPr>
            <p:cNvSpPr/>
            <p:nvPr/>
          </p:nvSpPr>
          <p:spPr>
            <a:xfrm>
              <a:off x="3506283" y="1869402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Workload</a:t>
              </a:r>
              <a:endParaRPr lang="hu-HU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73C782-EAD2-4C8B-A1BE-A26CEE81EE8D}"/>
                </a:ext>
              </a:extLst>
            </p:cNvPr>
            <p:cNvSpPr/>
            <p:nvPr/>
          </p:nvSpPr>
          <p:spPr>
            <a:xfrm>
              <a:off x="3506283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MGMT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3CBD88-B31E-4B4D-BFF9-05D3A88199A7}"/>
                </a:ext>
              </a:extLst>
            </p:cNvPr>
            <p:cNvSpPr/>
            <p:nvPr/>
          </p:nvSpPr>
          <p:spPr>
            <a:xfrm>
              <a:off x="4023731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Data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82171E1-D115-42CC-B47D-ADE5B23EC7D4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4183991" y="2306334"/>
              <a:ext cx="109092" cy="1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F1030F9-1B61-42ED-84A1-AE039A350B86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rot="5400000" flipH="1" flipV="1">
              <a:off x="3666192" y="2305179"/>
              <a:ext cx="110599" cy="80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30013EA-5D79-424D-832B-E7BE477D2262}"/>
              </a:ext>
            </a:extLst>
          </p:cNvPr>
          <p:cNvGrpSpPr/>
          <p:nvPr/>
        </p:nvGrpSpPr>
        <p:grpSpPr>
          <a:xfrm>
            <a:off x="6509593" y="1874281"/>
            <a:ext cx="947060" cy="873864"/>
            <a:chOff x="3506283" y="1869402"/>
            <a:chExt cx="947060" cy="8738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710E5E6-038A-4D23-AB34-30B457CB748D}"/>
                </a:ext>
              </a:extLst>
            </p:cNvPr>
            <p:cNvSpPr/>
            <p:nvPr/>
          </p:nvSpPr>
          <p:spPr>
            <a:xfrm>
              <a:off x="3506283" y="1869402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Workload</a:t>
              </a:r>
              <a:endParaRPr lang="hu-HU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C8187D-612F-4678-9EDD-A6404D421424}"/>
                </a:ext>
              </a:extLst>
            </p:cNvPr>
            <p:cNvSpPr/>
            <p:nvPr/>
          </p:nvSpPr>
          <p:spPr>
            <a:xfrm>
              <a:off x="3506283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MGMT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C705D9-5043-4C88-B6C9-C5B24E5294BC}"/>
                </a:ext>
              </a:extLst>
            </p:cNvPr>
            <p:cNvSpPr/>
            <p:nvPr/>
          </p:nvSpPr>
          <p:spPr>
            <a:xfrm>
              <a:off x="4023731" y="2360880"/>
              <a:ext cx="429612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Data</a:t>
              </a:r>
              <a:endParaRPr lang="hu-HU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1CF249C-D395-4F0C-8650-A9F871A986E2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4183991" y="2306334"/>
              <a:ext cx="109092" cy="1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A636DD0-9383-46E2-930C-61146A2C3726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rot="5400000" flipH="1" flipV="1">
              <a:off x="3666192" y="2305179"/>
              <a:ext cx="110599" cy="80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7E743-E9EF-4A6B-8267-4C05D753945E}"/>
              </a:ext>
            </a:extLst>
          </p:cNvPr>
          <p:cNvSpPr txBox="1"/>
          <p:nvPr/>
        </p:nvSpPr>
        <p:spPr>
          <a:xfrm>
            <a:off x="1651498" y="2165834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Workload</a:t>
            </a:r>
            <a:endParaRPr lang="hu-HU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5E5737-B05E-4EA5-9D25-069F8DD82C69}"/>
              </a:ext>
            </a:extLst>
          </p:cNvPr>
          <p:cNvSpPr/>
          <p:nvPr/>
        </p:nvSpPr>
        <p:spPr>
          <a:xfrm>
            <a:off x="3329966" y="3428999"/>
            <a:ext cx="4390839" cy="15329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3C465D-08F0-4955-A4A2-FC0C0A12554E}"/>
              </a:ext>
            </a:extLst>
          </p:cNvPr>
          <p:cNvSpPr/>
          <p:nvPr/>
        </p:nvSpPr>
        <p:spPr>
          <a:xfrm>
            <a:off x="4460604" y="3522898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MGMT access control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E557C8-82FE-4D35-AA76-E8D3E5B2F861}"/>
              </a:ext>
            </a:extLst>
          </p:cNvPr>
          <p:cNvSpPr/>
          <p:nvPr/>
        </p:nvSpPr>
        <p:spPr>
          <a:xfrm>
            <a:off x="5622470" y="3522898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Data access control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62780B-AFE7-4B27-B813-50CF0A2DE342}"/>
              </a:ext>
            </a:extLst>
          </p:cNvPr>
          <p:cNvSpPr/>
          <p:nvPr/>
        </p:nvSpPr>
        <p:spPr>
          <a:xfrm rot="16200000">
            <a:off x="3176686" y="4056147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Platform services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EBCF68-6D7D-46AE-AA3C-DEC745FB2EC9}"/>
              </a:ext>
            </a:extLst>
          </p:cNvPr>
          <p:cNvSpPr/>
          <p:nvPr/>
        </p:nvSpPr>
        <p:spPr>
          <a:xfrm rot="16200000">
            <a:off x="3690131" y="4056147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Service access controls</a:t>
            </a:r>
            <a:endParaRPr lang="hu-HU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0F856-0AD7-4A22-BB05-E0F5FBCDD8B5}"/>
              </a:ext>
            </a:extLst>
          </p:cNvPr>
          <p:cNvSpPr/>
          <p:nvPr/>
        </p:nvSpPr>
        <p:spPr>
          <a:xfrm>
            <a:off x="4997356" y="4481925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Backend access control</a:t>
            </a:r>
            <a:endParaRPr lang="hu-HU" sz="1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9A0903-3AD1-4E1F-B07D-80FE549EB9F3}"/>
              </a:ext>
            </a:extLst>
          </p:cNvPr>
          <p:cNvSpPr/>
          <p:nvPr/>
        </p:nvSpPr>
        <p:spPr>
          <a:xfrm>
            <a:off x="6180663" y="4057209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Tenant access control</a:t>
            </a:r>
            <a:endParaRPr lang="hu-HU" sz="10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D36C16-6599-4AE3-92A0-19B7281608C7}"/>
              </a:ext>
            </a:extLst>
          </p:cNvPr>
          <p:cNvSpPr/>
          <p:nvPr/>
        </p:nvSpPr>
        <p:spPr>
          <a:xfrm rot="16200000">
            <a:off x="6930506" y="4056146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Frontend access controls</a:t>
            </a:r>
            <a:endParaRPr lang="hu-HU" sz="9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D29DA2-42AA-4C72-8C0D-287AB462B2B4}"/>
              </a:ext>
            </a:extLst>
          </p:cNvPr>
          <p:cNvSpPr/>
          <p:nvPr/>
        </p:nvSpPr>
        <p:spPr>
          <a:xfrm>
            <a:off x="8117848" y="4056145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Frontend networks</a:t>
            </a:r>
            <a:endParaRPr lang="hu-HU" sz="10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A717BC-87AB-4DD0-A4D5-2BDD159472B2}"/>
              </a:ext>
            </a:extLst>
          </p:cNvPr>
          <p:cNvSpPr/>
          <p:nvPr/>
        </p:nvSpPr>
        <p:spPr>
          <a:xfrm>
            <a:off x="8953989" y="3391422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Internet</a:t>
            </a:r>
            <a:endParaRPr lang="hu-HU" sz="10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21F419-8FBE-41D8-AE95-D73DC148A093}"/>
              </a:ext>
            </a:extLst>
          </p:cNvPr>
          <p:cNvSpPr/>
          <p:nvPr/>
        </p:nvSpPr>
        <p:spPr>
          <a:xfrm>
            <a:off x="8953989" y="4720868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Virtual/physical network</a:t>
            </a:r>
            <a:endParaRPr lang="hu-HU" sz="9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49D7C3-5846-4E5C-AA6C-70F589B1546B}"/>
              </a:ext>
            </a:extLst>
          </p:cNvPr>
          <p:cNvSpPr/>
          <p:nvPr/>
        </p:nvSpPr>
        <p:spPr>
          <a:xfrm>
            <a:off x="4997640" y="5184807"/>
            <a:ext cx="947060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Backend networks</a:t>
            </a:r>
            <a:endParaRPr lang="hu-HU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4A2661-2EFF-4FF6-AB83-392ED1A47F9D}"/>
              </a:ext>
            </a:extLst>
          </p:cNvPr>
          <p:cNvGrpSpPr/>
          <p:nvPr/>
        </p:nvGrpSpPr>
        <p:grpSpPr>
          <a:xfrm>
            <a:off x="3299555" y="5991831"/>
            <a:ext cx="4363826" cy="382386"/>
            <a:chOff x="3650216" y="5991831"/>
            <a:chExt cx="4363826" cy="38238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AB0774B-CF69-439A-A495-36495188E051}"/>
                </a:ext>
              </a:extLst>
            </p:cNvPr>
            <p:cNvSpPr/>
            <p:nvPr/>
          </p:nvSpPr>
          <p:spPr>
            <a:xfrm>
              <a:off x="3650216" y="5991831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Service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0DA82C-5D9D-4E41-A269-D045EE9F40FC}"/>
                </a:ext>
              </a:extLst>
            </p:cNvPr>
            <p:cNvSpPr/>
            <p:nvPr/>
          </p:nvSpPr>
          <p:spPr>
            <a:xfrm>
              <a:off x="4789138" y="5991831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Resource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6ACF78-B9D7-4AE3-AFF0-FC7824C6913A}"/>
                </a:ext>
              </a:extLst>
            </p:cNvPr>
            <p:cNvSpPr/>
            <p:nvPr/>
          </p:nvSpPr>
          <p:spPr>
            <a:xfrm>
              <a:off x="5928060" y="5991831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System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B14BF0B-9BCA-40F8-9ECB-20F49A3E4A6A}"/>
                </a:ext>
              </a:extLst>
            </p:cNvPr>
            <p:cNvSpPr/>
            <p:nvPr/>
          </p:nvSpPr>
          <p:spPr>
            <a:xfrm>
              <a:off x="7066982" y="5991831"/>
              <a:ext cx="947060" cy="382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Operational support personnel</a:t>
              </a:r>
              <a:endParaRPr lang="hu-HU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55018C1-C78B-4DD7-B0B4-07526E7805B8}"/>
              </a:ext>
            </a:extLst>
          </p:cNvPr>
          <p:cNvCxnSpPr>
            <a:stCxn id="29" idx="2"/>
            <a:endCxn id="66" idx="0"/>
          </p:cNvCxnSpPr>
          <p:nvPr/>
        </p:nvCxnSpPr>
        <p:spPr>
          <a:xfrm rot="16200000" flipH="1">
            <a:off x="3937795" y="2526559"/>
            <a:ext cx="779632" cy="1213045"/>
          </a:xfrm>
          <a:prstGeom prst="bentConnector3">
            <a:avLst>
              <a:gd name="adj1" fmla="val 374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6F73DA7-57D3-495D-ABAA-5524620037A0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683432" y="2983588"/>
            <a:ext cx="790014" cy="288610"/>
          </a:xfrm>
          <a:prstGeom prst="bentConnector3">
            <a:avLst>
              <a:gd name="adj1" fmla="val 381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0ED364-1FC1-4CD5-A021-EED1F17CAE4D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5400000">
            <a:off x="5441891" y="2240389"/>
            <a:ext cx="774753" cy="1790265"/>
          </a:xfrm>
          <a:prstGeom prst="bentConnector3">
            <a:avLst>
              <a:gd name="adj1" fmla="val 372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DE3E6FA-8DBF-4BE9-9C58-DE5BAEF92C1B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5400000">
            <a:off x="6281548" y="2562598"/>
            <a:ext cx="774753" cy="1145847"/>
          </a:xfrm>
          <a:prstGeom prst="bentConnector3">
            <a:avLst>
              <a:gd name="adj1" fmla="val 60839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87FC7F0-E71E-462B-89BC-2D414143DA83}"/>
              </a:ext>
            </a:extLst>
          </p:cNvPr>
          <p:cNvCxnSpPr>
            <a:cxnSpLocks/>
            <a:stCxn id="48" idx="2"/>
            <a:endCxn id="67" idx="0"/>
          </p:cNvCxnSpPr>
          <p:nvPr/>
        </p:nvCxnSpPr>
        <p:spPr>
          <a:xfrm rot="16200000" flipH="1">
            <a:off x="5523090" y="2949988"/>
            <a:ext cx="790012" cy="355808"/>
          </a:xfrm>
          <a:prstGeom prst="bentConnector3">
            <a:avLst>
              <a:gd name="adj1" fmla="val 61694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30ABEBB-0DCE-4A3D-A6AF-4FF54603C09F}"/>
              </a:ext>
            </a:extLst>
          </p:cNvPr>
          <p:cNvCxnSpPr>
            <a:cxnSpLocks/>
            <a:stCxn id="30" idx="2"/>
            <a:endCxn id="67" idx="0"/>
          </p:cNvCxnSpPr>
          <p:nvPr/>
        </p:nvCxnSpPr>
        <p:spPr>
          <a:xfrm rot="16200000" flipH="1">
            <a:off x="4777452" y="2204350"/>
            <a:ext cx="779632" cy="1857463"/>
          </a:xfrm>
          <a:prstGeom prst="bentConnector3">
            <a:avLst>
              <a:gd name="adj1" fmla="val 61769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75724B-D84E-4F9E-B545-370BCDF30AE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3841409" y="4247340"/>
            <a:ext cx="1310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BD7D29-A697-4F1F-BC72-8D1EF4D5E489}"/>
              </a:ext>
            </a:extLst>
          </p:cNvPr>
          <p:cNvCxnSpPr>
            <a:stCxn id="66" idx="2"/>
          </p:cNvCxnSpPr>
          <p:nvPr/>
        </p:nvCxnSpPr>
        <p:spPr>
          <a:xfrm rot="5400000">
            <a:off x="4569064" y="3691074"/>
            <a:ext cx="150861" cy="57928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7F05802-B957-47D5-8AC4-09D0C7C11911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5107338" y="3152800"/>
            <a:ext cx="236179" cy="17411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F17EE27-3476-4B00-AFFE-1E24FA1B0F24}"/>
              </a:ext>
            </a:extLst>
          </p:cNvPr>
          <p:cNvCxnSpPr>
            <a:stCxn id="71" idx="1"/>
            <a:endCxn id="69" idx="2"/>
          </p:cNvCxnSpPr>
          <p:nvPr/>
        </p:nvCxnSpPr>
        <p:spPr>
          <a:xfrm rot="10800000">
            <a:off x="4354855" y="4247340"/>
            <a:ext cx="1825809" cy="10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4862C73-FBB6-47B0-B245-FE19B7494A2D}"/>
              </a:ext>
            </a:extLst>
          </p:cNvPr>
          <p:cNvCxnSpPr>
            <a:stCxn id="70" idx="0"/>
          </p:cNvCxnSpPr>
          <p:nvPr/>
        </p:nvCxnSpPr>
        <p:spPr>
          <a:xfrm rot="16200000" flipV="1">
            <a:off x="4864044" y="3875083"/>
            <a:ext cx="97653" cy="1116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FD8214-13B1-4DF2-B2E8-1626379B2062}"/>
              </a:ext>
            </a:extLst>
          </p:cNvPr>
          <p:cNvCxnSpPr>
            <a:stCxn id="71" idx="3"/>
            <a:endCxn id="72" idx="0"/>
          </p:cNvCxnSpPr>
          <p:nvPr/>
        </p:nvCxnSpPr>
        <p:spPr>
          <a:xfrm flipV="1">
            <a:off x="7127723" y="4247339"/>
            <a:ext cx="85120" cy="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15E0FFC-0DE5-4CDA-8CC7-61447C8188A4}"/>
              </a:ext>
            </a:extLst>
          </p:cNvPr>
          <p:cNvCxnSpPr>
            <a:endCxn id="67" idx="3"/>
          </p:cNvCxnSpPr>
          <p:nvPr/>
        </p:nvCxnSpPr>
        <p:spPr>
          <a:xfrm rot="10800000">
            <a:off x="6569530" y="3714091"/>
            <a:ext cx="834506" cy="54266"/>
          </a:xfrm>
          <a:prstGeom prst="bentConnector3">
            <a:avLst>
              <a:gd name="adj1" fmla="val -7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ED506F7-CA91-48EE-ADF6-E04AAB66D08F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 rot="16200000" flipH="1">
            <a:off x="5310780" y="5024417"/>
            <a:ext cx="320496" cy="28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EB227F2-125A-4867-823B-7E6B54527C36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4297357" y="5157757"/>
            <a:ext cx="309803" cy="135834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52B1B09-2A5B-48EB-9F3B-FE769064B8F5}"/>
              </a:ext>
            </a:extLst>
          </p:cNvPr>
          <p:cNvCxnSpPr>
            <a:cxnSpLocks/>
            <a:stCxn id="79" idx="0"/>
          </p:cNvCxnSpPr>
          <p:nvPr/>
        </p:nvCxnSpPr>
        <p:spPr>
          <a:xfrm rot="5400000" flipH="1" flipV="1">
            <a:off x="5037532" y="5711404"/>
            <a:ext cx="154903" cy="4059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F2AB3FF-D89A-47DF-A882-4BB282464D7B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6325197" y="5127177"/>
            <a:ext cx="309803" cy="141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AC27C9E-5952-43CF-8B72-65E59546A9A3}"/>
              </a:ext>
            </a:extLst>
          </p:cNvPr>
          <p:cNvCxnSpPr>
            <a:cxnSpLocks/>
            <a:stCxn id="80" idx="0"/>
          </p:cNvCxnSpPr>
          <p:nvPr/>
        </p:nvCxnSpPr>
        <p:spPr>
          <a:xfrm rot="16200000" flipV="1">
            <a:off x="5737255" y="5678157"/>
            <a:ext cx="154902" cy="4724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67786E6-1DBB-472F-B5D7-52422C66A3EF}"/>
              </a:ext>
            </a:extLst>
          </p:cNvPr>
          <p:cNvCxnSpPr/>
          <p:nvPr/>
        </p:nvCxnSpPr>
        <p:spPr>
          <a:xfrm>
            <a:off x="5123848" y="5567193"/>
            <a:ext cx="0" cy="114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B61BC3A-6D26-4FCA-A73A-15D8798A235F}"/>
              </a:ext>
            </a:extLst>
          </p:cNvPr>
          <p:cNvCxnSpPr>
            <a:cxnSpLocks/>
          </p:cNvCxnSpPr>
          <p:nvPr/>
        </p:nvCxnSpPr>
        <p:spPr>
          <a:xfrm>
            <a:off x="5317958" y="5567192"/>
            <a:ext cx="0" cy="269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538E2-EA13-4AC5-B7F6-E86EB84684E7}"/>
              </a:ext>
            </a:extLst>
          </p:cNvPr>
          <p:cNvCxnSpPr>
            <a:cxnSpLocks/>
          </p:cNvCxnSpPr>
          <p:nvPr/>
        </p:nvCxnSpPr>
        <p:spPr>
          <a:xfrm>
            <a:off x="5583816" y="5567192"/>
            <a:ext cx="0" cy="269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B51479-24DF-4604-9EE8-4162F6CE55C1}"/>
              </a:ext>
            </a:extLst>
          </p:cNvPr>
          <p:cNvCxnSpPr/>
          <p:nvPr/>
        </p:nvCxnSpPr>
        <p:spPr>
          <a:xfrm>
            <a:off x="5770345" y="5567193"/>
            <a:ext cx="0" cy="114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8C9228B-3668-4112-8CF7-6611EB982403}"/>
              </a:ext>
            </a:extLst>
          </p:cNvPr>
          <p:cNvCxnSpPr>
            <a:stCxn id="72" idx="2"/>
            <a:endCxn id="73" idx="1"/>
          </p:cNvCxnSpPr>
          <p:nvPr/>
        </p:nvCxnSpPr>
        <p:spPr>
          <a:xfrm flipV="1">
            <a:off x="7595229" y="4247338"/>
            <a:ext cx="5226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F0EC714-976D-4DC9-A7F2-FF364A08800C}"/>
              </a:ext>
            </a:extLst>
          </p:cNvPr>
          <p:cNvCxnSpPr>
            <a:stCxn id="74" idx="1"/>
            <a:endCxn id="73" idx="0"/>
          </p:cNvCxnSpPr>
          <p:nvPr/>
        </p:nvCxnSpPr>
        <p:spPr>
          <a:xfrm rot="10800000" flipV="1">
            <a:off x="8591379" y="3582615"/>
            <a:ext cx="362611" cy="4735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5CFEEEE-30E9-497F-B211-DB604B654453}"/>
              </a:ext>
            </a:extLst>
          </p:cNvPr>
          <p:cNvCxnSpPr>
            <a:stCxn id="73" idx="2"/>
            <a:endCxn id="75" idx="1"/>
          </p:cNvCxnSpPr>
          <p:nvPr/>
        </p:nvCxnSpPr>
        <p:spPr>
          <a:xfrm rot="16200000" flipH="1">
            <a:off x="8535918" y="4493990"/>
            <a:ext cx="473530" cy="3626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3033E1B-F7D7-4598-9387-EB8C77D48128}"/>
              </a:ext>
            </a:extLst>
          </p:cNvPr>
          <p:cNvSpPr txBox="1"/>
          <p:nvPr/>
        </p:nvSpPr>
        <p:spPr>
          <a:xfrm>
            <a:off x="1693859" y="4050527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hu-HU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D91E62-B2DD-4723-909D-31089CDCC781}"/>
              </a:ext>
            </a:extLst>
          </p:cNvPr>
          <p:cNvSpPr txBox="1"/>
          <p:nvPr/>
        </p:nvSpPr>
        <p:spPr>
          <a:xfrm>
            <a:off x="4331894" y="648866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centre</a:t>
            </a:r>
            <a:r>
              <a:rPr lang="en-US" dirty="0"/>
              <a:t> operations</a:t>
            </a:r>
            <a:endParaRPr lang="hu-HU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8C9602-E341-494E-9521-183C8A11F8B2}"/>
              </a:ext>
            </a:extLst>
          </p:cNvPr>
          <p:cNvSpPr txBox="1"/>
          <p:nvPr/>
        </p:nvSpPr>
        <p:spPr>
          <a:xfrm>
            <a:off x="4381323" y="1182878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access model</a:t>
            </a:r>
            <a:endParaRPr lang="hu-HU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C6437DA-A411-4CA2-98EF-E60913C96550}"/>
              </a:ext>
            </a:extLst>
          </p:cNvPr>
          <p:cNvSpPr txBox="1"/>
          <p:nvPr/>
        </p:nvSpPr>
        <p:spPr>
          <a:xfrm rot="16200000">
            <a:off x="9296068" y="4062671"/>
            <a:ext cx="188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Carriage networks</a:t>
            </a:r>
            <a:endParaRPr lang="hu-HU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934AFB-5D77-427F-A3F2-DB8C1CD2AF6B}"/>
              </a:ext>
            </a:extLst>
          </p:cNvPr>
          <p:cNvCxnSpPr/>
          <p:nvPr/>
        </p:nvCxnSpPr>
        <p:spPr>
          <a:xfrm>
            <a:off x="3299555" y="3135521"/>
            <a:ext cx="437230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3DFB28A-B55A-4AD1-AFE6-C17C77BA2BC6}">
  <ds:schemaRefs>
    <ds:schemaRef ds:uri="http://purl.org/dc/elements/1.1/"/>
    <ds:schemaRef ds:uri="3ff68e1f-d7e3-4b4f-a3e0-07f53f4abd0b"/>
    <ds:schemaRef ds:uri="http://schemas.microsoft.com/office/infopath/2007/PartnerControls"/>
    <ds:schemaRef ds:uri="12bbbc51-f7e9-481b-afc6-59484cfedc35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1c5aaf6-e6ce-465b-b873-5148d2a4c10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64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Csatari</cp:lastModifiedBy>
  <cp:revision>236</cp:revision>
  <dcterms:created xsi:type="dcterms:W3CDTF">2019-04-17T12:51:25Z</dcterms:created>
  <dcterms:modified xsi:type="dcterms:W3CDTF">2020-04-09T06:24:49Z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