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78" r:id="rId2"/>
    <p:sldId id="10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7E3-7849-4B4E-865A-A01D9FE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0CDFA-0B9D-E14B-937D-9BA38BC1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F651E-33FE-0D4E-AE97-28B7000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AC34-00B5-F144-A499-0CCF2FEA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0F425-33B9-EF43-AD6D-BD9D0C5E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F10E-8E47-C344-BAF3-A67FF4B1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64CE-BFD8-FD40-9C46-A7796BAE5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8575-B289-D440-BC2E-AB454A47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EFAD-D72A-0548-AC67-270F8F2D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8234291" y="2373685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8459374" y="2611429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8637563" y="2809029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1028441" y="2318428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1231641" y="2521628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1434841" y="2724828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1028440" y="466325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7362093" y="3975486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1026039" y="5196511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1638041" y="2928028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9687950" y="2509829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8843480" y="2851653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8802646" y="3140936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6904209" y="4795276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6906608" y="4795276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1026040" y="1719430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9815952" y="1041747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9815951" y="1351768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9815949" y="1661790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2E7C3C-33FA-5F47-8B59-2DE82187401D}"/>
              </a:ext>
            </a:extLst>
          </p:cNvPr>
          <p:cNvSpPr/>
          <p:nvPr/>
        </p:nvSpPr>
        <p:spPr>
          <a:xfrm>
            <a:off x="6210035" y="1618520"/>
            <a:ext cx="1590492" cy="728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Domain Orchestrator (NFVO)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A880B-E4B3-744A-AA66-58B16C41AC20}"/>
              </a:ext>
            </a:extLst>
          </p:cNvPr>
          <p:cNvSpPr/>
          <p:nvPr/>
        </p:nvSpPr>
        <p:spPr>
          <a:xfrm>
            <a:off x="5715150" y="4319343"/>
            <a:ext cx="1590490" cy="36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VIM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AF012-022C-FE41-9606-53ED102BDF7E}"/>
              </a:ext>
            </a:extLst>
          </p:cNvPr>
          <p:cNvSpPr/>
          <p:nvPr/>
        </p:nvSpPr>
        <p:spPr>
          <a:xfrm>
            <a:off x="5715150" y="4759039"/>
            <a:ext cx="1590490" cy="36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A50DE-58A7-7B4A-902B-F0C380CBEF52}"/>
              </a:ext>
            </a:extLst>
          </p:cNvPr>
          <p:cNvSpPr/>
          <p:nvPr/>
        </p:nvSpPr>
        <p:spPr>
          <a:xfrm>
            <a:off x="5715150" y="5204543"/>
            <a:ext cx="1590490" cy="36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bg1"/>
                </a:solidFill>
                <a:latin typeface="Vodafone Rg" pitchFamily="34" charset="0"/>
              </a:rPr>
              <a:t>DC-</a:t>
            </a:r>
            <a:r>
              <a:rPr lang="en-GB" sz="1400" dirty="0" err="1">
                <a:solidFill>
                  <a:schemeClr val="bg1"/>
                </a:solidFill>
                <a:latin typeface="Vodafone Rg" pitchFamily="34" charset="0"/>
              </a:rPr>
              <a:t>SDNc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66064-06B6-604A-9975-97B60DDAC26D}"/>
              </a:ext>
            </a:extLst>
          </p:cNvPr>
          <p:cNvSpPr/>
          <p:nvPr/>
        </p:nvSpPr>
        <p:spPr>
          <a:xfrm>
            <a:off x="2571912" y="4319343"/>
            <a:ext cx="2722733" cy="36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Virtual Resources Hypervisor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98D7F-0504-9143-999B-A12679C2A57B}"/>
              </a:ext>
            </a:extLst>
          </p:cNvPr>
          <p:cNvSpPr/>
          <p:nvPr/>
        </p:nvSpPr>
        <p:spPr>
          <a:xfrm>
            <a:off x="2571912" y="4759039"/>
            <a:ext cx="2722733" cy="36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Physical Resources (computing)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7C4C4-B134-934B-BA6C-2CC64D9C5518}"/>
              </a:ext>
            </a:extLst>
          </p:cNvPr>
          <p:cNvSpPr/>
          <p:nvPr/>
        </p:nvSpPr>
        <p:spPr>
          <a:xfrm>
            <a:off x="2571911" y="5204543"/>
            <a:ext cx="2722733" cy="364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DC Network Underlay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9D2657-F8D2-A94F-855D-E7FBF54D1F52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5294645" y="4501369"/>
            <a:ext cx="4205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44AF08-4AF0-D24D-B654-13F0DBC52B8C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5294645" y="4941065"/>
            <a:ext cx="4205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40D6DD-7681-F247-AFE5-DC67E25BDECE}"/>
              </a:ext>
            </a:extLst>
          </p:cNvPr>
          <p:cNvCxnSpPr>
            <a:cxnSpLocks/>
          </p:cNvCxnSpPr>
          <p:nvPr/>
        </p:nvCxnSpPr>
        <p:spPr>
          <a:xfrm flipH="1">
            <a:off x="5294645" y="5380761"/>
            <a:ext cx="4205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849AAFB-4591-104B-A0AA-CCE9530CE958}"/>
              </a:ext>
            </a:extLst>
          </p:cNvPr>
          <p:cNvCxnSpPr>
            <a:stCxn id="3" idx="3"/>
            <a:endCxn id="4" idx="3"/>
          </p:cNvCxnSpPr>
          <p:nvPr/>
        </p:nvCxnSpPr>
        <p:spPr>
          <a:xfrm flipH="1">
            <a:off x="7305640" y="1982571"/>
            <a:ext cx="494887" cy="2518799"/>
          </a:xfrm>
          <a:prstGeom prst="bentConnector3">
            <a:avLst>
              <a:gd name="adj1" fmla="val -8150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7DE84E0-5196-954A-B264-AB286CBAEA4D}"/>
              </a:ext>
            </a:extLst>
          </p:cNvPr>
          <p:cNvCxnSpPr>
            <a:cxnSpLocks/>
            <a:stCxn id="3" idx="3"/>
            <a:endCxn id="6" idx="3"/>
          </p:cNvCxnSpPr>
          <p:nvPr/>
        </p:nvCxnSpPr>
        <p:spPr>
          <a:xfrm flipH="1">
            <a:off x="7305640" y="1982571"/>
            <a:ext cx="494887" cy="3403998"/>
          </a:xfrm>
          <a:prstGeom prst="bentConnector3">
            <a:avLst>
              <a:gd name="adj1" fmla="val -1855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DE89F-28A3-6542-8E09-8CF223F054FD}"/>
              </a:ext>
            </a:extLst>
          </p:cNvPr>
          <p:cNvSpPr/>
          <p:nvPr/>
        </p:nvSpPr>
        <p:spPr>
          <a:xfrm>
            <a:off x="2571909" y="3123282"/>
            <a:ext cx="1246667" cy="364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VNF1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A57121-CE6B-344F-B9C5-A78529ED4BF1}"/>
              </a:ext>
            </a:extLst>
          </p:cNvPr>
          <p:cNvSpPr/>
          <p:nvPr/>
        </p:nvSpPr>
        <p:spPr>
          <a:xfrm>
            <a:off x="4039672" y="3123282"/>
            <a:ext cx="1246667" cy="36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VNF2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12B2F-182E-D94D-9906-F4DA230BF32A}"/>
              </a:ext>
            </a:extLst>
          </p:cNvPr>
          <p:cNvSpPr/>
          <p:nvPr/>
        </p:nvSpPr>
        <p:spPr>
          <a:xfrm>
            <a:off x="2571909" y="3919929"/>
            <a:ext cx="598144" cy="364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Worker Node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61F79BF-0F19-EF43-BACF-A4E2E8F0573A}"/>
              </a:ext>
            </a:extLst>
          </p:cNvPr>
          <p:cNvSpPr/>
          <p:nvPr/>
        </p:nvSpPr>
        <p:spPr>
          <a:xfrm>
            <a:off x="2440324" y="2912994"/>
            <a:ext cx="2974463" cy="1010392"/>
          </a:xfrm>
          <a:prstGeom prst="roundRect">
            <a:avLst>
              <a:gd name="adj" fmla="val 6280"/>
            </a:avLst>
          </a:prstGeom>
          <a:noFill/>
          <a:ln w="25400" cap="flat" cmpd="sng" algn="ctr">
            <a:solidFill>
              <a:schemeClr val="bg2"/>
            </a:solidFill>
            <a:prstDash val="sysDash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Network Service (incl. connectivity)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55E54-DE10-7B48-9D94-45AF4607DCE3}"/>
              </a:ext>
            </a:extLst>
          </p:cNvPr>
          <p:cNvSpPr txBox="1"/>
          <p:nvPr/>
        </p:nvSpPr>
        <p:spPr>
          <a:xfrm>
            <a:off x="7864736" y="3508020"/>
            <a:ext cx="617332" cy="234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Vodafone Rg" pitchFamily="34" charset="0"/>
              </a:rPr>
              <a:t>Or-Vi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7472F6-6A23-BA4D-AE63-52BF4C5F0860}"/>
              </a:ext>
            </a:extLst>
          </p:cNvPr>
          <p:cNvSpPr txBox="1"/>
          <p:nvPr/>
        </p:nvSpPr>
        <p:spPr>
          <a:xfrm>
            <a:off x="4781073" y="1632767"/>
            <a:ext cx="835771" cy="23498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Vodafone Rg" pitchFamily="34" charset="0"/>
              </a:rPr>
              <a:t>Or-</a:t>
            </a:r>
            <a:r>
              <a:rPr lang="en-GB" sz="1200" dirty="0" err="1">
                <a:latin typeface="Vodafone Rg" pitchFamily="34" charset="0"/>
              </a:rPr>
              <a:t>Vnfm</a:t>
            </a:r>
            <a:r>
              <a:rPr lang="en-GB" sz="1200" dirty="0">
                <a:latin typeface="Vodafone Rg" pitchFamily="34" charset="0"/>
              </a:rPr>
              <a:t> / </a:t>
            </a:r>
            <a:br>
              <a:rPr lang="en-GB" sz="1200" dirty="0">
                <a:latin typeface="Vodafone Rg" pitchFamily="34" charset="0"/>
              </a:rPr>
            </a:br>
            <a:r>
              <a:rPr lang="en-GB" sz="1200" dirty="0">
                <a:latin typeface="Vodafone Rg" pitchFamily="34" charset="0"/>
              </a:rPr>
              <a:t>SOL003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3EC1F-9EAE-1148-9F93-1B76BAD26CA2}"/>
              </a:ext>
            </a:extLst>
          </p:cNvPr>
          <p:cNvSpPr/>
          <p:nvPr/>
        </p:nvSpPr>
        <p:spPr>
          <a:xfrm>
            <a:off x="3603026" y="1088018"/>
            <a:ext cx="1010793" cy="3712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OSS/NSO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C7B30F-1727-1347-82AC-33A22D6C2A2E}"/>
              </a:ext>
            </a:extLst>
          </p:cNvPr>
          <p:cNvCxnSpPr>
            <a:cxnSpLocks/>
            <a:stCxn id="3" idx="0"/>
            <a:endCxn id="21" idx="3"/>
          </p:cNvCxnSpPr>
          <p:nvPr/>
        </p:nvCxnSpPr>
        <p:spPr>
          <a:xfrm flipH="1" flipV="1">
            <a:off x="4613820" y="1273640"/>
            <a:ext cx="2391462" cy="3448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3969F0-0C29-E047-A060-500F650D4877}"/>
              </a:ext>
            </a:extLst>
          </p:cNvPr>
          <p:cNvSpPr txBox="1"/>
          <p:nvPr/>
        </p:nvSpPr>
        <p:spPr>
          <a:xfrm>
            <a:off x="5414788" y="1143214"/>
            <a:ext cx="748918" cy="23498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dirty="0" err="1">
                <a:latin typeface="Vodafone Rg" pitchFamily="34" charset="0"/>
              </a:rPr>
              <a:t>Os</a:t>
            </a:r>
            <a:r>
              <a:rPr lang="en-GB" sz="1200" dirty="0">
                <a:latin typeface="Vodafone Rg" pitchFamily="34" charset="0"/>
              </a:rPr>
              <a:t>-Ma / SOL005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D8A8F-C5CA-FB40-8838-EDCCDD3B2D69}"/>
              </a:ext>
            </a:extLst>
          </p:cNvPr>
          <p:cNvSpPr/>
          <p:nvPr/>
        </p:nvSpPr>
        <p:spPr>
          <a:xfrm>
            <a:off x="2571909" y="2059588"/>
            <a:ext cx="1246667" cy="364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VNFM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76B1C4-8589-7344-860D-2B8E208535EC}"/>
              </a:ext>
            </a:extLst>
          </p:cNvPr>
          <p:cNvSpPr/>
          <p:nvPr/>
        </p:nvSpPr>
        <p:spPr>
          <a:xfrm>
            <a:off x="4039672" y="2059588"/>
            <a:ext cx="1246667" cy="364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VNFM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8F677DC-720B-C14D-8906-FE5CDAB0DE8E}"/>
              </a:ext>
            </a:extLst>
          </p:cNvPr>
          <p:cNvCxnSpPr>
            <a:cxnSpLocks/>
            <a:stCxn id="3" idx="1"/>
            <a:endCxn id="25" idx="0"/>
          </p:cNvCxnSpPr>
          <p:nvPr/>
        </p:nvCxnSpPr>
        <p:spPr>
          <a:xfrm rot="10800000" flipV="1">
            <a:off x="4663008" y="1982569"/>
            <a:ext cx="1547029" cy="770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0176410-72FC-7845-B758-30C6E85F5416}"/>
              </a:ext>
            </a:extLst>
          </p:cNvPr>
          <p:cNvCxnSpPr>
            <a:cxnSpLocks/>
            <a:stCxn id="3" idx="1"/>
            <a:endCxn id="24" idx="0"/>
          </p:cNvCxnSpPr>
          <p:nvPr/>
        </p:nvCxnSpPr>
        <p:spPr>
          <a:xfrm rot="10800000" flipV="1">
            <a:off x="3195245" y="1982569"/>
            <a:ext cx="3014792" cy="7701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0DBA3CC-198D-2D46-8F13-E76D5BF997CC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rot="16200000" flipH="1">
            <a:off x="4638850" y="2447795"/>
            <a:ext cx="1895705" cy="1847390"/>
          </a:xfrm>
          <a:prstGeom prst="bentConnector3">
            <a:avLst>
              <a:gd name="adj1" fmla="val 151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F99BDC9-DD7D-834E-B241-21E6A5EC89DA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rot="16200000" flipH="1">
            <a:off x="3904968" y="1713914"/>
            <a:ext cx="1895705" cy="3315153"/>
          </a:xfrm>
          <a:prstGeom prst="bentConnector3">
            <a:avLst>
              <a:gd name="adj1" fmla="val 1515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45634E-F8E5-874F-BF9E-239E3A682850}"/>
              </a:ext>
            </a:extLst>
          </p:cNvPr>
          <p:cNvCxnSpPr>
            <a:cxnSpLocks/>
          </p:cNvCxnSpPr>
          <p:nvPr/>
        </p:nvCxnSpPr>
        <p:spPr>
          <a:xfrm>
            <a:off x="2962680" y="2423639"/>
            <a:ext cx="0" cy="6996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441E32-2D28-5444-B217-7320E293B436}"/>
              </a:ext>
            </a:extLst>
          </p:cNvPr>
          <p:cNvCxnSpPr>
            <a:cxnSpLocks/>
          </p:cNvCxnSpPr>
          <p:nvPr/>
        </p:nvCxnSpPr>
        <p:spPr>
          <a:xfrm>
            <a:off x="4357767" y="2423639"/>
            <a:ext cx="0" cy="699643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DDF92C-1DF2-D147-87A0-B57976C1170F}"/>
              </a:ext>
            </a:extLst>
          </p:cNvPr>
          <p:cNvCxnSpPr>
            <a:cxnSpLocks/>
          </p:cNvCxnSpPr>
          <p:nvPr/>
        </p:nvCxnSpPr>
        <p:spPr>
          <a:xfrm flipH="1">
            <a:off x="2870980" y="1446080"/>
            <a:ext cx="947597" cy="63176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40188E-97D1-8E4B-A554-3DEC0659B1BA}"/>
              </a:ext>
            </a:extLst>
          </p:cNvPr>
          <p:cNvCxnSpPr>
            <a:cxnSpLocks/>
          </p:cNvCxnSpPr>
          <p:nvPr/>
        </p:nvCxnSpPr>
        <p:spPr>
          <a:xfrm>
            <a:off x="4357767" y="1459261"/>
            <a:ext cx="99790" cy="64085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CB68DD3-CBDA-3C4A-ABFF-CA71DCB3A1A9}"/>
              </a:ext>
            </a:extLst>
          </p:cNvPr>
          <p:cNvSpPr/>
          <p:nvPr/>
        </p:nvSpPr>
        <p:spPr>
          <a:xfrm>
            <a:off x="6620393" y="2860748"/>
            <a:ext cx="1136485" cy="480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CaaS Manager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130946-4DD3-994E-85F2-E5A079916A13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7005281" y="2346620"/>
            <a:ext cx="183354" cy="51412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286A32-EDF5-3D43-81FD-DDCCBB49734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908023" y="3340901"/>
            <a:ext cx="280612" cy="978442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DA3B13-1461-5A42-937A-F64626C9B8D0}"/>
              </a:ext>
            </a:extLst>
          </p:cNvPr>
          <p:cNvSpPr/>
          <p:nvPr/>
        </p:nvSpPr>
        <p:spPr>
          <a:xfrm>
            <a:off x="3195446" y="3919929"/>
            <a:ext cx="598144" cy="364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Worker Node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A2D338-D7FA-8141-B4E9-5F9E6563145D}"/>
              </a:ext>
            </a:extLst>
          </p:cNvPr>
          <p:cNvSpPr/>
          <p:nvPr/>
        </p:nvSpPr>
        <p:spPr>
          <a:xfrm>
            <a:off x="3841867" y="3919929"/>
            <a:ext cx="598144" cy="364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Worker Node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69049C-A026-D643-A211-D61EB0A12B2B}"/>
              </a:ext>
            </a:extLst>
          </p:cNvPr>
          <p:cNvSpPr/>
          <p:nvPr/>
        </p:nvSpPr>
        <p:spPr>
          <a:xfrm>
            <a:off x="4453961" y="3919929"/>
            <a:ext cx="598144" cy="364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Worker 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BEB608-5AFC-E54F-889B-A04E3B74341B}"/>
              </a:ext>
            </a:extLst>
          </p:cNvPr>
          <p:cNvSpPr/>
          <p:nvPr/>
        </p:nvSpPr>
        <p:spPr>
          <a:xfrm>
            <a:off x="2571907" y="3744692"/>
            <a:ext cx="598144" cy="1583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490576-95E7-B54A-B2F4-8B1C79ABFC86}"/>
              </a:ext>
            </a:extLst>
          </p:cNvPr>
          <p:cNvSpPr/>
          <p:nvPr/>
        </p:nvSpPr>
        <p:spPr>
          <a:xfrm>
            <a:off x="2571905" y="3541946"/>
            <a:ext cx="598144" cy="1583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312E2B-BAC4-D543-B9C4-AC632BA2CE58}"/>
              </a:ext>
            </a:extLst>
          </p:cNvPr>
          <p:cNvSpPr/>
          <p:nvPr/>
        </p:nvSpPr>
        <p:spPr>
          <a:xfrm>
            <a:off x="3206960" y="3743005"/>
            <a:ext cx="598144" cy="1583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2AE4C9-663C-F14B-A19E-92CE29FB7638}"/>
              </a:ext>
            </a:extLst>
          </p:cNvPr>
          <p:cNvSpPr/>
          <p:nvPr/>
        </p:nvSpPr>
        <p:spPr>
          <a:xfrm>
            <a:off x="3206959" y="3540259"/>
            <a:ext cx="598144" cy="1583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34B038-3B30-6640-8349-C50D27C07EFD}"/>
              </a:ext>
            </a:extLst>
          </p:cNvPr>
          <p:cNvSpPr/>
          <p:nvPr/>
        </p:nvSpPr>
        <p:spPr>
          <a:xfrm>
            <a:off x="3841869" y="3736243"/>
            <a:ext cx="598144" cy="1583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A37996-5BB6-D747-AA36-D204127649F2}"/>
              </a:ext>
            </a:extLst>
          </p:cNvPr>
          <p:cNvSpPr/>
          <p:nvPr/>
        </p:nvSpPr>
        <p:spPr>
          <a:xfrm>
            <a:off x="3841867" y="3533498"/>
            <a:ext cx="598144" cy="1583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217395-3F5D-214D-ADBF-6E69487660E8}"/>
              </a:ext>
            </a:extLst>
          </p:cNvPr>
          <p:cNvSpPr/>
          <p:nvPr/>
        </p:nvSpPr>
        <p:spPr>
          <a:xfrm>
            <a:off x="5085275" y="3912780"/>
            <a:ext cx="598144" cy="3640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Master Nodes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731A1B-0CCD-AC4D-B619-2B4F49CA5DFF}"/>
              </a:ext>
            </a:extLst>
          </p:cNvPr>
          <p:cNvSpPr/>
          <p:nvPr/>
        </p:nvSpPr>
        <p:spPr>
          <a:xfrm>
            <a:off x="4465203" y="3732019"/>
            <a:ext cx="598144" cy="1583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C7B044-E003-3B46-9E8F-96F25059A776}"/>
              </a:ext>
            </a:extLst>
          </p:cNvPr>
          <p:cNvSpPr/>
          <p:nvPr/>
        </p:nvSpPr>
        <p:spPr>
          <a:xfrm>
            <a:off x="4465202" y="3529274"/>
            <a:ext cx="598144" cy="1583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7EF17C7-995A-2C47-8BC3-748625DEC738}"/>
              </a:ext>
            </a:extLst>
          </p:cNvPr>
          <p:cNvSpPr/>
          <p:nvPr/>
        </p:nvSpPr>
        <p:spPr>
          <a:xfrm rot="5400000">
            <a:off x="3304981" y="1871699"/>
            <a:ext cx="1458599" cy="3436700"/>
          </a:xfrm>
          <a:prstGeom prst="roundRect">
            <a:avLst>
              <a:gd name="adj" fmla="val 6280"/>
            </a:avLst>
          </a:prstGeom>
          <a:noFill/>
          <a:ln w="25400" cap="flat" cmpd="sng" algn="ctr">
            <a:solidFill>
              <a:schemeClr val="accent1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18000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1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K8s Cluster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CBF22-32A7-E745-96B6-EFB6CD9C1E93}"/>
              </a:ext>
            </a:extLst>
          </p:cNvPr>
          <p:cNvSpPr txBox="1"/>
          <p:nvPr/>
        </p:nvSpPr>
        <p:spPr>
          <a:xfrm>
            <a:off x="6004198" y="3839768"/>
            <a:ext cx="748918" cy="2349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Vodafone Rg" pitchFamily="34" charset="0"/>
              </a:rPr>
              <a:t>Vi-</a:t>
            </a:r>
            <a:r>
              <a:rPr lang="en-GB" sz="1200" dirty="0" err="1">
                <a:latin typeface="Vodafone Rg" pitchFamily="34" charset="0"/>
              </a:rPr>
              <a:t>Vnfm</a:t>
            </a:r>
            <a:endParaRPr lang="en-GB" sz="1200" dirty="0">
              <a:latin typeface="Vodafone Rg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B73143-4FAC-6741-A5D2-A2BEEC6B401E}"/>
              </a:ext>
            </a:extLst>
          </p:cNvPr>
          <p:cNvCxnSpPr>
            <a:cxnSpLocks/>
            <a:stCxn id="34" idx="1"/>
            <a:endCxn id="49" idx="0"/>
          </p:cNvCxnSpPr>
          <p:nvPr/>
        </p:nvCxnSpPr>
        <p:spPr>
          <a:xfrm flipH="1">
            <a:off x="5752630" y="3100825"/>
            <a:ext cx="867763" cy="489224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B1F0DE-D37F-1949-AB6F-39F2A51E8B7E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990332" y="2419126"/>
            <a:ext cx="394016" cy="1493654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EC5586-B42D-CF4C-B43F-7B6FB0904BB4}"/>
              </a:ext>
            </a:extLst>
          </p:cNvPr>
          <p:cNvSpPr txBox="1"/>
          <p:nvPr/>
        </p:nvSpPr>
        <p:spPr>
          <a:xfrm>
            <a:off x="7082648" y="3730986"/>
            <a:ext cx="617332" cy="234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Vodafone Rg" pitchFamily="34" charset="0"/>
              </a:rPr>
              <a:t>NEW-If2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563811-62F0-7846-A094-EDA5E2B63E7D}"/>
              </a:ext>
            </a:extLst>
          </p:cNvPr>
          <p:cNvSpPr txBox="1"/>
          <p:nvPr/>
        </p:nvSpPr>
        <p:spPr>
          <a:xfrm>
            <a:off x="7152391" y="2505744"/>
            <a:ext cx="617332" cy="234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dirty="0">
                <a:latin typeface="Vodafone Rg" pitchFamily="34" charset="0"/>
              </a:rPr>
              <a:t>NEW-If1</a:t>
            </a:r>
          </a:p>
        </p:txBody>
      </p:sp>
    </p:spTree>
    <p:extLst>
      <p:ext uri="{BB962C8B-B14F-4D97-AF65-F5344CB8AC3E}">
        <p14:creationId xmlns:p14="http://schemas.microsoft.com/office/powerpoint/2010/main" val="338238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331</Words>
  <Application>Microsoft Macintosh PowerPoint</Application>
  <PresentationFormat>Widescreen</PresentationFormat>
  <Paragraphs>170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Vodafone Rg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2</cp:revision>
  <dcterms:created xsi:type="dcterms:W3CDTF">2019-09-20T13:50:49Z</dcterms:created>
  <dcterms:modified xsi:type="dcterms:W3CDTF">2019-10-08T11:49:17Z</dcterms:modified>
</cp:coreProperties>
</file>