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 err="1"/>
            <a:t>Snezka</a:t>
          </a:r>
          <a:r>
            <a:rPr lang="en-GB" dirty="0"/>
            <a:t> Release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/>
            <a:t>Table of Contents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TBC Release 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/>
      <dgm:spPr/>
      <dgm:t>
        <a:bodyPr/>
        <a:lstStyle/>
        <a:p>
          <a:r>
            <a:rPr lang="en-GB" dirty="0"/>
            <a:t>Chapter 2 (Requirements) at “Complete”</a:t>
          </a:r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TBC Release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/>
      <dgm:spPr/>
      <dgm:t>
        <a:bodyPr/>
        <a:lstStyle/>
        <a:p>
          <a:r>
            <a:rPr lang="en-GB" dirty="0"/>
            <a:t>Include VM orchestration for CNFs</a:t>
          </a:r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1,2,3,6 at “Lots of SME feedback” or better</a:t>
          </a:r>
        </a:p>
      </dgm:t>
    </dgm:pt>
    <dgm:pt modelId="{D5534814-DD98-9B4A-969A-C516DAF4A0C6}" type="parTrans" cxnId="{9822DB2E-1A45-EA43-873A-798EFDFAAFEA}">
      <dgm:prSet/>
      <dgm:spPr/>
      <dgm:t>
        <a:bodyPr/>
        <a:lstStyle/>
        <a:p>
          <a:endParaRPr lang="en-GB"/>
        </a:p>
      </dgm:t>
    </dgm:pt>
    <dgm:pt modelId="{13CA365F-E908-194F-9A99-1F8B0D6C17A9}" type="sibTrans" cxnId="{9822DB2E-1A45-EA43-873A-798EFDFAAFEA}">
      <dgm:prSet/>
      <dgm:spPr/>
      <dgm:t>
        <a:bodyPr/>
        <a:lstStyle/>
        <a:p>
          <a:endParaRPr lang="en-GB"/>
        </a:p>
      </dgm:t>
    </dgm:pt>
    <dgm:pt modelId="{502ABEF5-7782-A741-AC6F-58A53F775AD3}">
      <dgm:prSet phldrT="[Text]"/>
      <dgm:spPr/>
      <dgm:t>
        <a:bodyPr/>
        <a:lstStyle/>
        <a:p>
          <a:r>
            <a:rPr lang="en-GB" dirty="0"/>
            <a:t>All other chapters at "Lots of SME feedback" or better</a:t>
          </a:r>
        </a:p>
      </dgm:t>
    </dgm:pt>
    <dgm:pt modelId="{DA8B308B-E247-944E-A621-8150EA718556}" type="parTrans" cxnId="{73ED9D5A-F09B-9C4C-A07D-46CD25618CEC}">
      <dgm:prSet/>
      <dgm:spPr/>
      <dgm:t>
        <a:bodyPr/>
        <a:lstStyle/>
        <a:p>
          <a:endParaRPr lang="en-GB"/>
        </a:p>
      </dgm:t>
    </dgm:pt>
    <dgm:pt modelId="{0FEE11B4-2D90-4C42-98E1-D9EEEC68621C}" type="sibTrans" cxnId="{73ED9D5A-F09B-9C4C-A07D-46CD25618CEC}">
      <dgm:prSet/>
      <dgm:spPr/>
      <dgm:t>
        <a:bodyPr/>
        <a:lstStyle/>
        <a:p>
          <a:endParaRPr lang="en-GB"/>
        </a:p>
      </dgm:t>
    </dgm:pt>
    <dgm:pt modelId="{32345713-D1E2-DD45-A7D5-1E0B73484EB3}">
      <dgm:prSet phldrT="[Text]"/>
      <dgm:spPr/>
      <dgm:t>
        <a:bodyPr/>
        <a:lstStyle/>
        <a:p>
          <a:r>
            <a:rPr lang="en-GB" dirty="0"/>
            <a:t>Mapping of specification to RM Infrastructure Profiles included</a:t>
          </a:r>
        </a:p>
      </dgm:t>
    </dgm:pt>
    <dgm:pt modelId="{909F91E8-758A-C547-B85A-B4180D0C532C}" type="parTrans" cxnId="{DA260700-17CE-B94B-AA6B-C95F311CD4E4}">
      <dgm:prSet/>
      <dgm:spPr/>
      <dgm:t>
        <a:bodyPr/>
        <a:lstStyle/>
        <a:p>
          <a:endParaRPr lang="en-GB"/>
        </a:p>
      </dgm:t>
    </dgm:pt>
    <dgm:pt modelId="{AAF2275B-5EBD-9641-A7E0-915F5BD29C6F}" type="sibTrans" cxnId="{DA260700-17CE-B94B-AA6B-C95F311CD4E4}">
      <dgm:prSet/>
      <dgm:spPr/>
      <dgm:t>
        <a:bodyPr/>
        <a:lstStyle/>
        <a:p>
          <a:endParaRPr lang="en-GB"/>
        </a:p>
      </dgm:t>
    </dgm:pt>
    <dgm:pt modelId="{23FA0D5C-0197-2944-A5C8-19189213DB5B}" type="pres">
      <dgm:prSet presAssocID="{A35D7A88-9133-694F-B399-45807959694F}" presName="Name0" presStyleCnt="0">
        <dgm:presLayoutVars>
          <dgm:dir/>
          <dgm:animLvl val="lvl"/>
          <dgm:resizeHandles val="exact"/>
        </dgm:presLayoutVars>
      </dgm:prSet>
      <dgm:spPr/>
    </dgm:pt>
    <dgm:pt modelId="{1A22594E-C8FB-D94B-9096-0583C20536F3}" type="pres">
      <dgm:prSet presAssocID="{F6071E1C-EDAC-9A40-920E-6396D1F3F8B6}" presName="composite" presStyleCnt="0"/>
      <dgm:spPr/>
    </dgm:pt>
    <dgm:pt modelId="{8E556C75-6679-644B-807C-21BB2C474F56}" type="pres">
      <dgm:prSet presAssocID="{F6071E1C-EDAC-9A40-920E-6396D1F3F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24A376-1AFF-B249-A073-BE4BC22C232A}" type="pres">
      <dgm:prSet presAssocID="{F6071E1C-EDAC-9A40-920E-6396D1F3F8B6}" presName="desTx" presStyleLbl="alignAccFollowNode1" presStyleIdx="0" presStyleCnt="3">
        <dgm:presLayoutVars>
          <dgm:bulletEnabled val="1"/>
        </dgm:presLayoutVars>
      </dgm:prSet>
      <dgm:spPr/>
    </dgm:pt>
    <dgm:pt modelId="{AB1B2BDC-4FAB-AB48-B2CB-9A5C458985E4}" type="pres">
      <dgm:prSet presAssocID="{14358919-DA4D-1D41-A664-4A9CD28B0FE9}" presName="space" presStyleCnt="0"/>
      <dgm:spPr/>
    </dgm:pt>
    <dgm:pt modelId="{875E6A7F-0A9A-0B42-988C-D4EFC4D15B45}" type="pres">
      <dgm:prSet presAssocID="{E29E2A27-8533-E24F-8C31-5B9521B1439F}" presName="composite" presStyleCnt="0"/>
      <dgm:spPr/>
    </dgm:pt>
    <dgm:pt modelId="{73CC7069-E204-0A47-9A88-7F587A301723}" type="pres">
      <dgm:prSet presAssocID="{E29E2A27-8533-E24F-8C31-5B9521B143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07C938-BFB5-BC42-8771-DAEA58EA8DA8}" type="pres">
      <dgm:prSet presAssocID="{E29E2A27-8533-E24F-8C31-5B9521B1439F}" presName="desTx" presStyleLbl="alignAccFollowNode1" presStyleIdx="1" presStyleCnt="3">
        <dgm:presLayoutVars>
          <dgm:bulletEnabled val="1"/>
        </dgm:presLayoutVars>
      </dgm:prSet>
      <dgm:spPr/>
    </dgm:pt>
    <dgm:pt modelId="{91CD1BBC-0D9F-0A4A-8220-7D20667F9911}" type="pres">
      <dgm:prSet presAssocID="{8EEB82E9-666C-3146-88B9-7686E6360F82}" presName="space" presStyleCnt="0"/>
      <dgm:spPr/>
    </dgm:pt>
    <dgm:pt modelId="{EF55E5B8-77A4-3E45-B9EB-1177CAFFA2CF}" type="pres">
      <dgm:prSet presAssocID="{38B9CEC9-CE5B-5C4B-BB14-05AD30CEFB16}" presName="composite" presStyleCnt="0"/>
      <dgm:spPr/>
    </dgm:pt>
    <dgm:pt modelId="{60720EE3-9CC1-1242-B5CD-82C76E3DFCF1}" type="pres">
      <dgm:prSet presAssocID="{38B9CEC9-CE5B-5C4B-BB14-05AD30CEFB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02936D-9138-E541-868F-238A92445032}" type="pres">
      <dgm:prSet presAssocID="{38B9CEC9-CE5B-5C4B-BB14-05AD30CEFB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260700-17CE-B94B-AA6B-C95F311CD4E4}" srcId="{38B9CEC9-CE5B-5C4B-BB14-05AD30CEFB16}" destId="{32345713-D1E2-DD45-A7D5-1E0B73484EB3}" srcOrd="1" destOrd="0" parTransId="{909F91E8-758A-C547-B85A-B4180D0C532C}" sibTransId="{AAF2275B-5EBD-9641-A7E0-915F5BD29C6F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AF100C21-C138-BB4F-A0B0-B583DA2BCD9A}" type="presOf" srcId="{502ABEF5-7782-A741-AC6F-58A53F775AD3}" destId="{1707C938-BFB5-BC42-8771-DAEA58EA8DA8}" srcOrd="0" destOrd="1" presId="urn:microsoft.com/office/officeart/2005/8/layout/hList1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FD8EA629-7407-DE4E-9D11-2F61E5BDA84F}" type="presOf" srcId="{38B9CEC9-CE5B-5C4B-BB14-05AD30CEFB16}" destId="{60720EE3-9CC1-1242-B5CD-82C76E3DFCF1}" srcOrd="0" destOrd="0" presId="urn:microsoft.com/office/officeart/2005/8/layout/hList1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7D568038-554A-1942-9671-9E17579025B6}" type="presOf" srcId="{8DDEE7E0-DDB7-A24B-89B2-ADACF1815350}" destId="{FB02936D-9138-E541-868F-238A92445032}" srcOrd="0" destOrd="0" presId="urn:microsoft.com/office/officeart/2005/8/layout/hList1"/>
    <dgm:cxn modelId="{9C9CA33B-94FA-944E-8B82-BCE120CA75FC}" type="presOf" srcId="{A42F1D9D-E815-A840-B21A-C8A308A1B242}" destId="{1707C938-BFB5-BC42-8771-DAEA58EA8DA8}" srcOrd="0" destOrd="0" presId="urn:microsoft.com/office/officeart/2005/8/layout/hList1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73ED9D5A-F09B-9C4C-A07D-46CD25618CEC}" srcId="{E29E2A27-8533-E24F-8C31-5B9521B1439F}" destId="{502ABEF5-7782-A741-AC6F-58A53F775AD3}" srcOrd="1" destOrd="0" parTransId="{DA8B308B-E247-944E-A621-8150EA718556}" sibTransId="{0FEE11B4-2D90-4C42-98E1-D9EEEC68621C}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990DE37D-6CEE-8349-BF60-7F61A7416952}" type="presOf" srcId="{32345713-D1E2-DD45-A7D5-1E0B73484EB3}" destId="{FB02936D-9138-E541-868F-238A92445032}" srcOrd="0" destOrd="1" presId="urn:microsoft.com/office/officeart/2005/8/layout/hList1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8C36C4AB-1953-C244-91AE-167DEB852B08}" type="presOf" srcId="{8E9C75FF-DB25-164E-A506-DC6D3BD6B9F9}" destId="{A924A376-1AFF-B249-A073-BE4BC22C232A}" srcOrd="0" destOrd="1" presId="urn:microsoft.com/office/officeart/2005/8/layout/hList1"/>
    <dgm:cxn modelId="{25D9F6AB-861C-FB4A-88B4-6A7084DC8BD9}" type="presOf" srcId="{77355CEE-F4FB-B145-BA7B-0969D50CE212}" destId="{A924A376-1AFF-B249-A073-BE4BC22C232A}" srcOrd="0" destOrd="0" presId="urn:microsoft.com/office/officeart/2005/8/layout/hList1"/>
    <dgm:cxn modelId="{37900FAC-31E5-D040-B661-19590CFA8636}" type="presOf" srcId="{A35D7A88-9133-694F-B399-45807959694F}" destId="{23FA0D5C-0197-2944-A5C8-19189213DB5B}" srcOrd="0" destOrd="0" presId="urn:microsoft.com/office/officeart/2005/8/layout/hList1"/>
    <dgm:cxn modelId="{8B3BE7C1-8C12-644A-ADCE-FC0DC4A865DA}" type="presOf" srcId="{E29E2A27-8533-E24F-8C31-5B9521B1439F}" destId="{73CC7069-E204-0A47-9A88-7F587A301723}" srcOrd="0" destOrd="0" presId="urn:microsoft.com/office/officeart/2005/8/layout/hList1"/>
    <dgm:cxn modelId="{E488FCC3-DA08-2A42-A8FF-B2EC61CF377E}" type="presOf" srcId="{F6071E1C-EDAC-9A40-920E-6396D1F3F8B6}" destId="{8E556C75-6679-644B-807C-21BB2C474F56}" srcOrd="0" destOrd="0" presId="urn:microsoft.com/office/officeart/2005/8/layout/hList1"/>
    <dgm:cxn modelId="{0E430635-6EB8-0549-9DAE-EB2F11183DED}" type="presParOf" srcId="{23FA0D5C-0197-2944-A5C8-19189213DB5B}" destId="{1A22594E-C8FB-D94B-9096-0583C20536F3}" srcOrd="0" destOrd="0" presId="urn:microsoft.com/office/officeart/2005/8/layout/hList1"/>
    <dgm:cxn modelId="{58A6B990-4382-5A40-93CC-6162412AAC65}" type="presParOf" srcId="{1A22594E-C8FB-D94B-9096-0583C20536F3}" destId="{8E556C75-6679-644B-807C-21BB2C474F56}" srcOrd="0" destOrd="0" presId="urn:microsoft.com/office/officeart/2005/8/layout/hList1"/>
    <dgm:cxn modelId="{D2089C64-1DCD-D449-9AF6-517645BDD7D2}" type="presParOf" srcId="{1A22594E-C8FB-D94B-9096-0583C20536F3}" destId="{A924A376-1AFF-B249-A073-BE4BC22C232A}" srcOrd="1" destOrd="0" presId="urn:microsoft.com/office/officeart/2005/8/layout/hList1"/>
    <dgm:cxn modelId="{0B867FAC-C0A1-0147-B03A-DABA6E436540}" type="presParOf" srcId="{23FA0D5C-0197-2944-A5C8-19189213DB5B}" destId="{AB1B2BDC-4FAB-AB48-B2CB-9A5C458985E4}" srcOrd="1" destOrd="0" presId="urn:microsoft.com/office/officeart/2005/8/layout/hList1"/>
    <dgm:cxn modelId="{EF66201B-D35A-CB40-B823-C0D0F5B65893}" type="presParOf" srcId="{23FA0D5C-0197-2944-A5C8-19189213DB5B}" destId="{875E6A7F-0A9A-0B42-988C-D4EFC4D15B45}" srcOrd="2" destOrd="0" presId="urn:microsoft.com/office/officeart/2005/8/layout/hList1"/>
    <dgm:cxn modelId="{521A9494-455E-6644-8D6C-ED62F342FA27}" type="presParOf" srcId="{875E6A7F-0A9A-0B42-988C-D4EFC4D15B45}" destId="{73CC7069-E204-0A47-9A88-7F587A301723}" srcOrd="0" destOrd="0" presId="urn:microsoft.com/office/officeart/2005/8/layout/hList1"/>
    <dgm:cxn modelId="{4A94898F-B1AB-CA4E-82BA-5CA61A6E0650}" type="presParOf" srcId="{875E6A7F-0A9A-0B42-988C-D4EFC4D15B45}" destId="{1707C938-BFB5-BC42-8771-DAEA58EA8DA8}" srcOrd="1" destOrd="0" presId="urn:microsoft.com/office/officeart/2005/8/layout/hList1"/>
    <dgm:cxn modelId="{84E5D496-E1A8-9441-AFFB-B095721E22B1}" type="presParOf" srcId="{23FA0D5C-0197-2944-A5C8-19189213DB5B}" destId="{91CD1BBC-0D9F-0A4A-8220-7D20667F9911}" srcOrd="3" destOrd="0" presId="urn:microsoft.com/office/officeart/2005/8/layout/hList1"/>
    <dgm:cxn modelId="{1D5A5C35-493C-DD4C-8673-35E4EFC34D2C}" type="presParOf" srcId="{23FA0D5C-0197-2944-A5C8-19189213DB5B}" destId="{EF55E5B8-77A4-3E45-B9EB-1177CAFFA2CF}" srcOrd="4" destOrd="0" presId="urn:microsoft.com/office/officeart/2005/8/layout/hList1"/>
    <dgm:cxn modelId="{6A6806CF-43D5-D94B-9544-A0CF0126565E}" type="presParOf" srcId="{EF55E5B8-77A4-3E45-B9EB-1177CAFFA2CF}" destId="{60720EE3-9CC1-1242-B5CD-82C76E3DFCF1}" srcOrd="0" destOrd="0" presId="urn:microsoft.com/office/officeart/2005/8/layout/hList1"/>
    <dgm:cxn modelId="{B87AE40E-7836-9B4D-B6EA-188C2562B5ED}" type="presParOf" srcId="{EF55E5B8-77A4-3E45-B9EB-1177CAFFA2CF}" destId="{FB02936D-9138-E541-868F-238A92445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6C75-6679-644B-807C-21BB2C474F56}">
      <dsp:nvSpPr>
        <dsp:cNvPr id="0" name=""/>
        <dsp:cNvSpPr/>
      </dsp:nvSpPr>
      <dsp:spPr>
        <a:xfrm>
          <a:off x="5434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 err="1"/>
            <a:t>Snezka</a:t>
          </a:r>
          <a:r>
            <a:rPr lang="en-GB" sz="4300" kern="1200" dirty="0"/>
            <a:t> Release</a:t>
          </a:r>
          <a:br>
            <a:rPr lang="en-GB" sz="4300" kern="1200" dirty="0"/>
          </a:br>
          <a:r>
            <a:rPr lang="en-GB" sz="4300" kern="1200" dirty="0"/>
            <a:t>January 2020</a:t>
          </a:r>
        </a:p>
      </dsp:txBody>
      <dsp:txXfrm>
        <a:off x="5434" y="64105"/>
        <a:ext cx="5298406" cy="1568760"/>
      </dsp:txXfrm>
    </dsp:sp>
    <dsp:sp modelId="{A924A376-1AFF-B249-A073-BE4BC22C232A}">
      <dsp:nvSpPr>
        <dsp:cNvPr id="0" name=""/>
        <dsp:cNvSpPr/>
      </dsp:nvSpPr>
      <dsp:spPr>
        <a:xfrm>
          <a:off x="5434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Table of Contents complete for all chapters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Chapters 1,2,3,6 at “Lots of SME feedback” or better</a:t>
          </a:r>
        </a:p>
      </dsp:txBody>
      <dsp:txXfrm>
        <a:off x="5434" y="1632866"/>
        <a:ext cx="5298406" cy="4913206"/>
      </dsp:txXfrm>
    </dsp:sp>
    <dsp:sp modelId="{73CC7069-E204-0A47-9A88-7F587A301723}">
      <dsp:nvSpPr>
        <dsp:cNvPr id="0" name=""/>
        <dsp:cNvSpPr/>
      </dsp:nvSpPr>
      <dsp:spPr>
        <a:xfrm>
          <a:off x="6045617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 </a:t>
          </a:r>
          <a:br>
            <a:rPr lang="en-GB" sz="4300" kern="1200" dirty="0"/>
          </a:br>
          <a:r>
            <a:rPr lang="en-GB" sz="4300" kern="1200" dirty="0"/>
            <a:t>April 2020</a:t>
          </a:r>
        </a:p>
      </dsp:txBody>
      <dsp:txXfrm>
        <a:off x="6045617" y="64105"/>
        <a:ext cx="5298406" cy="1568760"/>
      </dsp:txXfrm>
    </dsp:sp>
    <dsp:sp modelId="{1707C938-BFB5-BC42-8771-DAEA58EA8DA8}">
      <dsp:nvSpPr>
        <dsp:cNvPr id="0" name=""/>
        <dsp:cNvSpPr/>
      </dsp:nvSpPr>
      <dsp:spPr>
        <a:xfrm>
          <a:off x="6045617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 2 (Requirements) at “Complete”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All other chapters at "Lots of SME feedback" or better</a:t>
          </a:r>
        </a:p>
      </dsp:txBody>
      <dsp:txXfrm>
        <a:off x="6045617" y="1632866"/>
        <a:ext cx="5298406" cy="4913206"/>
      </dsp:txXfrm>
    </dsp:sp>
    <dsp:sp modelId="{60720EE3-9CC1-1242-B5CD-82C76E3DFCF1}">
      <dsp:nvSpPr>
        <dsp:cNvPr id="0" name=""/>
        <dsp:cNvSpPr/>
      </dsp:nvSpPr>
      <dsp:spPr>
        <a:xfrm>
          <a:off x="12085801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</a:t>
          </a:r>
          <a:br>
            <a:rPr lang="en-GB" sz="4300" kern="1200" dirty="0"/>
          </a:br>
          <a:r>
            <a:rPr lang="en-GB" sz="4300" kern="1200" dirty="0"/>
            <a:t>July 2020</a:t>
          </a:r>
        </a:p>
      </dsp:txBody>
      <dsp:txXfrm>
        <a:off x="12085801" y="64105"/>
        <a:ext cx="5298406" cy="1568760"/>
      </dsp:txXfrm>
    </dsp:sp>
    <dsp:sp modelId="{FB02936D-9138-E541-868F-238A92445032}">
      <dsp:nvSpPr>
        <dsp:cNvPr id="0" name=""/>
        <dsp:cNvSpPr/>
      </dsp:nvSpPr>
      <dsp:spPr>
        <a:xfrm>
          <a:off x="12085801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Include VM orchestration for CNFs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Mapping of specification to RM Infrastructure Profiles included</a:t>
          </a:r>
        </a:p>
      </dsp:txBody>
      <dsp:txXfrm>
        <a:off x="12085801" y="1632866"/>
        <a:ext cx="5298406" cy="491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778700"/>
              </p:ext>
            </p:extLst>
          </p:nvPr>
        </p:nvGraphicFramePr>
        <p:xfrm>
          <a:off x="513347" y="2598821"/>
          <a:ext cx="17389642" cy="66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761</Words>
  <Application>Microsoft Macintosh PowerPoint</Application>
  <PresentationFormat>Custom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14</cp:revision>
  <dcterms:created xsi:type="dcterms:W3CDTF">2019-11-05T12:09:58Z</dcterms:created>
  <dcterms:modified xsi:type="dcterms:W3CDTF">2020-01-09T15:42:23Z</dcterms:modified>
</cp:coreProperties>
</file>