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58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6674-6DBF-4AF4-BB2A-9C6C49834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9963"/>
            <a:ext cx="5867400" cy="2387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400">
                <a:solidFill>
                  <a:schemeClr val="bg1"/>
                </a:solidFill>
                <a:latin typeface="Gill Sans Light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8F870-2598-49CF-82D4-46AF75F34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49638"/>
            <a:ext cx="5867400" cy="837882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800">
                <a:solidFill>
                  <a:schemeClr val="bg1"/>
                </a:solidFill>
                <a:latin typeface="Gill Sans Light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 descr="A picture containing thing&#10;&#10;Description generated with high confidence">
            <a:extLst>
              <a:ext uri="{FF2B5EF4-FFF2-40B4-BE49-F238E27FC236}">
                <a16:creationId xmlns:a16="http://schemas.microsoft.com/office/drawing/2014/main" id="{5D3F5315-6012-4210-B944-244AD4C6BB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917464"/>
            <a:ext cx="3663613" cy="218668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D44FD3F-725E-41D2-B2C0-B6BBF6D83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0556" y="6583680"/>
            <a:ext cx="82490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fld id="{A832D968-65BA-43C9-AD29-5A3F48D1B46D}" type="datetime1">
              <a:rPr lang="en-US" smtClean="0"/>
              <a:pPr/>
              <a:t>2020-11-30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9A11101-3C84-4A94-936F-7D1E02B8F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7382" y="6583680"/>
            <a:ext cx="336867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The Linux Foundation Internal Use Only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979794E-4104-483D-989F-A11921D5D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oogle Shape;645;p100">
            <a:extLst>
              <a:ext uri="{FF2B5EF4-FFF2-40B4-BE49-F238E27FC236}">
                <a16:creationId xmlns:a16="http://schemas.microsoft.com/office/drawing/2014/main" id="{18BCA07A-7577-4E47-A5BF-EA2054DDDB2F}"/>
              </a:ext>
            </a:extLst>
          </p:cNvPr>
          <p:cNvPicPr preferRelativeResize="0"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13228" y="5891753"/>
            <a:ext cx="2859011" cy="3110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5367149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D240-B428-4CCC-98A6-CDA8DBC4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47925"/>
            <a:ext cx="10972800" cy="1325563"/>
          </a:xfrm>
        </p:spPr>
        <p:txBody>
          <a:bodyPr/>
          <a:lstStyle>
            <a:lvl1pPr algn="ctr">
              <a:defRPr>
                <a:solidFill>
                  <a:srgbClr val="168FD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BCDC140-9FA0-417D-A018-D99C83F9C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0556" y="6583680"/>
            <a:ext cx="82490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fld id="{A832D968-65BA-43C9-AD29-5A3F48D1B46D}" type="datetime1">
              <a:rPr lang="en-US" smtClean="0"/>
              <a:pPr/>
              <a:t>2020-11-30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4339FC8-21B9-489A-B2D3-B7444F999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7382" y="6583680"/>
            <a:ext cx="336867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The Linux Foundation Internal Use Only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693ABE0-A0B6-4F88-9684-5E54C8A6B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611B16-1FCD-CA49-B302-82D846C9C8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158" y="5790096"/>
            <a:ext cx="2710842" cy="161801"/>
          </a:xfrm>
          <a:prstGeom prst="rect">
            <a:avLst/>
          </a:prstGeom>
        </p:spPr>
      </p:pic>
      <p:pic>
        <p:nvPicPr>
          <p:cNvPr id="9" name="Google Shape;645;p100">
            <a:extLst>
              <a:ext uri="{FF2B5EF4-FFF2-40B4-BE49-F238E27FC236}">
                <a16:creationId xmlns:a16="http://schemas.microsoft.com/office/drawing/2014/main" id="{C349D0EC-4DD6-F24F-A13D-82166A8F919E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553955" y="5774584"/>
            <a:ext cx="1997570" cy="1877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0946134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BA3488-93C5-4F7C-A9F2-780C0FB289E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10E5AEC2-ADE2-4324-BC00-198D5390D9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08900" y="0"/>
            <a:ext cx="4483100" cy="6858000"/>
          </a:xfrm>
          <a:solidFill>
            <a:srgbClr val="00183C">
              <a:alpha val="95000"/>
            </a:srgbClr>
          </a:solidFill>
        </p:spPr>
        <p:txBody>
          <a:bodyPr lIns="457200" tIns="457200" rIns="228600" bIns="4572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5CF86E0-97AB-4883-9F10-AE8D94E17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0556" y="6583680"/>
            <a:ext cx="82490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fld id="{A832D968-65BA-43C9-AD29-5A3F48D1B46D}" type="datetime1">
              <a:rPr lang="en-US" smtClean="0"/>
              <a:pPr/>
              <a:t>2020-11-30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7E4A94F-8C29-410F-940B-C3108FBCA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7382" y="6583680"/>
            <a:ext cx="336867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The Linux Foundation Internal Use Only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18DD7BF-D766-4A16-AEEE-F854D9B07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300835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BA3488-93C5-4F7C-A9F2-780C0FB289E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F916C25-C328-4AF9-B5FE-F3389D1B81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4483100" cy="6858000"/>
          </a:xfrm>
          <a:solidFill>
            <a:srgbClr val="00183C">
              <a:alpha val="95000"/>
            </a:srgbClr>
          </a:solidFill>
        </p:spPr>
        <p:txBody>
          <a:bodyPr lIns="457200" tIns="457200" rIns="228600" bIns="4572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DB3F979A-C0B5-416F-B110-94A4CDCA0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0556" y="6583680"/>
            <a:ext cx="82490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fld id="{A832D968-65BA-43C9-AD29-5A3F48D1B46D}" type="datetime1">
              <a:rPr lang="en-US" smtClean="0"/>
              <a:pPr/>
              <a:t>2020-11-30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F2710D8-BA20-4C30-8B07-91183351D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7382" y="6583680"/>
            <a:ext cx="336867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The Linux Foundation Internal Use Only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85600B7-288B-4689-A425-8D3B467D8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335372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DAEDFB0-487B-4013-B4F5-05DF13126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0556" y="6583680"/>
            <a:ext cx="82490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fld id="{A832D968-65BA-43C9-AD29-5A3F48D1B46D}" type="datetime1">
              <a:rPr lang="en-US" smtClean="0"/>
              <a:pPr/>
              <a:t>2020-11-30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3D72506-696A-442E-9FC9-25223E6DC6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7382" y="6583680"/>
            <a:ext cx="336867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The Linux Foundation Internal Use Only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19FA49D-8F8D-453C-A89E-BF93E0253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976621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Full Width Dark Background">
    <p:bg>
      <p:bgPr>
        <a:solidFill>
          <a:srgbClr val="001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B745F8A-2E84-4D07-B488-45D6A4134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" y="6295331"/>
            <a:ext cx="2693086" cy="1607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10933886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6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2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C20F47C1-CBAE-4454-87C8-998F1AA9D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0556" y="6583680"/>
            <a:ext cx="82490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fld id="{A832D968-65BA-43C9-AD29-5A3F48D1B46D}" type="datetime1">
              <a:rPr lang="en-US" smtClean="0"/>
              <a:pPr/>
              <a:t>2020-11-30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75654409-AACF-4971-AB64-3879269B5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7382" y="6583680"/>
            <a:ext cx="336867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The Linux Foundation Internal Use Only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1838B0F-697B-4A6E-97BA-24CC950EB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oogle Shape;645;p100">
            <a:extLst>
              <a:ext uri="{FF2B5EF4-FFF2-40B4-BE49-F238E27FC236}">
                <a16:creationId xmlns:a16="http://schemas.microsoft.com/office/drawing/2014/main" id="{5AF99926-04E1-FF42-8014-FC86F6C01584}"/>
              </a:ext>
            </a:extLst>
          </p:cNvPr>
          <p:cNvPicPr preferRelativeResize="0"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50814" y="6275457"/>
            <a:ext cx="2070633" cy="2174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2253642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10933886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CE71A50-D938-42E3-8E1A-1DB0FA8967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A90A7C50-C026-4BB0-94DA-6B0462D49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0556" y="6583680"/>
            <a:ext cx="82490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fld id="{A832D968-65BA-43C9-AD29-5A3F48D1B46D}" type="datetime1">
              <a:rPr lang="en-US" smtClean="0"/>
              <a:pPr/>
              <a:t>2020-11-30</a:t>
            </a:fld>
            <a:endParaRPr lang="en-US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3D37AB6C-45F7-434D-B632-29E3ABFD3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7382" y="6583680"/>
            <a:ext cx="336867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The Linux Foundation Internal Use Only</a:t>
            </a:r>
            <a:endParaRPr lang="en-US" dirty="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BF3C40A9-69A5-4C1C-95D0-1E8277E7F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oogle Shape;645;p100">
            <a:extLst>
              <a:ext uri="{FF2B5EF4-FFF2-40B4-BE49-F238E27FC236}">
                <a16:creationId xmlns:a16="http://schemas.microsoft.com/office/drawing/2014/main" id="{2AC9BECD-2208-8F49-946B-06B4A873B551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587346" y="6286052"/>
            <a:ext cx="1997570" cy="1877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1758172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CE71A50-D938-42E3-8E1A-1DB0FA8967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A4AEE48C-2A9B-4ABF-9700-668BD90F13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0556" y="6583680"/>
            <a:ext cx="82490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fld id="{A832D968-65BA-43C9-AD29-5A3F48D1B46D}" type="datetime1">
              <a:rPr lang="en-US" smtClean="0"/>
              <a:pPr/>
              <a:t>2020-11-30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81BE41AA-DA33-4ACF-9928-1C247DF29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7382" y="6583680"/>
            <a:ext cx="336867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The Linux Foundation Internal Use Only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BC95CE8-3BD7-4FAA-B302-AFB5251A4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oogle Shape;645;p100">
            <a:extLst>
              <a:ext uri="{FF2B5EF4-FFF2-40B4-BE49-F238E27FC236}">
                <a16:creationId xmlns:a16="http://schemas.microsoft.com/office/drawing/2014/main" id="{9B5B9C21-FB68-4D43-A68E-260F669DE2B7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587346" y="6286052"/>
            <a:ext cx="1997570" cy="1877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6468759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Half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728960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5267960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6A11248-6DB6-4BE9-ABB6-1F15DF1C9E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6CE53280-C860-4924-A14D-C66DADC74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0556" y="6583680"/>
            <a:ext cx="82490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fld id="{A832D968-65BA-43C9-AD29-5A3F48D1B46D}" type="datetime1">
              <a:rPr lang="en-US" smtClean="0"/>
              <a:pPr/>
              <a:t>2020-11-30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7E96D4B-FBF5-4609-84C6-8797C7342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7382" y="6583680"/>
            <a:ext cx="336867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The Linux Foundation Internal Use Only</a:t>
            </a:r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23F15E98-590D-4DCD-8C24-1F6E320D0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oogle Shape;645;p100">
            <a:extLst>
              <a:ext uri="{FF2B5EF4-FFF2-40B4-BE49-F238E27FC236}">
                <a16:creationId xmlns:a16="http://schemas.microsoft.com/office/drawing/2014/main" id="{D83D1F18-CB34-BB4B-803D-439C8852124F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587346" y="6286052"/>
            <a:ext cx="1997570" cy="1877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380135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enter Titl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D240-B428-4CCC-98A6-CDA8DBC4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3925"/>
            <a:ext cx="10515600" cy="1325563"/>
          </a:xfrm>
        </p:spPr>
        <p:txBody>
          <a:bodyPr/>
          <a:lstStyle>
            <a:lvl1pPr algn="ctr">
              <a:defRPr>
                <a:solidFill>
                  <a:srgbClr val="168FD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011D68-0F26-4A17-9DD5-7672292898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279968"/>
            <a:ext cx="10515600" cy="310515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2F4EE1-5CFE-4CF6-AAAC-50973154BD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158" y="5790096"/>
            <a:ext cx="2710842" cy="161801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2EA10CDC-6AFB-4B9D-B135-626BAF7DC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0556" y="6583680"/>
            <a:ext cx="82490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fld id="{A832D968-65BA-43C9-AD29-5A3F48D1B46D}" type="datetime1">
              <a:rPr lang="en-US" smtClean="0"/>
              <a:pPr/>
              <a:t>2020-11-30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E3BA71B-E579-418A-B129-5181CB068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7382" y="6583680"/>
            <a:ext cx="336867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The Linux Foundation Internal Use Only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CFB59FDB-CA63-4866-A385-8705E7173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oogle Shape;645;p100">
            <a:extLst>
              <a:ext uri="{FF2B5EF4-FFF2-40B4-BE49-F238E27FC236}">
                <a16:creationId xmlns:a16="http://schemas.microsoft.com/office/drawing/2014/main" id="{8393986D-4CB5-7746-9E99-6CF5D086709E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553955" y="5774584"/>
            <a:ext cx="1997570" cy="1877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9785808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5332077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904ADA-A77E-4757-8BD5-FDB885138D4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26649" y="1335088"/>
            <a:ext cx="5332077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7975DD-137C-44EE-877A-F4D51DCC67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23A0C630-FED6-4931-906D-B621594D8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0556" y="6583680"/>
            <a:ext cx="82490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fld id="{A832D968-65BA-43C9-AD29-5A3F48D1B46D}" type="datetime1">
              <a:rPr lang="en-US" smtClean="0"/>
              <a:pPr/>
              <a:t>2020-11-30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355B86E5-3A61-4604-BF22-43B19213C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7382" y="6583680"/>
            <a:ext cx="336867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The Linux Foundation Internal Use Only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95D8B75-5272-4566-AEB6-660BEE880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Google Shape;645;p100">
            <a:extLst>
              <a:ext uri="{FF2B5EF4-FFF2-40B4-BE49-F238E27FC236}">
                <a16:creationId xmlns:a16="http://schemas.microsoft.com/office/drawing/2014/main" id="{7C75B982-D4F9-E648-9045-47224CB47E8E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587346" y="6286052"/>
            <a:ext cx="1997570" cy="1877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9684954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enter Title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121CAE9-8A36-489B-8DE8-E575C81FB6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8238"/>
            <a:ext cx="12192000" cy="68662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BD240-B428-4CCC-98A6-CDA8DBC4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3925"/>
            <a:ext cx="10515600" cy="1325563"/>
          </a:xfrm>
        </p:spPr>
        <p:txBody>
          <a:bodyPr/>
          <a:lstStyle>
            <a:lvl1pPr algn="ctr">
              <a:defRPr>
                <a:solidFill>
                  <a:srgbClr val="168FD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011D68-0F26-4A17-9DD5-7672292898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279968"/>
            <a:ext cx="10515600" cy="310515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526D79EC-9B72-405F-B366-9E3BE0904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0556" y="6583680"/>
            <a:ext cx="82490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fld id="{A832D968-65BA-43C9-AD29-5A3F48D1B46D}" type="datetime1">
              <a:rPr lang="en-US" smtClean="0"/>
              <a:pPr/>
              <a:t>2020-11-30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CD19FC4-7454-44C1-9C7C-3316BFF21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7382" y="6583680"/>
            <a:ext cx="336867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The Linux Foundation Internal Use Only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33D9FC6-B62D-4DCF-BE8A-B10486C8E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49FADB-DE48-9544-8348-43D0915B44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158" y="5790096"/>
            <a:ext cx="2710842" cy="161801"/>
          </a:xfrm>
          <a:prstGeom prst="rect">
            <a:avLst/>
          </a:prstGeom>
        </p:spPr>
      </p:pic>
      <p:pic>
        <p:nvPicPr>
          <p:cNvPr id="11" name="Google Shape;645;p100">
            <a:extLst>
              <a:ext uri="{FF2B5EF4-FFF2-40B4-BE49-F238E27FC236}">
                <a16:creationId xmlns:a16="http://schemas.microsoft.com/office/drawing/2014/main" id="{BC6A7168-DFDF-CD49-BAE6-5BBBDF60F1C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553955" y="5774584"/>
            <a:ext cx="1997570" cy="1877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8318778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enter Title Dark Background">
    <p:bg>
      <p:bgPr>
        <a:solidFill>
          <a:srgbClr val="001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D240-B428-4CCC-98A6-CDA8DBC4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80" y="923925"/>
            <a:ext cx="10972800" cy="1325563"/>
          </a:xfrm>
        </p:spPr>
        <p:txBody>
          <a:bodyPr/>
          <a:lstStyle>
            <a:lvl1pPr algn="ctr">
              <a:defRPr>
                <a:solidFill>
                  <a:srgbClr val="168FD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011D68-0F26-4A17-9DD5-7672292898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9280" y="2279968"/>
            <a:ext cx="10972800" cy="310515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70225E-92CB-48AC-AEF7-9A440DD53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838" y="5782018"/>
            <a:ext cx="2710842" cy="161801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D3F0733-1A4A-49D2-B640-6B34E6EEE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0556" y="6583680"/>
            <a:ext cx="82490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fld id="{A832D968-65BA-43C9-AD29-5A3F48D1B46D}" type="datetime1">
              <a:rPr lang="en-US" smtClean="0"/>
              <a:pPr/>
              <a:t>2020-11-30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E60D110-B8E5-4FDD-B47E-3724C8AC95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7382" y="6583680"/>
            <a:ext cx="336867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The Linux Foundation Internal Use Only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5F3B7FB-3488-4F2A-8DA7-810B47FFF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oogle Shape;645;p100">
            <a:extLst>
              <a:ext uri="{FF2B5EF4-FFF2-40B4-BE49-F238E27FC236}">
                <a16:creationId xmlns:a16="http://schemas.microsoft.com/office/drawing/2014/main" id="{421754B5-15B9-8A47-8CCD-78713078A456}"/>
              </a:ext>
            </a:extLst>
          </p:cNvPr>
          <p:cNvPicPr preferRelativeResize="0"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58588" y="5774583"/>
            <a:ext cx="2070633" cy="2174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0093448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Dark">
    <p:bg>
      <p:bgPr>
        <a:solidFill>
          <a:srgbClr val="001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D240-B428-4CCC-98A6-CDA8DBC4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47925"/>
            <a:ext cx="10972800" cy="1325563"/>
          </a:xfrm>
        </p:spPr>
        <p:txBody>
          <a:bodyPr/>
          <a:lstStyle>
            <a:lvl1pPr algn="ctr">
              <a:defRPr>
                <a:solidFill>
                  <a:srgbClr val="168FD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E6E3019-636F-413E-A0C2-6D91CB44C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0556" y="6583680"/>
            <a:ext cx="82490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fld id="{A832D968-65BA-43C9-AD29-5A3F48D1B46D}" type="datetime1">
              <a:rPr lang="en-US" smtClean="0"/>
              <a:pPr/>
              <a:t>2020-11-30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9C17682-0CBA-44C9-B14F-6964DD69B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7382" y="6583680"/>
            <a:ext cx="336867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The Linux Foundation Internal Use Only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425D245-ABCE-45B3-B4AF-42A535753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FE8292-2097-B84C-AE9E-003A65FFDC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838" y="5782018"/>
            <a:ext cx="2710842" cy="161801"/>
          </a:xfrm>
          <a:prstGeom prst="rect">
            <a:avLst/>
          </a:prstGeom>
        </p:spPr>
      </p:pic>
      <p:pic>
        <p:nvPicPr>
          <p:cNvPr id="9" name="Google Shape;645;p100">
            <a:extLst>
              <a:ext uri="{FF2B5EF4-FFF2-40B4-BE49-F238E27FC236}">
                <a16:creationId xmlns:a16="http://schemas.microsoft.com/office/drawing/2014/main" id="{E5B4E400-8EBD-E245-8E2B-B9C324CBAB9F}"/>
              </a:ext>
            </a:extLst>
          </p:cNvPr>
          <p:cNvPicPr preferRelativeResize="0"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58588" y="5774583"/>
            <a:ext cx="2070633" cy="2174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8727298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35F453-0DFB-4895-B2B9-7E9FDCDA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52D12-92A3-455B-8B6C-609320473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18035-DCC1-4EB6-9369-A37CF18BE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0556" y="6583680"/>
            <a:ext cx="82490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fld id="{A832D968-65BA-43C9-AD29-5A3F48D1B46D}" type="datetime1">
              <a:rPr lang="en-US" smtClean="0"/>
              <a:pPr/>
              <a:t>2020-11-30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04E95-1710-4923-9FE5-D54F8120D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7382" y="6583680"/>
            <a:ext cx="336867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The Linux Foundation Internal Use Only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0CA78-0B11-4982-98BE-01AD812263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43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slow">
    <p:cover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Gill Sans Light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168FDF"/>
        </a:buClr>
        <a:buFont typeface="HelveticaNeueLT Pro 35 Th" panose="020B0403020202020204" pitchFamily="34" charset="0"/>
        <a:buChar char="›"/>
        <a:defRPr sz="2800" kern="1200">
          <a:solidFill>
            <a:schemeClr val="tx1">
              <a:lumMod val="75000"/>
            </a:schemeClr>
          </a:solidFill>
          <a:latin typeface="Gill Sans Light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168FDF"/>
        </a:buClr>
        <a:buFont typeface="HelveticaNeueLT Pro 35 Th" panose="020B0403020202020204" pitchFamily="34" charset="0"/>
        <a:buChar char="›"/>
        <a:defRPr sz="2600" kern="1200">
          <a:solidFill>
            <a:schemeClr val="tx1">
              <a:lumMod val="75000"/>
            </a:schemeClr>
          </a:solidFill>
          <a:latin typeface="Gill Sans Light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168FDF"/>
        </a:buClr>
        <a:buFont typeface="HelveticaNeueLT Pro 35 Th" panose="020B0403020202020204" pitchFamily="34" charset="0"/>
        <a:buChar char="›"/>
        <a:defRPr sz="2400" kern="1200">
          <a:solidFill>
            <a:schemeClr val="tx1">
              <a:lumMod val="75000"/>
            </a:schemeClr>
          </a:solidFill>
          <a:latin typeface="Gill Sans Light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168FDF"/>
        </a:buClr>
        <a:buFont typeface="HelveticaNeueLT Pro 35 Th" panose="020B0403020202020204" pitchFamily="34" charset="0"/>
        <a:buChar char="›"/>
        <a:defRPr sz="2200" kern="1200">
          <a:solidFill>
            <a:schemeClr val="tx1">
              <a:lumMod val="75000"/>
            </a:schemeClr>
          </a:solidFill>
          <a:latin typeface="Gill Sans Light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168FDF"/>
        </a:buClr>
        <a:buFont typeface="HelveticaNeueLT Pro 35 Th" panose="020B0403020202020204" pitchFamily="34" charset="0"/>
        <a:buChar char="›"/>
        <a:defRPr sz="2000" kern="1200">
          <a:solidFill>
            <a:schemeClr val="tx1">
              <a:lumMod val="75000"/>
            </a:schemeClr>
          </a:solidFill>
          <a:latin typeface="Gill Sans Light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0A2C06-E069-47A8-8A16-133C5A50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Figure: </a:t>
            </a:r>
            <a:r>
              <a:rPr lang="en-US" dirty="0"/>
              <a:t>Examples of server- and </a:t>
            </a:r>
            <a:r>
              <a:rPr lang="en-US" dirty="0" err="1"/>
              <a:t>SmartSwitch</a:t>
            </a:r>
            <a:r>
              <a:rPr lang="en-US" dirty="0"/>
              <a:t>-based nodes</a:t>
            </a:r>
            <a:endParaRPr lang="en-GB" dirty="0"/>
          </a:p>
        </p:txBody>
      </p:sp>
      <p:sp>
        <p:nvSpPr>
          <p:cNvPr id="13" name="Rounded Rectangle 84">
            <a:extLst>
              <a:ext uri="{FF2B5EF4-FFF2-40B4-BE49-F238E27FC236}">
                <a16:creationId xmlns:a16="http://schemas.microsoft.com/office/drawing/2014/main" id="{A761A7D7-3F28-4347-87F0-1FC709C9DE85}"/>
              </a:ext>
            </a:extLst>
          </p:cNvPr>
          <p:cNvSpPr/>
          <p:nvPr/>
        </p:nvSpPr>
        <p:spPr bwMode="auto">
          <a:xfrm>
            <a:off x="980870" y="1598206"/>
            <a:ext cx="6067487" cy="3620448"/>
          </a:xfrm>
          <a:prstGeom prst="roundRect">
            <a:avLst>
              <a:gd name="adj" fmla="val 5176"/>
            </a:avLst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0955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5D9C4D-6E98-4C2B-9D36-F89BEBBAAC86}"/>
              </a:ext>
            </a:extLst>
          </p:cNvPr>
          <p:cNvSpPr/>
          <p:nvPr/>
        </p:nvSpPr>
        <p:spPr>
          <a:xfrm>
            <a:off x="3022942" y="1726248"/>
            <a:ext cx="2026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0955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Server-based node</a:t>
            </a:r>
          </a:p>
        </p:txBody>
      </p:sp>
      <p:sp>
        <p:nvSpPr>
          <p:cNvPr id="15" name="Rounded Rectangle 87">
            <a:extLst>
              <a:ext uri="{FF2B5EF4-FFF2-40B4-BE49-F238E27FC236}">
                <a16:creationId xmlns:a16="http://schemas.microsoft.com/office/drawing/2014/main" id="{E0C187FC-9BD5-42D7-A042-E69EB1B90FDD}"/>
              </a:ext>
            </a:extLst>
          </p:cNvPr>
          <p:cNvSpPr/>
          <p:nvPr/>
        </p:nvSpPr>
        <p:spPr bwMode="auto">
          <a:xfrm>
            <a:off x="1188076" y="3438240"/>
            <a:ext cx="5680930" cy="58162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60955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6" name="Rounded Rectangle 90">
            <a:extLst>
              <a:ext uri="{FF2B5EF4-FFF2-40B4-BE49-F238E27FC236}">
                <a16:creationId xmlns:a16="http://schemas.microsoft.com/office/drawing/2014/main" id="{1DAF7428-9075-4DD5-A2A4-33D420332CFD}"/>
              </a:ext>
            </a:extLst>
          </p:cNvPr>
          <p:cNvSpPr/>
          <p:nvPr/>
        </p:nvSpPr>
        <p:spPr bwMode="auto">
          <a:xfrm>
            <a:off x="1198561" y="3992592"/>
            <a:ext cx="5670445" cy="97035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60955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  <a:p>
            <a:pPr marL="0" marR="0" lvl="0" indent="0" algn="l" defTabSz="60955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Server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  <a:p>
            <a:pPr marL="0" marR="0" lvl="0" indent="0" algn="l" defTabSz="60955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  <a:p>
            <a:pPr marL="0" marR="0" lvl="0" indent="0" algn="l" defTabSz="60955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  <a:p>
            <a:pPr marL="0" marR="0" lvl="0" indent="0" algn="l" defTabSz="60955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40D90E-1C9F-4672-AD7D-81DBD978ED31}"/>
              </a:ext>
            </a:extLst>
          </p:cNvPr>
          <p:cNvSpPr txBox="1"/>
          <p:nvPr/>
        </p:nvSpPr>
        <p:spPr>
          <a:xfrm rot="16200000">
            <a:off x="5168339" y="3804652"/>
            <a:ext cx="1079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Light"/>
                <a:ea typeface="+mn-ea"/>
                <a:cs typeface="Neo Sans Intel"/>
              </a:rPr>
              <a:t>SR-IOV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2D9B76-A08C-44E3-BD31-154C177A21C3}"/>
              </a:ext>
            </a:extLst>
          </p:cNvPr>
          <p:cNvCxnSpPr>
            <a:cxnSpLocks/>
          </p:cNvCxnSpPr>
          <p:nvPr/>
        </p:nvCxnSpPr>
        <p:spPr>
          <a:xfrm>
            <a:off x="5540753" y="3421463"/>
            <a:ext cx="0" cy="1008527"/>
          </a:xfrm>
          <a:prstGeom prst="line">
            <a:avLst/>
          </a:prstGeom>
          <a:ln w="571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0A66A6-B5E4-4C04-B315-6A22DF105A39}"/>
              </a:ext>
            </a:extLst>
          </p:cNvPr>
          <p:cNvSpPr txBox="1"/>
          <p:nvPr/>
        </p:nvSpPr>
        <p:spPr>
          <a:xfrm>
            <a:off x="5534340" y="4752392"/>
            <a:ext cx="812866" cy="15388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Accelerator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825ABD-3800-4981-87AE-DE4FEDE2B8A4}"/>
              </a:ext>
            </a:extLst>
          </p:cNvPr>
          <p:cNvSpPr txBox="1"/>
          <p:nvPr/>
        </p:nvSpPr>
        <p:spPr>
          <a:xfrm>
            <a:off x="2216155" y="4756250"/>
            <a:ext cx="812868" cy="15388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SmartNIC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C444674-D0A5-4E7E-A059-97557787691D}"/>
              </a:ext>
            </a:extLst>
          </p:cNvPr>
          <p:cNvGrpSpPr/>
          <p:nvPr/>
        </p:nvGrpSpPr>
        <p:grpSpPr>
          <a:xfrm>
            <a:off x="1189822" y="2162299"/>
            <a:ext cx="1382742" cy="985446"/>
            <a:chOff x="492465" y="2789437"/>
            <a:chExt cx="2222320" cy="1299378"/>
          </a:xfrm>
        </p:grpSpPr>
        <p:sp>
          <p:nvSpPr>
            <p:cNvPr id="29" name="Rounded Rectangle 96">
              <a:extLst>
                <a:ext uri="{FF2B5EF4-FFF2-40B4-BE49-F238E27FC236}">
                  <a16:creationId xmlns:a16="http://schemas.microsoft.com/office/drawing/2014/main" id="{28C2BBE5-F0D8-43EF-9AC4-ECB229B0F610}"/>
                </a:ext>
              </a:extLst>
            </p:cNvPr>
            <p:cNvSpPr/>
            <p:nvPr/>
          </p:nvSpPr>
          <p:spPr bwMode="auto">
            <a:xfrm>
              <a:off x="492465" y="2789437"/>
              <a:ext cx="2222320" cy="12993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609555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endParaRPr>
            </a:p>
            <a:p>
              <a:pPr marL="0" marR="0" lvl="0" indent="0" algn="ctr" defTabSz="609555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endParaRPr>
            </a:p>
            <a:p>
              <a:pPr marL="0" marR="0" lvl="0" indent="0" algn="ctr" defTabSz="609555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guest VM</a:t>
              </a:r>
            </a:p>
          </p:txBody>
        </p:sp>
        <p:sp>
          <p:nvSpPr>
            <p:cNvPr id="30" name="Rounded Rectangle 97">
              <a:extLst>
                <a:ext uri="{FF2B5EF4-FFF2-40B4-BE49-F238E27FC236}">
                  <a16:creationId xmlns:a16="http://schemas.microsoft.com/office/drawing/2014/main" id="{65745F9A-3D41-4BC8-B3F0-5032DAE9D54F}"/>
                </a:ext>
              </a:extLst>
            </p:cNvPr>
            <p:cNvSpPr/>
            <p:nvPr/>
          </p:nvSpPr>
          <p:spPr bwMode="auto">
            <a:xfrm>
              <a:off x="806652" y="2869854"/>
              <a:ext cx="1593453" cy="5675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609555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app1</a:t>
              </a:r>
            </a:p>
            <a:p>
              <a:pPr marL="0" marR="0" lvl="0" indent="0" algn="ctr" defTabSz="609555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C6F7114-29B1-4271-B8E7-3AE9DA5956E3}"/>
                </a:ext>
              </a:extLst>
            </p:cNvPr>
            <p:cNvGrpSpPr/>
            <p:nvPr/>
          </p:nvGrpSpPr>
          <p:grpSpPr>
            <a:xfrm>
              <a:off x="1058809" y="3223524"/>
              <a:ext cx="1041400" cy="386219"/>
              <a:chOff x="1058809" y="3223524"/>
              <a:chExt cx="1041400" cy="386219"/>
            </a:xfrm>
          </p:grpSpPr>
          <p:sp>
            <p:nvSpPr>
              <p:cNvPr id="32" name="Rounded Rectangle 98">
                <a:extLst>
                  <a:ext uri="{FF2B5EF4-FFF2-40B4-BE49-F238E27FC236}">
                    <a16:creationId xmlns:a16="http://schemas.microsoft.com/office/drawing/2014/main" id="{BF63A136-206F-449E-A96E-2323D54D9915}"/>
                  </a:ext>
                </a:extLst>
              </p:cNvPr>
              <p:cNvSpPr/>
              <p:nvPr/>
            </p:nvSpPr>
            <p:spPr bwMode="auto">
              <a:xfrm>
                <a:off x="1058809" y="3223524"/>
                <a:ext cx="1041400" cy="386219"/>
              </a:xfrm>
              <a:prstGeom prst="roundRect">
                <a:avLst/>
              </a:prstGeom>
              <a:solidFill>
                <a:schemeClr val="accent2"/>
              </a:solidFill>
              <a:ln w="1905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vert="horz" wrap="none" lIns="121920" tIns="60960" rIns="121920" bIns="609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609555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endParaRPr>
              </a:p>
            </p:txBody>
          </p:sp>
          <p:pic>
            <p:nvPicPr>
              <p:cNvPr id="33" name="Picture 2" descr="https://dpdksummit.com/shared/images/logo-dpdk-summit.png">
                <a:extLst>
                  <a:ext uri="{FF2B5EF4-FFF2-40B4-BE49-F238E27FC236}">
                    <a16:creationId xmlns:a16="http://schemas.microsoft.com/office/drawing/2014/main" id="{7F873ADB-FDC1-4307-A281-39008C301B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5096" y="3315313"/>
                <a:ext cx="870972" cy="1946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E132D5D-925C-4FF8-B102-A4DC575AF13A}"/>
              </a:ext>
            </a:extLst>
          </p:cNvPr>
          <p:cNvCxnSpPr>
            <a:cxnSpLocks/>
            <a:stCxn id="18" idx="2"/>
            <a:endCxn id="48" idx="58"/>
          </p:cNvCxnSpPr>
          <p:nvPr/>
        </p:nvCxnSpPr>
        <p:spPr>
          <a:xfrm flipH="1">
            <a:off x="2738444" y="3474869"/>
            <a:ext cx="923650" cy="912261"/>
          </a:xfrm>
          <a:prstGeom prst="line">
            <a:avLst/>
          </a:prstGeom>
          <a:ln w="571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4E9AD2B-EA96-4D14-AFFD-D146842A58F8}"/>
              </a:ext>
            </a:extLst>
          </p:cNvPr>
          <p:cNvGrpSpPr/>
          <p:nvPr/>
        </p:nvGrpSpPr>
        <p:grpSpPr>
          <a:xfrm>
            <a:off x="2170172" y="4387129"/>
            <a:ext cx="958219" cy="357304"/>
            <a:chOff x="3231663" y="2427953"/>
            <a:chExt cx="2411184" cy="105901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6DAD926-4707-4EFC-8C9E-23A8F1653317}"/>
                </a:ext>
              </a:extLst>
            </p:cNvPr>
            <p:cNvGrpSpPr/>
            <p:nvPr/>
          </p:nvGrpSpPr>
          <p:grpSpPr>
            <a:xfrm>
              <a:off x="3231663" y="2427953"/>
              <a:ext cx="2077627" cy="979701"/>
              <a:chOff x="3231663" y="2427953"/>
              <a:chExt cx="2077627" cy="979701"/>
            </a:xfrm>
          </p:grpSpPr>
          <p:sp>
            <p:nvSpPr>
              <p:cNvPr id="48" name="Freeform: Shape 139">
                <a:extLst>
                  <a:ext uri="{FF2B5EF4-FFF2-40B4-BE49-F238E27FC236}">
                    <a16:creationId xmlns:a16="http://schemas.microsoft.com/office/drawing/2014/main" id="{29400304-00BD-4237-9817-912B45C6306F}"/>
                  </a:ext>
                </a:extLst>
              </p:cNvPr>
              <p:cNvSpPr/>
              <p:nvPr/>
            </p:nvSpPr>
            <p:spPr>
              <a:xfrm rot="16200000">
                <a:off x="3780626" y="1878990"/>
                <a:ext cx="979701" cy="2077627"/>
              </a:xfrm>
              <a:custGeom>
                <a:avLst/>
                <a:gdLst>
                  <a:gd name="connsiteX0" fmla="*/ 227979 w 1303982"/>
                  <a:gd name="connsiteY0" fmla="*/ 671119 h 2765321"/>
                  <a:gd name="connsiteX1" fmla="*/ 175912 w 1303982"/>
                  <a:gd name="connsiteY1" fmla="*/ 618822 h 2765321"/>
                  <a:gd name="connsiteX2" fmla="*/ 123845 w 1303982"/>
                  <a:gd name="connsiteY2" fmla="*/ 671119 h 2765321"/>
                  <a:gd name="connsiteX3" fmla="*/ 175912 w 1303982"/>
                  <a:gd name="connsiteY3" fmla="*/ 723416 h 2765321"/>
                  <a:gd name="connsiteX4" fmla="*/ 227979 w 1303982"/>
                  <a:gd name="connsiteY4" fmla="*/ 671119 h 2765321"/>
                  <a:gd name="connsiteX5" fmla="*/ 243921 w 1303982"/>
                  <a:gd name="connsiteY5" fmla="*/ 671118 h 2765321"/>
                  <a:gd name="connsiteX6" fmla="*/ 175912 w 1303982"/>
                  <a:gd name="connsiteY6" fmla="*/ 741274 h 2765321"/>
                  <a:gd name="connsiteX7" fmla="*/ 107903 w 1303982"/>
                  <a:gd name="connsiteY7" fmla="*/ 671118 h 2765321"/>
                  <a:gd name="connsiteX8" fmla="*/ 175912 w 1303982"/>
                  <a:gd name="connsiteY8" fmla="*/ 600962 h 2765321"/>
                  <a:gd name="connsiteX9" fmla="*/ 243921 w 1303982"/>
                  <a:gd name="connsiteY9" fmla="*/ 671118 h 2765321"/>
                  <a:gd name="connsiteX10" fmla="*/ 276815 w 1303982"/>
                  <a:gd name="connsiteY10" fmla="*/ 671119 h 2765321"/>
                  <a:gd name="connsiteX11" fmla="*/ 175912 w 1303982"/>
                  <a:gd name="connsiteY11" fmla="*/ 568068 h 2765321"/>
                  <a:gd name="connsiteX12" fmla="*/ 75009 w 1303982"/>
                  <a:gd name="connsiteY12" fmla="*/ 671119 h 2765321"/>
                  <a:gd name="connsiteX13" fmla="*/ 175912 w 1303982"/>
                  <a:gd name="connsiteY13" fmla="*/ 774170 h 2765321"/>
                  <a:gd name="connsiteX14" fmla="*/ 276815 w 1303982"/>
                  <a:gd name="connsiteY14" fmla="*/ 671119 h 2765321"/>
                  <a:gd name="connsiteX15" fmla="*/ 368755 w 1303982"/>
                  <a:gd name="connsiteY15" fmla="*/ 602559 h 2765321"/>
                  <a:gd name="connsiteX16" fmla="*/ 323036 w 1303982"/>
                  <a:gd name="connsiteY16" fmla="*/ 602559 h 2765321"/>
                  <a:gd name="connsiteX17" fmla="*/ 323036 w 1303982"/>
                  <a:gd name="connsiteY17" fmla="*/ 738351 h 2765321"/>
                  <a:gd name="connsiteX18" fmla="*/ 368755 w 1303982"/>
                  <a:gd name="connsiteY18" fmla="*/ 738351 h 2765321"/>
                  <a:gd name="connsiteX19" fmla="*/ 435346 w 1303982"/>
                  <a:gd name="connsiteY19" fmla="*/ 602559 h 2765321"/>
                  <a:gd name="connsiteX20" fmla="*/ 389627 w 1303982"/>
                  <a:gd name="connsiteY20" fmla="*/ 602559 h 2765321"/>
                  <a:gd name="connsiteX21" fmla="*/ 389627 w 1303982"/>
                  <a:gd name="connsiteY21" fmla="*/ 738351 h 2765321"/>
                  <a:gd name="connsiteX22" fmla="*/ 435346 w 1303982"/>
                  <a:gd name="connsiteY22" fmla="*/ 738351 h 2765321"/>
                  <a:gd name="connsiteX23" fmla="*/ 501937 w 1303982"/>
                  <a:gd name="connsiteY23" fmla="*/ 602559 h 2765321"/>
                  <a:gd name="connsiteX24" fmla="*/ 456218 w 1303982"/>
                  <a:gd name="connsiteY24" fmla="*/ 602559 h 2765321"/>
                  <a:gd name="connsiteX25" fmla="*/ 456217 w 1303982"/>
                  <a:gd name="connsiteY25" fmla="*/ 738351 h 2765321"/>
                  <a:gd name="connsiteX26" fmla="*/ 501936 w 1303982"/>
                  <a:gd name="connsiteY26" fmla="*/ 738351 h 2765321"/>
                  <a:gd name="connsiteX27" fmla="*/ 568528 w 1303982"/>
                  <a:gd name="connsiteY27" fmla="*/ 602559 h 2765321"/>
                  <a:gd name="connsiteX28" fmla="*/ 522809 w 1303982"/>
                  <a:gd name="connsiteY28" fmla="*/ 602559 h 2765321"/>
                  <a:gd name="connsiteX29" fmla="*/ 522808 w 1303982"/>
                  <a:gd name="connsiteY29" fmla="*/ 738351 h 2765321"/>
                  <a:gd name="connsiteX30" fmla="*/ 568527 w 1303982"/>
                  <a:gd name="connsiteY30" fmla="*/ 738351 h 2765321"/>
                  <a:gd name="connsiteX31" fmla="*/ 635119 w 1303982"/>
                  <a:gd name="connsiteY31" fmla="*/ 602559 h 2765321"/>
                  <a:gd name="connsiteX32" fmla="*/ 589400 w 1303982"/>
                  <a:gd name="connsiteY32" fmla="*/ 602559 h 2765321"/>
                  <a:gd name="connsiteX33" fmla="*/ 589399 w 1303982"/>
                  <a:gd name="connsiteY33" fmla="*/ 738351 h 2765321"/>
                  <a:gd name="connsiteX34" fmla="*/ 635118 w 1303982"/>
                  <a:gd name="connsiteY34" fmla="*/ 738351 h 2765321"/>
                  <a:gd name="connsiteX35" fmla="*/ 776847 w 1303982"/>
                  <a:gd name="connsiteY35" fmla="*/ 602559 h 2765321"/>
                  <a:gd name="connsiteX36" fmla="*/ 731128 w 1303982"/>
                  <a:gd name="connsiteY36" fmla="*/ 602559 h 2765321"/>
                  <a:gd name="connsiteX37" fmla="*/ 731127 w 1303982"/>
                  <a:gd name="connsiteY37" fmla="*/ 738351 h 2765321"/>
                  <a:gd name="connsiteX38" fmla="*/ 776846 w 1303982"/>
                  <a:gd name="connsiteY38" fmla="*/ 738351 h 2765321"/>
                  <a:gd name="connsiteX39" fmla="*/ 843438 w 1303982"/>
                  <a:gd name="connsiteY39" fmla="*/ 602559 h 2765321"/>
                  <a:gd name="connsiteX40" fmla="*/ 797719 w 1303982"/>
                  <a:gd name="connsiteY40" fmla="*/ 602559 h 2765321"/>
                  <a:gd name="connsiteX41" fmla="*/ 797718 w 1303982"/>
                  <a:gd name="connsiteY41" fmla="*/ 738351 h 2765321"/>
                  <a:gd name="connsiteX42" fmla="*/ 843437 w 1303982"/>
                  <a:gd name="connsiteY42" fmla="*/ 738351 h 2765321"/>
                  <a:gd name="connsiteX43" fmla="*/ 910029 w 1303982"/>
                  <a:gd name="connsiteY43" fmla="*/ 602559 h 2765321"/>
                  <a:gd name="connsiteX44" fmla="*/ 864310 w 1303982"/>
                  <a:gd name="connsiteY44" fmla="*/ 602559 h 2765321"/>
                  <a:gd name="connsiteX45" fmla="*/ 864309 w 1303982"/>
                  <a:gd name="connsiteY45" fmla="*/ 738351 h 2765321"/>
                  <a:gd name="connsiteX46" fmla="*/ 910028 w 1303982"/>
                  <a:gd name="connsiteY46" fmla="*/ 738351 h 2765321"/>
                  <a:gd name="connsiteX47" fmla="*/ 976620 w 1303982"/>
                  <a:gd name="connsiteY47" fmla="*/ 602559 h 2765321"/>
                  <a:gd name="connsiteX48" fmla="*/ 930901 w 1303982"/>
                  <a:gd name="connsiteY48" fmla="*/ 602559 h 2765321"/>
                  <a:gd name="connsiteX49" fmla="*/ 930900 w 1303982"/>
                  <a:gd name="connsiteY49" fmla="*/ 738351 h 2765321"/>
                  <a:gd name="connsiteX50" fmla="*/ 976619 w 1303982"/>
                  <a:gd name="connsiteY50" fmla="*/ 738351 h 2765321"/>
                  <a:gd name="connsiteX51" fmla="*/ 1303982 w 1303982"/>
                  <a:gd name="connsiteY51" fmla="*/ 592812 h 2765321"/>
                  <a:gd name="connsiteX52" fmla="*/ 1303981 w 1303982"/>
                  <a:gd name="connsiteY52" fmla="*/ 783195 h 2765321"/>
                  <a:gd name="connsiteX53" fmla="*/ 1272327 w 1303982"/>
                  <a:gd name="connsiteY53" fmla="*/ 814849 h 2765321"/>
                  <a:gd name="connsiteX54" fmla="*/ 1129856 w 1303982"/>
                  <a:gd name="connsiteY54" fmla="*/ 814849 h 2765321"/>
                  <a:gd name="connsiteX55" fmla="*/ 1129856 w 1303982"/>
                  <a:gd name="connsiteY55" fmla="*/ 879367 h 2765321"/>
                  <a:gd name="connsiteX56" fmla="*/ 1272327 w 1303982"/>
                  <a:gd name="connsiteY56" fmla="*/ 879367 h 2765321"/>
                  <a:gd name="connsiteX57" fmla="*/ 1303981 w 1303982"/>
                  <a:gd name="connsiteY57" fmla="*/ 911021 h 2765321"/>
                  <a:gd name="connsiteX58" fmla="*/ 1303981 w 1303982"/>
                  <a:gd name="connsiteY58" fmla="*/ 1903266 h 2765321"/>
                  <a:gd name="connsiteX59" fmla="*/ 1272327 w 1303982"/>
                  <a:gd name="connsiteY59" fmla="*/ 1934920 h 2765321"/>
                  <a:gd name="connsiteX60" fmla="*/ 1129856 w 1303982"/>
                  <a:gd name="connsiteY60" fmla="*/ 1934920 h 2765321"/>
                  <a:gd name="connsiteX61" fmla="*/ 1129856 w 1303982"/>
                  <a:gd name="connsiteY61" fmla="*/ 2503073 h 2765321"/>
                  <a:gd name="connsiteX62" fmla="*/ 1252464 w 1303982"/>
                  <a:gd name="connsiteY62" fmla="*/ 2503073 h 2765321"/>
                  <a:gd name="connsiteX63" fmla="*/ 1277823 w 1303982"/>
                  <a:gd name="connsiteY63" fmla="*/ 2528432 h 2765321"/>
                  <a:gd name="connsiteX64" fmla="*/ 1277823 w 1303982"/>
                  <a:gd name="connsiteY64" fmla="*/ 2739962 h 2765321"/>
                  <a:gd name="connsiteX65" fmla="*/ 1252464 w 1303982"/>
                  <a:gd name="connsiteY65" fmla="*/ 2765321 h 2765321"/>
                  <a:gd name="connsiteX66" fmla="*/ 1129856 w 1303982"/>
                  <a:gd name="connsiteY66" fmla="*/ 2765321 h 2765321"/>
                  <a:gd name="connsiteX67" fmla="*/ 0 w 1303982"/>
                  <a:gd name="connsiteY67" fmla="*/ 2765321 h 2765321"/>
                  <a:gd name="connsiteX68" fmla="*/ 0 w 1303982"/>
                  <a:gd name="connsiteY68" fmla="*/ 58788 h 2765321"/>
                  <a:gd name="connsiteX69" fmla="*/ 45070 w 1303982"/>
                  <a:gd name="connsiteY69" fmla="*/ 0 h 2765321"/>
                  <a:gd name="connsiteX70" fmla="*/ 1084786 w 1303982"/>
                  <a:gd name="connsiteY70" fmla="*/ 0 h 2765321"/>
                  <a:gd name="connsiteX71" fmla="*/ 1129856 w 1303982"/>
                  <a:gd name="connsiteY71" fmla="*/ 58788 h 2765321"/>
                  <a:gd name="connsiteX72" fmla="*/ 1129856 w 1303982"/>
                  <a:gd name="connsiteY72" fmla="*/ 561158 h 2765321"/>
                  <a:gd name="connsiteX73" fmla="*/ 1272328 w 1303982"/>
                  <a:gd name="connsiteY73" fmla="*/ 561158 h 2765321"/>
                  <a:gd name="connsiteX74" fmla="*/ 1303982 w 1303982"/>
                  <a:gd name="connsiteY74" fmla="*/ 592812 h 2765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</a:cxnLst>
                <a:rect l="l" t="t" r="r" b="b"/>
                <a:pathLst>
                  <a:path w="1303982" h="2765321">
                    <a:moveTo>
                      <a:pt x="227979" y="671119"/>
                    </a:moveTo>
                    <a:cubicBezTo>
                      <a:pt x="227979" y="642236"/>
                      <a:pt x="204668" y="618822"/>
                      <a:pt x="175912" y="618822"/>
                    </a:cubicBezTo>
                    <a:cubicBezTo>
                      <a:pt x="147156" y="618822"/>
                      <a:pt x="123845" y="642236"/>
                      <a:pt x="123845" y="671119"/>
                    </a:cubicBezTo>
                    <a:cubicBezTo>
                      <a:pt x="123845" y="700002"/>
                      <a:pt x="147156" y="723416"/>
                      <a:pt x="175912" y="723416"/>
                    </a:cubicBezTo>
                    <a:cubicBezTo>
                      <a:pt x="204668" y="723416"/>
                      <a:pt x="227979" y="700002"/>
                      <a:pt x="227979" y="671119"/>
                    </a:cubicBezTo>
                    <a:close/>
                    <a:moveTo>
                      <a:pt x="243921" y="671118"/>
                    </a:moveTo>
                    <a:cubicBezTo>
                      <a:pt x="243921" y="709864"/>
                      <a:pt x="213472" y="741274"/>
                      <a:pt x="175912" y="741274"/>
                    </a:cubicBezTo>
                    <a:cubicBezTo>
                      <a:pt x="138352" y="741274"/>
                      <a:pt x="107903" y="709864"/>
                      <a:pt x="107903" y="671118"/>
                    </a:cubicBezTo>
                    <a:cubicBezTo>
                      <a:pt x="107903" y="632372"/>
                      <a:pt x="138352" y="600962"/>
                      <a:pt x="175912" y="600962"/>
                    </a:cubicBezTo>
                    <a:cubicBezTo>
                      <a:pt x="213472" y="600962"/>
                      <a:pt x="243921" y="632372"/>
                      <a:pt x="243921" y="671118"/>
                    </a:cubicBezTo>
                    <a:close/>
                    <a:moveTo>
                      <a:pt x="276815" y="671119"/>
                    </a:moveTo>
                    <a:cubicBezTo>
                      <a:pt x="276815" y="614206"/>
                      <a:pt x="231639" y="568068"/>
                      <a:pt x="175912" y="568068"/>
                    </a:cubicBezTo>
                    <a:cubicBezTo>
                      <a:pt x="120185" y="568068"/>
                      <a:pt x="75009" y="614206"/>
                      <a:pt x="75009" y="671119"/>
                    </a:cubicBezTo>
                    <a:cubicBezTo>
                      <a:pt x="75009" y="728032"/>
                      <a:pt x="120185" y="774170"/>
                      <a:pt x="175912" y="774170"/>
                    </a:cubicBezTo>
                    <a:cubicBezTo>
                      <a:pt x="231639" y="774170"/>
                      <a:pt x="276815" y="728032"/>
                      <a:pt x="276815" y="671119"/>
                    </a:cubicBezTo>
                    <a:close/>
                    <a:moveTo>
                      <a:pt x="368755" y="602559"/>
                    </a:moveTo>
                    <a:lnTo>
                      <a:pt x="323036" y="602559"/>
                    </a:lnTo>
                    <a:lnTo>
                      <a:pt x="323036" y="738351"/>
                    </a:lnTo>
                    <a:lnTo>
                      <a:pt x="368755" y="738351"/>
                    </a:lnTo>
                    <a:close/>
                    <a:moveTo>
                      <a:pt x="435346" y="602559"/>
                    </a:moveTo>
                    <a:lnTo>
                      <a:pt x="389627" y="602559"/>
                    </a:lnTo>
                    <a:lnTo>
                      <a:pt x="389627" y="738351"/>
                    </a:lnTo>
                    <a:lnTo>
                      <a:pt x="435346" y="738351"/>
                    </a:lnTo>
                    <a:close/>
                    <a:moveTo>
                      <a:pt x="501937" y="602559"/>
                    </a:moveTo>
                    <a:lnTo>
                      <a:pt x="456218" y="602559"/>
                    </a:lnTo>
                    <a:lnTo>
                      <a:pt x="456217" y="738351"/>
                    </a:lnTo>
                    <a:lnTo>
                      <a:pt x="501936" y="738351"/>
                    </a:lnTo>
                    <a:close/>
                    <a:moveTo>
                      <a:pt x="568528" y="602559"/>
                    </a:moveTo>
                    <a:lnTo>
                      <a:pt x="522809" y="602559"/>
                    </a:lnTo>
                    <a:lnTo>
                      <a:pt x="522808" y="738351"/>
                    </a:lnTo>
                    <a:lnTo>
                      <a:pt x="568527" y="738351"/>
                    </a:lnTo>
                    <a:close/>
                    <a:moveTo>
                      <a:pt x="635119" y="602559"/>
                    </a:moveTo>
                    <a:lnTo>
                      <a:pt x="589400" y="602559"/>
                    </a:lnTo>
                    <a:lnTo>
                      <a:pt x="589399" y="738351"/>
                    </a:lnTo>
                    <a:lnTo>
                      <a:pt x="635118" y="738351"/>
                    </a:lnTo>
                    <a:close/>
                    <a:moveTo>
                      <a:pt x="776847" y="602559"/>
                    </a:moveTo>
                    <a:lnTo>
                      <a:pt x="731128" y="602559"/>
                    </a:lnTo>
                    <a:lnTo>
                      <a:pt x="731127" y="738351"/>
                    </a:lnTo>
                    <a:lnTo>
                      <a:pt x="776846" y="738351"/>
                    </a:lnTo>
                    <a:close/>
                    <a:moveTo>
                      <a:pt x="843438" y="602559"/>
                    </a:moveTo>
                    <a:lnTo>
                      <a:pt x="797719" y="602559"/>
                    </a:lnTo>
                    <a:lnTo>
                      <a:pt x="797718" y="738351"/>
                    </a:lnTo>
                    <a:lnTo>
                      <a:pt x="843437" y="738351"/>
                    </a:lnTo>
                    <a:close/>
                    <a:moveTo>
                      <a:pt x="910029" y="602559"/>
                    </a:moveTo>
                    <a:lnTo>
                      <a:pt x="864310" y="602559"/>
                    </a:lnTo>
                    <a:lnTo>
                      <a:pt x="864309" y="738351"/>
                    </a:lnTo>
                    <a:lnTo>
                      <a:pt x="910028" y="738351"/>
                    </a:lnTo>
                    <a:close/>
                    <a:moveTo>
                      <a:pt x="976620" y="602559"/>
                    </a:moveTo>
                    <a:lnTo>
                      <a:pt x="930901" y="602559"/>
                    </a:lnTo>
                    <a:lnTo>
                      <a:pt x="930900" y="738351"/>
                    </a:lnTo>
                    <a:lnTo>
                      <a:pt x="976619" y="738351"/>
                    </a:lnTo>
                    <a:close/>
                    <a:moveTo>
                      <a:pt x="1303982" y="592812"/>
                    </a:moveTo>
                    <a:lnTo>
                      <a:pt x="1303981" y="783195"/>
                    </a:lnTo>
                    <a:cubicBezTo>
                      <a:pt x="1303981" y="800677"/>
                      <a:pt x="1289809" y="814849"/>
                      <a:pt x="1272327" y="814849"/>
                    </a:cubicBezTo>
                    <a:lnTo>
                      <a:pt x="1129856" y="814849"/>
                    </a:lnTo>
                    <a:lnTo>
                      <a:pt x="1129856" y="879367"/>
                    </a:lnTo>
                    <a:lnTo>
                      <a:pt x="1272327" y="879367"/>
                    </a:lnTo>
                    <a:cubicBezTo>
                      <a:pt x="1289809" y="879367"/>
                      <a:pt x="1303981" y="893539"/>
                      <a:pt x="1303981" y="911021"/>
                    </a:cubicBezTo>
                    <a:lnTo>
                      <a:pt x="1303981" y="1903266"/>
                    </a:lnTo>
                    <a:cubicBezTo>
                      <a:pt x="1303981" y="1920748"/>
                      <a:pt x="1289809" y="1934920"/>
                      <a:pt x="1272327" y="1934920"/>
                    </a:cubicBezTo>
                    <a:lnTo>
                      <a:pt x="1129856" y="1934920"/>
                    </a:lnTo>
                    <a:lnTo>
                      <a:pt x="1129856" y="2503073"/>
                    </a:lnTo>
                    <a:lnTo>
                      <a:pt x="1252464" y="2503073"/>
                    </a:lnTo>
                    <a:cubicBezTo>
                      <a:pt x="1266469" y="2503073"/>
                      <a:pt x="1277823" y="2514427"/>
                      <a:pt x="1277823" y="2528432"/>
                    </a:cubicBezTo>
                    <a:lnTo>
                      <a:pt x="1277823" y="2739962"/>
                    </a:lnTo>
                    <a:cubicBezTo>
                      <a:pt x="1277823" y="2753967"/>
                      <a:pt x="1266469" y="2765321"/>
                      <a:pt x="1252464" y="2765321"/>
                    </a:cubicBezTo>
                    <a:lnTo>
                      <a:pt x="1129856" y="2765321"/>
                    </a:lnTo>
                    <a:lnTo>
                      <a:pt x="0" y="2765321"/>
                    </a:lnTo>
                    <a:lnTo>
                      <a:pt x="0" y="58788"/>
                    </a:lnTo>
                    <a:cubicBezTo>
                      <a:pt x="0" y="26320"/>
                      <a:pt x="20178" y="0"/>
                      <a:pt x="45070" y="0"/>
                    </a:cubicBezTo>
                    <a:lnTo>
                      <a:pt x="1084786" y="0"/>
                    </a:lnTo>
                    <a:cubicBezTo>
                      <a:pt x="1109678" y="0"/>
                      <a:pt x="1129856" y="26320"/>
                      <a:pt x="1129856" y="58788"/>
                    </a:cubicBezTo>
                    <a:lnTo>
                      <a:pt x="1129856" y="561158"/>
                    </a:lnTo>
                    <a:lnTo>
                      <a:pt x="1272328" y="561158"/>
                    </a:lnTo>
                    <a:cubicBezTo>
                      <a:pt x="1289810" y="561158"/>
                      <a:pt x="1303982" y="575330"/>
                      <a:pt x="1303982" y="592812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6DB8C942-5258-471E-8A4D-6B5143448E3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262622" y="2643236"/>
                <a:ext cx="301960" cy="685502"/>
                <a:chOff x="-28141" y="1300466"/>
                <a:chExt cx="442099" cy="1003643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568BF72-3AC2-4FF2-8926-F054B181C38D}"/>
                    </a:ext>
                  </a:extLst>
                </p:cNvPr>
                <p:cNvSpPr/>
                <p:nvPr/>
              </p:nvSpPr>
              <p:spPr>
                <a:xfrm>
                  <a:off x="296908" y="1342601"/>
                  <a:ext cx="102739" cy="515600"/>
                </a:xfrm>
                <a:prstGeom prst="rect">
                  <a:avLst/>
                </a:prstGeom>
                <a:solidFill>
                  <a:srgbClr val="003C7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rtlCol="0" anchor="ctr">
                  <a:noAutofit/>
                </a:bodyPr>
                <a:lstStyle/>
                <a:p>
                  <a:pPr marL="0" marR="0" lvl="0" indent="0" algn="ctr" defTabSz="60958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ill Sans Light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70116B6-2A80-4B33-A951-36E8183043A9}"/>
                    </a:ext>
                  </a:extLst>
                </p:cNvPr>
                <p:cNvSpPr/>
                <p:nvPr/>
              </p:nvSpPr>
              <p:spPr>
                <a:xfrm>
                  <a:off x="22163" y="1355435"/>
                  <a:ext cx="264224" cy="8920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rtlCol="0" anchor="ctr">
                  <a:noAutofit/>
                </a:bodyPr>
                <a:lstStyle/>
                <a:p>
                  <a:pPr marL="0" marR="0" lvl="0" indent="0" algn="ctr" defTabSz="60958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ill Sans Light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F102124B-9FE9-478E-96A9-02FE26A237BA}"/>
                    </a:ext>
                  </a:extLst>
                </p:cNvPr>
                <p:cNvSpPr/>
                <p:nvPr/>
              </p:nvSpPr>
              <p:spPr>
                <a:xfrm>
                  <a:off x="296908" y="1965380"/>
                  <a:ext cx="102739" cy="291042"/>
                </a:xfrm>
                <a:prstGeom prst="rect">
                  <a:avLst/>
                </a:prstGeom>
                <a:solidFill>
                  <a:srgbClr val="003C7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0" tIns="0" rIns="0" bIns="0" rtlCol="0" anchor="ctr">
                  <a:noAutofit/>
                </a:bodyPr>
                <a:lstStyle/>
                <a:p>
                  <a:pPr marL="0" marR="0" lvl="0" indent="0" algn="ctr" defTabSz="60958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ill Sans Light"/>
                    <a:ea typeface="+mn-ea"/>
                    <a:cs typeface="+mn-cs"/>
                  </a:endParaRPr>
                </a:p>
              </p:txBody>
            </p: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DFC25D19-DD81-4FDD-BF66-DB1CAEDCD4B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16200000">
                  <a:off x="-308913" y="1581238"/>
                  <a:ext cx="1003643" cy="442099"/>
                  <a:chOff x="6921500" y="860425"/>
                  <a:chExt cx="1293813" cy="569913"/>
                </a:xfrm>
              </p:grpSpPr>
              <p:sp>
                <p:nvSpPr>
                  <p:cNvPr id="59" name="Freeform 20">
                    <a:extLst>
                      <a:ext uri="{FF2B5EF4-FFF2-40B4-BE49-F238E27FC236}">
                        <a16:creationId xmlns:a16="http://schemas.microsoft.com/office/drawing/2014/main" id="{919A80BD-350A-453C-AE76-C592FFF0CC4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6921500" y="860425"/>
                    <a:ext cx="1293813" cy="569913"/>
                  </a:xfrm>
                  <a:custGeom>
                    <a:avLst/>
                    <a:gdLst>
                      <a:gd name="T0" fmla="*/ 24 w 815"/>
                      <a:gd name="T1" fmla="*/ 75 h 359"/>
                      <a:gd name="T2" fmla="*/ 289 w 815"/>
                      <a:gd name="T3" fmla="*/ 359 h 359"/>
                      <a:gd name="T4" fmla="*/ 815 w 815"/>
                      <a:gd name="T5" fmla="*/ 342 h 359"/>
                      <a:gd name="T6" fmla="*/ 89 w 815"/>
                      <a:gd name="T7" fmla="*/ 337 h 359"/>
                      <a:gd name="T8" fmla="*/ 141 w 815"/>
                      <a:gd name="T9" fmla="*/ 337 h 359"/>
                      <a:gd name="T10" fmla="*/ 194 w 815"/>
                      <a:gd name="T11" fmla="*/ 337 h 359"/>
                      <a:gd name="T12" fmla="*/ 209 w 815"/>
                      <a:gd name="T13" fmla="*/ 78 h 359"/>
                      <a:gd name="T14" fmla="*/ 192 w 815"/>
                      <a:gd name="T15" fmla="*/ 112 h 359"/>
                      <a:gd name="T16" fmla="*/ 192 w 815"/>
                      <a:gd name="T17" fmla="*/ 169 h 359"/>
                      <a:gd name="T18" fmla="*/ 209 w 815"/>
                      <a:gd name="T19" fmla="*/ 204 h 359"/>
                      <a:gd name="T20" fmla="*/ 87 w 815"/>
                      <a:gd name="T21" fmla="*/ 220 h 359"/>
                      <a:gd name="T22" fmla="*/ 70 w 815"/>
                      <a:gd name="T23" fmla="*/ 184 h 359"/>
                      <a:gd name="T24" fmla="*/ 70 w 815"/>
                      <a:gd name="T25" fmla="*/ 135 h 359"/>
                      <a:gd name="T26" fmla="*/ 87 w 815"/>
                      <a:gd name="T27" fmla="*/ 99 h 359"/>
                      <a:gd name="T28" fmla="*/ 87 w 815"/>
                      <a:gd name="T29" fmla="*/ 51 h 359"/>
                      <a:gd name="T30" fmla="*/ 248 w 815"/>
                      <a:gd name="T31" fmla="*/ 337 h 359"/>
                      <a:gd name="T32" fmla="*/ 371 w 815"/>
                      <a:gd name="T33" fmla="*/ 231 h 359"/>
                      <a:gd name="T34" fmla="*/ 264 w 815"/>
                      <a:gd name="T35" fmla="*/ 204 h 359"/>
                      <a:gd name="T36" fmla="*/ 264 w 815"/>
                      <a:gd name="T37" fmla="*/ 148 h 359"/>
                      <a:gd name="T38" fmla="*/ 248 w 815"/>
                      <a:gd name="T39" fmla="*/ 112 h 359"/>
                      <a:gd name="T40" fmla="*/ 248 w 815"/>
                      <a:gd name="T41" fmla="*/ 63 h 359"/>
                      <a:gd name="T42" fmla="*/ 388 w 815"/>
                      <a:gd name="T43" fmla="*/ 63 h 359"/>
                      <a:gd name="T44" fmla="*/ 388 w 815"/>
                      <a:gd name="T45" fmla="*/ 112 h 359"/>
                      <a:gd name="T46" fmla="*/ 371 w 815"/>
                      <a:gd name="T47" fmla="*/ 148 h 359"/>
                      <a:gd name="T48" fmla="*/ 371 w 815"/>
                      <a:gd name="T49" fmla="*/ 204 h 359"/>
                      <a:gd name="T50" fmla="*/ 403 w 815"/>
                      <a:gd name="T51" fmla="*/ 337 h 359"/>
                      <a:gd name="T52" fmla="*/ 427 w 815"/>
                      <a:gd name="T53" fmla="*/ 204 h 359"/>
                      <a:gd name="T54" fmla="*/ 442 w 815"/>
                      <a:gd name="T55" fmla="*/ 169 h 359"/>
                      <a:gd name="T56" fmla="*/ 442 w 815"/>
                      <a:gd name="T57" fmla="*/ 112 h 359"/>
                      <a:gd name="T58" fmla="*/ 427 w 815"/>
                      <a:gd name="T59" fmla="*/ 78 h 359"/>
                      <a:gd name="T60" fmla="*/ 549 w 815"/>
                      <a:gd name="T61" fmla="*/ 231 h 359"/>
                      <a:gd name="T62" fmla="*/ 456 w 815"/>
                      <a:gd name="T63" fmla="*/ 337 h 359"/>
                      <a:gd name="T64" fmla="*/ 508 w 815"/>
                      <a:gd name="T65" fmla="*/ 337 h 359"/>
                      <a:gd name="T66" fmla="*/ 561 w 815"/>
                      <a:gd name="T67" fmla="*/ 337 h 359"/>
                      <a:gd name="T68" fmla="*/ 566 w 815"/>
                      <a:gd name="T69" fmla="*/ 220 h 359"/>
                      <a:gd name="T70" fmla="*/ 566 w 815"/>
                      <a:gd name="T71" fmla="*/ 184 h 359"/>
                      <a:gd name="T72" fmla="*/ 566 w 815"/>
                      <a:gd name="T73" fmla="*/ 148 h 359"/>
                      <a:gd name="T74" fmla="*/ 566 w 815"/>
                      <a:gd name="T75" fmla="*/ 112 h 359"/>
                      <a:gd name="T76" fmla="*/ 566 w 815"/>
                      <a:gd name="T77" fmla="*/ 78 h 359"/>
                      <a:gd name="T78" fmla="*/ 616 w 815"/>
                      <a:gd name="T79" fmla="*/ 337 h 359"/>
                      <a:gd name="T80" fmla="*/ 621 w 815"/>
                      <a:gd name="T81" fmla="*/ 220 h 359"/>
                      <a:gd name="T82" fmla="*/ 621 w 815"/>
                      <a:gd name="T83" fmla="*/ 184 h 359"/>
                      <a:gd name="T84" fmla="*/ 621 w 815"/>
                      <a:gd name="T85" fmla="*/ 148 h 359"/>
                      <a:gd name="T86" fmla="*/ 621 w 815"/>
                      <a:gd name="T87" fmla="*/ 112 h 359"/>
                      <a:gd name="T88" fmla="*/ 621 w 815"/>
                      <a:gd name="T89" fmla="*/ 78 h 359"/>
                      <a:gd name="T90" fmla="*/ 668 w 815"/>
                      <a:gd name="T91" fmla="*/ 337 h 359"/>
                      <a:gd name="T92" fmla="*/ 721 w 815"/>
                      <a:gd name="T93" fmla="*/ 337 h 359"/>
                      <a:gd name="T94" fmla="*/ 621 w 815"/>
                      <a:gd name="T95" fmla="*/ 231 h 359"/>
                      <a:gd name="T96" fmla="*/ 745 w 815"/>
                      <a:gd name="T97" fmla="*/ 78 h 359"/>
                      <a:gd name="T98" fmla="*/ 728 w 815"/>
                      <a:gd name="T99" fmla="*/ 112 h 359"/>
                      <a:gd name="T100" fmla="*/ 728 w 815"/>
                      <a:gd name="T101" fmla="*/ 169 h 359"/>
                      <a:gd name="T102" fmla="*/ 745 w 815"/>
                      <a:gd name="T103" fmla="*/ 204 h 359"/>
                      <a:gd name="T104" fmla="*/ 774 w 815"/>
                      <a:gd name="T105" fmla="*/ 337 h 3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815" h="359">
                        <a:moveTo>
                          <a:pt x="815" y="75"/>
                        </a:moveTo>
                        <a:lnTo>
                          <a:pt x="815" y="0"/>
                        </a:lnTo>
                        <a:lnTo>
                          <a:pt x="0" y="0"/>
                        </a:lnTo>
                        <a:lnTo>
                          <a:pt x="0" y="75"/>
                        </a:lnTo>
                        <a:lnTo>
                          <a:pt x="24" y="75"/>
                        </a:lnTo>
                        <a:lnTo>
                          <a:pt x="24" y="131"/>
                        </a:lnTo>
                        <a:lnTo>
                          <a:pt x="0" y="131"/>
                        </a:lnTo>
                        <a:lnTo>
                          <a:pt x="0" y="342"/>
                        </a:lnTo>
                        <a:lnTo>
                          <a:pt x="17" y="359"/>
                        </a:lnTo>
                        <a:lnTo>
                          <a:pt x="289" y="359"/>
                        </a:lnTo>
                        <a:lnTo>
                          <a:pt x="289" y="325"/>
                        </a:lnTo>
                        <a:lnTo>
                          <a:pt x="330" y="325"/>
                        </a:lnTo>
                        <a:lnTo>
                          <a:pt x="330" y="359"/>
                        </a:lnTo>
                        <a:lnTo>
                          <a:pt x="798" y="359"/>
                        </a:lnTo>
                        <a:lnTo>
                          <a:pt x="815" y="342"/>
                        </a:lnTo>
                        <a:lnTo>
                          <a:pt x="815" y="131"/>
                        </a:lnTo>
                        <a:lnTo>
                          <a:pt x="791" y="131"/>
                        </a:lnTo>
                        <a:lnTo>
                          <a:pt x="791" y="75"/>
                        </a:lnTo>
                        <a:lnTo>
                          <a:pt x="815" y="75"/>
                        </a:lnTo>
                        <a:close/>
                        <a:moveTo>
                          <a:pt x="89" y="337"/>
                        </a:moveTo>
                        <a:lnTo>
                          <a:pt x="60" y="337"/>
                        </a:lnTo>
                        <a:lnTo>
                          <a:pt x="60" y="284"/>
                        </a:lnTo>
                        <a:lnTo>
                          <a:pt x="89" y="284"/>
                        </a:lnTo>
                        <a:lnTo>
                          <a:pt x="89" y="337"/>
                        </a:lnTo>
                        <a:close/>
                        <a:moveTo>
                          <a:pt x="141" y="337"/>
                        </a:moveTo>
                        <a:lnTo>
                          <a:pt x="112" y="337"/>
                        </a:lnTo>
                        <a:lnTo>
                          <a:pt x="112" y="284"/>
                        </a:lnTo>
                        <a:lnTo>
                          <a:pt x="141" y="284"/>
                        </a:lnTo>
                        <a:lnTo>
                          <a:pt x="141" y="337"/>
                        </a:lnTo>
                        <a:close/>
                        <a:moveTo>
                          <a:pt x="194" y="337"/>
                        </a:moveTo>
                        <a:lnTo>
                          <a:pt x="165" y="337"/>
                        </a:lnTo>
                        <a:lnTo>
                          <a:pt x="165" y="284"/>
                        </a:lnTo>
                        <a:lnTo>
                          <a:pt x="194" y="284"/>
                        </a:lnTo>
                        <a:lnTo>
                          <a:pt x="194" y="337"/>
                        </a:lnTo>
                        <a:close/>
                        <a:moveTo>
                          <a:pt x="209" y="78"/>
                        </a:moveTo>
                        <a:lnTo>
                          <a:pt x="192" y="78"/>
                        </a:lnTo>
                        <a:lnTo>
                          <a:pt x="192" y="99"/>
                        </a:lnTo>
                        <a:lnTo>
                          <a:pt x="209" y="99"/>
                        </a:lnTo>
                        <a:lnTo>
                          <a:pt x="209" y="112"/>
                        </a:lnTo>
                        <a:lnTo>
                          <a:pt x="192" y="112"/>
                        </a:lnTo>
                        <a:lnTo>
                          <a:pt x="192" y="135"/>
                        </a:lnTo>
                        <a:lnTo>
                          <a:pt x="209" y="135"/>
                        </a:lnTo>
                        <a:lnTo>
                          <a:pt x="209" y="148"/>
                        </a:lnTo>
                        <a:lnTo>
                          <a:pt x="192" y="148"/>
                        </a:lnTo>
                        <a:lnTo>
                          <a:pt x="192" y="169"/>
                        </a:lnTo>
                        <a:lnTo>
                          <a:pt x="209" y="169"/>
                        </a:lnTo>
                        <a:lnTo>
                          <a:pt x="209" y="184"/>
                        </a:lnTo>
                        <a:lnTo>
                          <a:pt x="192" y="184"/>
                        </a:lnTo>
                        <a:lnTo>
                          <a:pt x="192" y="204"/>
                        </a:lnTo>
                        <a:lnTo>
                          <a:pt x="209" y="204"/>
                        </a:lnTo>
                        <a:lnTo>
                          <a:pt x="209" y="220"/>
                        </a:lnTo>
                        <a:lnTo>
                          <a:pt x="192" y="220"/>
                        </a:lnTo>
                        <a:lnTo>
                          <a:pt x="192" y="231"/>
                        </a:lnTo>
                        <a:lnTo>
                          <a:pt x="87" y="231"/>
                        </a:lnTo>
                        <a:lnTo>
                          <a:pt x="87" y="220"/>
                        </a:lnTo>
                        <a:lnTo>
                          <a:pt x="70" y="220"/>
                        </a:lnTo>
                        <a:lnTo>
                          <a:pt x="70" y="204"/>
                        </a:lnTo>
                        <a:lnTo>
                          <a:pt x="87" y="204"/>
                        </a:lnTo>
                        <a:lnTo>
                          <a:pt x="87" y="184"/>
                        </a:lnTo>
                        <a:lnTo>
                          <a:pt x="70" y="184"/>
                        </a:lnTo>
                        <a:lnTo>
                          <a:pt x="70" y="169"/>
                        </a:lnTo>
                        <a:lnTo>
                          <a:pt x="87" y="169"/>
                        </a:lnTo>
                        <a:lnTo>
                          <a:pt x="87" y="148"/>
                        </a:lnTo>
                        <a:lnTo>
                          <a:pt x="70" y="148"/>
                        </a:lnTo>
                        <a:lnTo>
                          <a:pt x="70" y="135"/>
                        </a:lnTo>
                        <a:lnTo>
                          <a:pt x="87" y="135"/>
                        </a:lnTo>
                        <a:lnTo>
                          <a:pt x="87" y="112"/>
                        </a:lnTo>
                        <a:lnTo>
                          <a:pt x="70" y="112"/>
                        </a:lnTo>
                        <a:lnTo>
                          <a:pt x="70" y="99"/>
                        </a:lnTo>
                        <a:lnTo>
                          <a:pt x="87" y="99"/>
                        </a:lnTo>
                        <a:lnTo>
                          <a:pt x="87" y="78"/>
                        </a:lnTo>
                        <a:lnTo>
                          <a:pt x="70" y="78"/>
                        </a:lnTo>
                        <a:lnTo>
                          <a:pt x="70" y="63"/>
                        </a:lnTo>
                        <a:lnTo>
                          <a:pt x="87" y="63"/>
                        </a:lnTo>
                        <a:lnTo>
                          <a:pt x="87" y="51"/>
                        </a:lnTo>
                        <a:lnTo>
                          <a:pt x="192" y="51"/>
                        </a:lnTo>
                        <a:lnTo>
                          <a:pt x="192" y="63"/>
                        </a:lnTo>
                        <a:lnTo>
                          <a:pt x="209" y="63"/>
                        </a:lnTo>
                        <a:lnTo>
                          <a:pt x="209" y="78"/>
                        </a:lnTo>
                        <a:close/>
                        <a:moveTo>
                          <a:pt x="248" y="337"/>
                        </a:moveTo>
                        <a:lnTo>
                          <a:pt x="218" y="337"/>
                        </a:lnTo>
                        <a:lnTo>
                          <a:pt x="218" y="284"/>
                        </a:lnTo>
                        <a:lnTo>
                          <a:pt x="248" y="284"/>
                        </a:lnTo>
                        <a:lnTo>
                          <a:pt x="248" y="337"/>
                        </a:lnTo>
                        <a:close/>
                        <a:moveTo>
                          <a:pt x="371" y="231"/>
                        </a:moveTo>
                        <a:lnTo>
                          <a:pt x="264" y="231"/>
                        </a:lnTo>
                        <a:lnTo>
                          <a:pt x="264" y="220"/>
                        </a:lnTo>
                        <a:lnTo>
                          <a:pt x="248" y="220"/>
                        </a:lnTo>
                        <a:lnTo>
                          <a:pt x="248" y="204"/>
                        </a:lnTo>
                        <a:lnTo>
                          <a:pt x="264" y="204"/>
                        </a:lnTo>
                        <a:lnTo>
                          <a:pt x="264" y="184"/>
                        </a:lnTo>
                        <a:lnTo>
                          <a:pt x="248" y="184"/>
                        </a:lnTo>
                        <a:lnTo>
                          <a:pt x="248" y="169"/>
                        </a:lnTo>
                        <a:lnTo>
                          <a:pt x="264" y="169"/>
                        </a:lnTo>
                        <a:lnTo>
                          <a:pt x="264" y="148"/>
                        </a:lnTo>
                        <a:lnTo>
                          <a:pt x="248" y="148"/>
                        </a:lnTo>
                        <a:lnTo>
                          <a:pt x="248" y="135"/>
                        </a:lnTo>
                        <a:lnTo>
                          <a:pt x="264" y="135"/>
                        </a:lnTo>
                        <a:lnTo>
                          <a:pt x="264" y="112"/>
                        </a:lnTo>
                        <a:lnTo>
                          <a:pt x="248" y="112"/>
                        </a:lnTo>
                        <a:lnTo>
                          <a:pt x="248" y="99"/>
                        </a:lnTo>
                        <a:lnTo>
                          <a:pt x="264" y="99"/>
                        </a:lnTo>
                        <a:lnTo>
                          <a:pt x="264" y="78"/>
                        </a:lnTo>
                        <a:lnTo>
                          <a:pt x="248" y="78"/>
                        </a:lnTo>
                        <a:lnTo>
                          <a:pt x="248" y="63"/>
                        </a:lnTo>
                        <a:lnTo>
                          <a:pt x="264" y="63"/>
                        </a:lnTo>
                        <a:lnTo>
                          <a:pt x="264" y="51"/>
                        </a:lnTo>
                        <a:lnTo>
                          <a:pt x="371" y="51"/>
                        </a:lnTo>
                        <a:lnTo>
                          <a:pt x="371" y="63"/>
                        </a:lnTo>
                        <a:lnTo>
                          <a:pt x="388" y="63"/>
                        </a:lnTo>
                        <a:lnTo>
                          <a:pt x="388" y="78"/>
                        </a:lnTo>
                        <a:lnTo>
                          <a:pt x="371" y="78"/>
                        </a:lnTo>
                        <a:lnTo>
                          <a:pt x="371" y="99"/>
                        </a:lnTo>
                        <a:lnTo>
                          <a:pt x="388" y="99"/>
                        </a:lnTo>
                        <a:lnTo>
                          <a:pt x="388" y="112"/>
                        </a:lnTo>
                        <a:lnTo>
                          <a:pt x="371" y="112"/>
                        </a:lnTo>
                        <a:lnTo>
                          <a:pt x="371" y="135"/>
                        </a:lnTo>
                        <a:lnTo>
                          <a:pt x="388" y="135"/>
                        </a:lnTo>
                        <a:lnTo>
                          <a:pt x="388" y="148"/>
                        </a:lnTo>
                        <a:lnTo>
                          <a:pt x="371" y="148"/>
                        </a:lnTo>
                        <a:lnTo>
                          <a:pt x="371" y="169"/>
                        </a:lnTo>
                        <a:lnTo>
                          <a:pt x="388" y="169"/>
                        </a:lnTo>
                        <a:lnTo>
                          <a:pt x="388" y="184"/>
                        </a:lnTo>
                        <a:lnTo>
                          <a:pt x="371" y="184"/>
                        </a:lnTo>
                        <a:lnTo>
                          <a:pt x="371" y="204"/>
                        </a:lnTo>
                        <a:lnTo>
                          <a:pt x="388" y="204"/>
                        </a:lnTo>
                        <a:lnTo>
                          <a:pt x="388" y="220"/>
                        </a:lnTo>
                        <a:lnTo>
                          <a:pt x="371" y="220"/>
                        </a:lnTo>
                        <a:lnTo>
                          <a:pt x="371" y="231"/>
                        </a:lnTo>
                        <a:close/>
                        <a:moveTo>
                          <a:pt x="403" y="337"/>
                        </a:moveTo>
                        <a:lnTo>
                          <a:pt x="374" y="337"/>
                        </a:lnTo>
                        <a:lnTo>
                          <a:pt x="374" y="284"/>
                        </a:lnTo>
                        <a:lnTo>
                          <a:pt x="403" y="284"/>
                        </a:lnTo>
                        <a:lnTo>
                          <a:pt x="403" y="337"/>
                        </a:lnTo>
                        <a:close/>
                        <a:moveTo>
                          <a:pt x="427" y="204"/>
                        </a:moveTo>
                        <a:lnTo>
                          <a:pt x="442" y="204"/>
                        </a:lnTo>
                        <a:lnTo>
                          <a:pt x="442" y="184"/>
                        </a:lnTo>
                        <a:lnTo>
                          <a:pt x="427" y="184"/>
                        </a:lnTo>
                        <a:lnTo>
                          <a:pt x="427" y="169"/>
                        </a:lnTo>
                        <a:lnTo>
                          <a:pt x="442" y="169"/>
                        </a:lnTo>
                        <a:lnTo>
                          <a:pt x="442" y="148"/>
                        </a:lnTo>
                        <a:lnTo>
                          <a:pt x="427" y="148"/>
                        </a:lnTo>
                        <a:lnTo>
                          <a:pt x="427" y="135"/>
                        </a:lnTo>
                        <a:lnTo>
                          <a:pt x="442" y="135"/>
                        </a:lnTo>
                        <a:lnTo>
                          <a:pt x="442" y="112"/>
                        </a:lnTo>
                        <a:lnTo>
                          <a:pt x="427" y="112"/>
                        </a:lnTo>
                        <a:lnTo>
                          <a:pt x="427" y="99"/>
                        </a:lnTo>
                        <a:lnTo>
                          <a:pt x="442" y="99"/>
                        </a:lnTo>
                        <a:lnTo>
                          <a:pt x="442" y="78"/>
                        </a:lnTo>
                        <a:lnTo>
                          <a:pt x="427" y="78"/>
                        </a:lnTo>
                        <a:lnTo>
                          <a:pt x="427" y="63"/>
                        </a:lnTo>
                        <a:lnTo>
                          <a:pt x="442" y="63"/>
                        </a:lnTo>
                        <a:lnTo>
                          <a:pt x="442" y="51"/>
                        </a:lnTo>
                        <a:lnTo>
                          <a:pt x="549" y="51"/>
                        </a:lnTo>
                        <a:lnTo>
                          <a:pt x="549" y="231"/>
                        </a:lnTo>
                        <a:lnTo>
                          <a:pt x="442" y="231"/>
                        </a:lnTo>
                        <a:lnTo>
                          <a:pt x="442" y="220"/>
                        </a:lnTo>
                        <a:lnTo>
                          <a:pt x="427" y="220"/>
                        </a:lnTo>
                        <a:lnTo>
                          <a:pt x="427" y="204"/>
                        </a:lnTo>
                        <a:close/>
                        <a:moveTo>
                          <a:pt x="456" y="337"/>
                        </a:moveTo>
                        <a:lnTo>
                          <a:pt x="427" y="337"/>
                        </a:lnTo>
                        <a:lnTo>
                          <a:pt x="427" y="284"/>
                        </a:lnTo>
                        <a:lnTo>
                          <a:pt x="456" y="284"/>
                        </a:lnTo>
                        <a:lnTo>
                          <a:pt x="456" y="337"/>
                        </a:lnTo>
                        <a:close/>
                        <a:moveTo>
                          <a:pt x="508" y="337"/>
                        </a:moveTo>
                        <a:lnTo>
                          <a:pt x="480" y="337"/>
                        </a:lnTo>
                        <a:lnTo>
                          <a:pt x="480" y="284"/>
                        </a:lnTo>
                        <a:lnTo>
                          <a:pt x="508" y="284"/>
                        </a:lnTo>
                        <a:lnTo>
                          <a:pt x="508" y="337"/>
                        </a:lnTo>
                        <a:close/>
                        <a:moveTo>
                          <a:pt x="561" y="337"/>
                        </a:moveTo>
                        <a:lnTo>
                          <a:pt x="532" y="337"/>
                        </a:lnTo>
                        <a:lnTo>
                          <a:pt x="532" y="284"/>
                        </a:lnTo>
                        <a:lnTo>
                          <a:pt x="561" y="284"/>
                        </a:lnTo>
                        <a:lnTo>
                          <a:pt x="561" y="337"/>
                        </a:lnTo>
                        <a:close/>
                        <a:moveTo>
                          <a:pt x="566" y="220"/>
                        </a:moveTo>
                        <a:lnTo>
                          <a:pt x="549" y="220"/>
                        </a:lnTo>
                        <a:lnTo>
                          <a:pt x="549" y="204"/>
                        </a:lnTo>
                        <a:lnTo>
                          <a:pt x="566" y="204"/>
                        </a:lnTo>
                        <a:lnTo>
                          <a:pt x="566" y="220"/>
                        </a:lnTo>
                        <a:close/>
                        <a:moveTo>
                          <a:pt x="566" y="184"/>
                        </a:moveTo>
                        <a:lnTo>
                          <a:pt x="549" y="184"/>
                        </a:lnTo>
                        <a:lnTo>
                          <a:pt x="549" y="169"/>
                        </a:lnTo>
                        <a:lnTo>
                          <a:pt x="566" y="169"/>
                        </a:lnTo>
                        <a:lnTo>
                          <a:pt x="566" y="184"/>
                        </a:lnTo>
                        <a:close/>
                        <a:moveTo>
                          <a:pt x="566" y="148"/>
                        </a:moveTo>
                        <a:lnTo>
                          <a:pt x="549" y="148"/>
                        </a:lnTo>
                        <a:lnTo>
                          <a:pt x="549" y="135"/>
                        </a:lnTo>
                        <a:lnTo>
                          <a:pt x="566" y="135"/>
                        </a:lnTo>
                        <a:lnTo>
                          <a:pt x="566" y="148"/>
                        </a:lnTo>
                        <a:close/>
                        <a:moveTo>
                          <a:pt x="566" y="112"/>
                        </a:moveTo>
                        <a:lnTo>
                          <a:pt x="549" y="112"/>
                        </a:lnTo>
                        <a:lnTo>
                          <a:pt x="549" y="99"/>
                        </a:lnTo>
                        <a:lnTo>
                          <a:pt x="566" y="99"/>
                        </a:lnTo>
                        <a:lnTo>
                          <a:pt x="566" y="112"/>
                        </a:lnTo>
                        <a:close/>
                        <a:moveTo>
                          <a:pt x="566" y="78"/>
                        </a:moveTo>
                        <a:lnTo>
                          <a:pt x="549" y="78"/>
                        </a:lnTo>
                        <a:lnTo>
                          <a:pt x="549" y="63"/>
                        </a:lnTo>
                        <a:lnTo>
                          <a:pt x="566" y="63"/>
                        </a:lnTo>
                        <a:lnTo>
                          <a:pt x="566" y="78"/>
                        </a:lnTo>
                        <a:close/>
                        <a:moveTo>
                          <a:pt x="616" y="337"/>
                        </a:moveTo>
                        <a:lnTo>
                          <a:pt x="585" y="337"/>
                        </a:lnTo>
                        <a:lnTo>
                          <a:pt x="585" y="284"/>
                        </a:lnTo>
                        <a:lnTo>
                          <a:pt x="616" y="284"/>
                        </a:lnTo>
                        <a:lnTo>
                          <a:pt x="616" y="337"/>
                        </a:lnTo>
                        <a:close/>
                        <a:moveTo>
                          <a:pt x="621" y="220"/>
                        </a:moveTo>
                        <a:lnTo>
                          <a:pt x="605" y="220"/>
                        </a:lnTo>
                        <a:lnTo>
                          <a:pt x="605" y="204"/>
                        </a:lnTo>
                        <a:lnTo>
                          <a:pt x="621" y="204"/>
                        </a:lnTo>
                        <a:lnTo>
                          <a:pt x="621" y="220"/>
                        </a:lnTo>
                        <a:close/>
                        <a:moveTo>
                          <a:pt x="621" y="184"/>
                        </a:moveTo>
                        <a:lnTo>
                          <a:pt x="605" y="184"/>
                        </a:lnTo>
                        <a:lnTo>
                          <a:pt x="605" y="169"/>
                        </a:lnTo>
                        <a:lnTo>
                          <a:pt x="621" y="169"/>
                        </a:lnTo>
                        <a:lnTo>
                          <a:pt x="621" y="184"/>
                        </a:lnTo>
                        <a:close/>
                        <a:moveTo>
                          <a:pt x="621" y="148"/>
                        </a:moveTo>
                        <a:lnTo>
                          <a:pt x="605" y="148"/>
                        </a:lnTo>
                        <a:lnTo>
                          <a:pt x="605" y="135"/>
                        </a:lnTo>
                        <a:lnTo>
                          <a:pt x="621" y="135"/>
                        </a:lnTo>
                        <a:lnTo>
                          <a:pt x="621" y="148"/>
                        </a:lnTo>
                        <a:close/>
                        <a:moveTo>
                          <a:pt x="621" y="112"/>
                        </a:moveTo>
                        <a:lnTo>
                          <a:pt x="605" y="112"/>
                        </a:lnTo>
                        <a:lnTo>
                          <a:pt x="605" y="99"/>
                        </a:lnTo>
                        <a:lnTo>
                          <a:pt x="621" y="99"/>
                        </a:lnTo>
                        <a:lnTo>
                          <a:pt x="621" y="112"/>
                        </a:lnTo>
                        <a:close/>
                        <a:moveTo>
                          <a:pt x="621" y="78"/>
                        </a:moveTo>
                        <a:lnTo>
                          <a:pt x="605" y="78"/>
                        </a:lnTo>
                        <a:lnTo>
                          <a:pt x="605" y="63"/>
                        </a:lnTo>
                        <a:lnTo>
                          <a:pt x="621" y="63"/>
                        </a:lnTo>
                        <a:lnTo>
                          <a:pt x="621" y="78"/>
                        </a:lnTo>
                        <a:close/>
                        <a:moveTo>
                          <a:pt x="668" y="337"/>
                        </a:moveTo>
                        <a:lnTo>
                          <a:pt x="639" y="337"/>
                        </a:lnTo>
                        <a:lnTo>
                          <a:pt x="639" y="284"/>
                        </a:lnTo>
                        <a:lnTo>
                          <a:pt x="668" y="284"/>
                        </a:lnTo>
                        <a:lnTo>
                          <a:pt x="668" y="337"/>
                        </a:lnTo>
                        <a:close/>
                        <a:moveTo>
                          <a:pt x="721" y="337"/>
                        </a:moveTo>
                        <a:lnTo>
                          <a:pt x="692" y="337"/>
                        </a:lnTo>
                        <a:lnTo>
                          <a:pt x="692" y="284"/>
                        </a:lnTo>
                        <a:lnTo>
                          <a:pt x="721" y="284"/>
                        </a:lnTo>
                        <a:lnTo>
                          <a:pt x="721" y="337"/>
                        </a:lnTo>
                        <a:close/>
                        <a:moveTo>
                          <a:pt x="621" y="231"/>
                        </a:moveTo>
                        <a:lnTo>
                          <a:pt x="621" y="51"/>
                        </a:lnTo>
                        <a:lnTo>
                          <a:pt x="728" y="51"/>
                        </a:lnTo>
                        <a:lnTo>
                          <a:pt x="728" y="63"/>
                        </a:lnTo>
                        <a:lnTo>
                          <a:pt x="745" y="63"/>
                        </a:lnTo>
                        <a:lnTo>
                          <a:pt x="745" y="78"/>
                        </a:lnTo>
                        <a:lnTo>
                          <a:pt x="728" y="78"/>
                        </a:lnTo>
                        <a:lnTo>
                          <a:pt x="728" y="99"/>
                        </a:lnTo>
                        <a:lnTo>
                          <a:pt x="745" y="99"/>
                        </a:lnTo>
                        <a:lnTo>
                          <a:pt x="745" y="112"/>
                        </a:lnTo>
                        <a:lnTo>
                          <a:pt x="728" y="112"/>
                        </a:lnTo>
                        <a:lnTo>
                          <a:pt x="728" y="135"/>
                        </a:lnTo>
                        <a:lnTo>
                          <a:pt x="745" y="135"/>
                        </a:lnTo>
                        <a:lnTo>
                          <a:pt x="745" y="148"/>
                        </a:lnTo>
                        <a:lnTo>
                          <a:pt x="728" y="148"/>
                        </a:lnTo>
                        <a:lnTo>
                          <a:pt x="728" y="169"/>
                        </a:lnTo>
                        <a:lnTo>
                          <a:pt x="745" y="169"/>
                        </a:lnTo>
                        <a:lnTo>
                          <a:pt x="745" y="184"/>
                        </a:lnTo>
                        <a:lnTo>
                          <a:pt x="728" y="184"/>
                        </a:lnTo>
                        <a:lnTo>
                          <a:pt x="728" y="204"/>
                        </a:lnTo>
                        <a:lnTo>
                          <a:pt x="745" y="204"/>
                        </a:lnTo>
                        <a:lnTo>
                          <a:pt x="745" y="220"/>
                        </a:lnTo>
                        <a:lnTo>
                          <a:pt x="728" y="220"/>
                        </a:lnTo>
                        <a:lnTo>
                          <a:pt x="728" y="231"/>
                        </a:lnTo>
                        <a:lnTo>
                          <a:pt x="621" y="231"/>
                        </a:lnTo>
                        <a:close/>
                        <a:moveTo>
                          <a:pt x="774" y="337"/>
                        </a:moveTo>
                        <a:lnTo>
                          <a:pt x="745" y="337"/>
                        </a:lnTo>
                        <a:lnTo>
                          <a:pt x="745" y="284"/>
                        </a:lnTo>
                        <a:lnTo>
                          <a:pt x="774" y="284"/>
                        </a:lnTo>
                        <a:lnTo>
                          <a:pt x="774" y="337"/>
                        </a:lnTo>
                        <a:close/>
                      </a:path>
                    </a:pathLst>
                  </a:custGeom>
                  <a:solidFill>
                    <a:srgbClr val="0070C0"/>
                  </a:solidFill>
                  <a:ln>
                    <a:noFill/>
                  </a:ln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60958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Gill Sans 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13DD1602-10D7-49E9-A584-A361C2B9A4DA}"/>
                      </a:ext>
                    </a:extLst>
                  </p:cNvPr>
                  <p:cNvSpPr/>
                  <p:nvPr/>
                </p:nvSpPr>
                <p:spPr>
                  <a:xfrm>
                    <a:off x="7080016" y="966598"/>
                    <a:ext cx="117566" cy="228600"/>
                  </a:xfrm>
                  <a:prstGeom prst="rect">
                    <a:avLst/>
                  </a:prstGeom>
                  <a:solidFill>
                    <a:srgbClr val="003C7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0" tIns="0" rIns="0" bIns="0" rtlCol="0" anchor="ctr">
                    <a:noAutofit/>
                  </a:bodyPr>
                  <a:lstStyle/>
                  <a:p>
                    <a:pPr marL="0" marR="0" lvl="0" indent="0" algn="ctr" defTabSz="60958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ill Sans 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289C96E4-E704-4347-828E-04F76BF15AA5}"/>
                      </a:ext>
                    </a:extLst>
                  </p:cNvPr>
                  <p:cNvSpPr/>
                  <p:nvPr/>
                </p:nvSpPr>
                <p:spPr>
                  <a:xfrm>
                    <a:off x="7363044" y="966598"/>
                    <a:ext cx="117566" cy="228600"/>
                  </a:xfrm>
                  <a:prstGeom prst="rect">
                    <a:avLst/>
                  </a:prstGeom>
                  <a:solidFill>
                    <a:srgbClr val="003C7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0" tIns="0" rIns="0" bIns="0" rtlCol="0" anchor="ctr">
                    <a:noAutofit/>
                  </a:bodyPr>
                  <a:lstStyle/>
                  <a:p>
                    <a:pPr marL="0" marR="0" lvl="0" indent="0" algn="ctr" defTabSz="60958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ill Sans 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02D5D440-17FA-4EDA-9F74-F4A685D32954}"/>
                      </a:ext>
                    </a:extLst>
                  </p:cNvPr>
                  <p:cNvSpPr/>
                  <p:nvPr/>
                </p:nvSpPr>
                <p:spPr>
                  <a:xfrm>
                    <a:off x="7646071" y="966598"/>
                    <a:ext cx="117566" cy="228600"/>
                  </a:xfrm>
                  <a:prstGeom prst="rect">
                    <a:avLst/>
                  </a:prstGeom>
                  <a:solidFill>
                    <a:srgbClr val="003C7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0" tIns="0" rIns="0" bIns="0" rtlCol="0" anchor="ctr">
                    <a:noAutofit/>
                  </a:bodyPr>
                  <a:lstStyle/>
                  <a:p>
                    <a:pPr marL="0" marR="0" lvl="0" indent="0" algn="ctr" defTabSz="60958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ill Sans 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47F5F671-0CAA-417E-97BA-03588E528CF9}"/>
                      </a:ext>
                    </a:extLst>
                  </p:cNvPr>
                  <p:cNvSpPr/>
                  <p:nvPr/>
                </p:nvSpPr>
                <p:spPr>
                  <a:xfrm>
                    <a:off x="7935685" y="966598"/>
                    <a:ext cx="117566" cy="228600"/>
                  </a:xfrm>
                  <a:prstGeom prst="rect">
                    <a:avLst/>
                  </a:prstGeom>
                  <a:solidFill>
                    <a:srgbClr val="003C7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0" tIns="0" rIns="0" bIns="0" rtlCol="0" anchor="ctr">
                    <a:noAutofit/>
                  </a:bodyPr>
                  <a:lstStyle/>
                  <a:p>
                    <a:pPr marL="0" marR="0" lvl="0" indent="0" algn="ctr" defTabSz="60958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ill Sans Light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50" name="Rectangle: Top Corners Rounded 141">
                <a:extLst>
                  <a:ext uri="{FF2B5EF4-FFF2-40B4-BE49-F238E27FC236}">
                    <a16:creationId xmlns:a16="http://schemas.microsoft.com/office/drawing/2014/main" id="{60AEAD83-E2E3-4263-80EC-6D51A12D2043}"/>
                  </a:ext>
                </a:extLst>
              </p:cNvPr>
              <p:cNvSpPr/>
              <p:nvPr/>
            </p:nvSpPr>
            <p:spPr>
              <a:xfrm rot="16200000">
                <a:off x="4998654" y="2586906"/>
                <a:ext cx="241905" cy="379367"/>
              </a:xfrm>
              <a:prstGeom prst="round2SameRect">
                <a:avLst>
                  <a:gd name="adj1" fmla="val 9017"/>
                  <a:gd name="adj2" fmla="val 0"/>
                </a:avLst>
              </a:prstGeom>
              <a:solidFill>
                <a:srgbClr val="003C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endParaRPr>
              </a:p>
            </p:txBody>
          </p:sp>
          <p:sp>
            <p:nvSpPr>
              <p:cNvPr id="51" name="Rectangle: Top Corners Rounded 142">
                <a:extLst>
                  <a:ext uri="{FF2B5EF4-FFF2-40B4-BE49-F238E27FC236}">
                    <a16:creationId xmlns:a16="http://schemas.microsoft.com/office/drawing/2014/main" id="{A1EBA892-59B0-4376-A615-2A7AE23429C2}"/>
                  </a:ext>
                </a:extLst>
              </p:cNvPr>
              <p:cNvSpPr/>
              <p:nvPr/>
            </p:nvSpPr>
            <p:spPr>
              <a:xfrm rot="16200000">
                <a:off x="4997609" y="2952631"/>
                <a:ext cx="241905" cy="381456"/>
              </a:xfrm>
              <a:prstGeom prst="round2SameRect">
                <a:avLst>
                  <a:gd name="adj1" fmla="val 9017"/>
                  <a:gd name="adj2" fmla="val 0"/>
                </a:avLst>
              </a:prstGeom>
              <a:solidFill>
                <a:srgbClr val="003C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endParaRP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00BC4483-E40A-41D3-AE56-EC348739D2E8}"/>
                  </a:ext>
                </a:extLst>
              </p:cNvPr>
              <p:cNvGrpSpPr/>
              <p:nvPr/>
            </p:nvGrpSpPr>
            <p:grpSpPr>
              <a:xfrm>
                <a:off x="3843871" y="2636934"/>
                <a:ext cx="462851" cy="462922"/>
                <a:chOff x="5069764" y="3097921"/>
                <a:chExt cx="616055" cy="616149"/>
              </a:xfrm>
            </p:grpSpPr>
            <p:sp>
              <p:nvSpPr>
                <p:cNvPr id="53" name="Freeform 204">
                  <a:extLst>
                    <a:ext uri="{FF2B5EF4-FFF2-40B4-BE49-F238E27FC236}">
                      <a16:creationId xmlns:a16="http://schemas.microsoft.com/office/drawing/2014/main" id="{647A8650-B0FB-45C5-B668-46B9A1FE4DB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069764" y="3097921"/>
                  <a:ext cx="616055" cy="616149"/>
                </a:xfrm>
                <a:prstGeom prst="roundRect">
                  <a:avLst>
                    <a:gd name="adj" fmla="val 15133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none" lIns="0" tIns="0" rIns="0" bIns="0" numCol="1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60958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33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C71"/>
                    </a:solidFill>
                    <a:effectLst/>
                    <a:uLnTx/>
                    <a:uFillTx/>
                    <a:latin typeface="Gill Sans Light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Freeform 204">
                  <a:extLst>
                    <a:ext uri="{FF2B5EF4-FFF2-40B4-BE49-F238E27FC236}">
                      <a16:creationId xmlns:a16="http://schemas.microsoft.com/office/drawing/2014/main" id="{DF8B4F0A-B7ED-489B-AE59-72F83B739F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069764" y="3097921"/>
                  <a:ext cx="616055" cy="616149"/>
                </a:xfrm>
                <a:custGeom>
                  <a:avLst/>
                  <a:gdLst>
                    <a:gd name="T0" fmla="*/ 280 w 316"/>
                    <a:gd name="T1" fmla="*/ 28 h 315"/>
                    <a:gd name="T2" fmla="*/ 189 w 316"/>
                    <a:gd name="T3" fmla="*/ 256 h 315"/>
                    <a:gd name="T4" fmla="*/ 222 w 316"/>
                    <a:gd name="T5" fmla="*/ 103 h 315"/>
                    <a:gd name="T6" fmla="*/ 151 w 316"/>
                    <a:gd name="T7" fmla="*/ 249 h 315"/>
                    <a:gd name="T8" fmla="*/ 120 w 316"/>
                    <a:gd name="T9" fmla="*/ 249 h 315"/>
                    <a:gd name="T10" fmla="*/ 52 w 316"/>
                    <a:gd name="T11" fmla="*/ 104 h 315"/>
                    <a:gd name="T12" fmla="*/ 59 w 316"/>
                    <a:gd name="T13" fmla="*/ 203 h 315"/>
                    <a:gd name="T14" fmla="*/ 59 w 316"/>
                    <a:gd name="T15" fmla="*/ 188 h 315"/>
                    <a:gd name="T16" fmla="*/ 59 w 316"/>
                    <a:gd name="T17" fmla="*/ 127 h 315"/>
                    <a:gd name="T18" fmla="*/ 59 w 316"/>
                    <a:gd name="T19" fmla="*/ 66 h 315"/>
                    <a:gd name="T20" fmla="*/ 59 w 316"/>
                    <a:gd name="T21" fmla="*/ 81 h 315"/>
                    <a:gd name="T22" fmla="*/ 44 w 316"/>
                    <a:gd name="T23" fmla="*/ 96 h 315"/>
                    <a:gd name="T24" fmla="*/ 44 w 316"/>
                    <a:gd name="T25" fmla="*/ 157 h 315"/>
                    <a:gd name="T26" fmla="*/ 44 w 316"/>
                    <a:gd name="T27" fmla="*/ 218 h 315"/>
                    <a:gd name="T28" fmla="*/ 59 w 316"/>
                    <a:gd name="T29" fmla="*/ 264 h 315"/>
                    <a:gd name="T30" fmla="*/ 74 w 316"/>
                    <a:gd name="T31" fmla="*/ 249 h 315"/>
                    <a:gd name="T32" fmla="*/ 74 w 316"/>
                    <a:gd name="T33" fmla="*/ 51 h 315"/>
                    <a:gd name="T34" fmla="*/ 105 w 316"/>
                    <a:gd name="T35" fmla="*/ 249 h 315"/>
                    <a:gd name="T36" fmla="*/ 105 w 316"/>
                    <a:gd name="T37" fmla="*/ 51 h 315"/>
                    <a:gd name="T38" fmla="*/ 135 w 316"/>
                    <a:gd name="T39" fmla="*/ 51 h 315"/>
                    <a:gd name="T40" fmla="*/ 166 w 316"/>
                    <a:gd name="T41" fmla="*/ 51 h 315"/>
                    <a:gd name="T42" fmla="*/ 196 w 316"/>
                    <a:gd name="T43" fmla="*/ 51 h 315"/>
                    <a:gd name="T44" fmla="*/ 227 w 316"/>
                    <a:gd name="T45" fmla="*/ 249 h 315"/>
                    <a:gd name="T46" fmla="*/ 227 w 316"/>
                    <a:gd name="T47" fmla="*/ 51 h 315"/>
                    <a:gd name="T48" fmla="*/ 265 w 316"/>
                    <a:gd name="T49" fmla="*/ 43 h 315"/>
                    <a:gd name="T50" fmla="*/ 250 w 316"/>
                    <a:gd name="T51" fmla="*/ 226 h 315"/>
                    <a:gd name="T52" fmla="*/ 250 w 316"/>
                    <a:gd name="T53" fmla="*/ 89 h 315"/>
                    <a:gd name="T54" fmla="*/ 273 w 316"/>
                    <a:gd name="T55" fmla="*/ 203 h 315"/>
                    <a:gd name="T56" fmla="*/ 257 w 316"/>
                    <a:gd name="T57" fmla="*/ 142 h 315"/>
                    <a:gd name="T58" fmla="*/ 242 w 316"/>
                    <a:gd name="T59" fmla="*/ 66 h 315"/>
                    <a:gd name="T60" fmla="*/ 273 w 316"/>
                    <a:gd name="T61" fmla="*/ 264 h 315"/>
                    <a:gd name="T62" fmla="*/ 288 w 316"/>
                    <a:gd name="T63" fmla="*/ 249 h 315"/>
                    <a:gd name="T64" fmla="*/ 273 w 316"/>
                    <a:gd name="T65" fmla="*/ 188 h 315"/>
                    <a:gd name="T66" fmla="*/ 273 w 316"/>
                    <a:gd name="T67" fmla="*/ 127 h 315"/>
                    <a:gd name="T68" fmla="*/ 273 w 316"/>
                    <a:gd name="T69" fmla="*/ 66 h 315"/>
                    <a:gd name="T70" fmla="*/ 257 w 316"/>
                    <a:gd name="T71" fmla="*/ 35 h 315"/>
                    <a:gd name="T72" fmla="*/ 227 w 316"/>
                    <a:gd name="T73" fmla="*/ 35 h 315"/>
                    <a:gd name="T74" fmla="*/ 196 w 316"/>
                    <a:gd name="T75" fmla="*/ 35 h 315"/>
                    <a:gd name="T76" fmla="*/ 166 w 316"/>
                    <a:gd name="T77" fmla="*/ 35 h 315"/>
                    <a:gd name="T78" fmla="*/ 135 w 316"/>
                    <a:gd name="T79" fmla="*/ 35 h 315"/>
                    <a:gd name="T80" fmla="*/ 105 w 316"/>
                    <a:gd name="T81" fmla="*/ 35 h 315"/>
                    <a:gd name="T82" fmla="*/ 74 w 316"/>
                    <a:gd name="T83" fmla="*/ 35 h 315"/>
                    <a:gd name="T84" fmla="*/ 44 w 316"/>
                    <a:gd name="T85" fmla="*/ 35 h 315"/>
                    <a:gd name="T86" fmla="*/ 29 w 316"/>
                    <a:gd name="T87" fmla="*/ 51 h 315"/>
                    <a:gd name="T88" fmla="*/ 29 w 316"/>
                    <a:gd name="T89" fmla="*/ 112 h 315"/>
                    <a:gd name="T90" fmla="*/ 29 w 316"/>
                    <a:gd name="T91" fmla="*/ 173 h 315"/>
                    <a:gd name="T92" fmla="*/ 29 w 316"/>
                    <a:gd name="T93" fmla="*/ 234 h 315"/>
                    <a:gd name="T94" fmla="*/ 13 w 316"/>
                    <a:gd name="T95" fmla="*/ 295 h 315"/>
                    <a:gd name="T96" fmla="*/ 44 w 316"/>
                    <a:gd name="T97" fmla="*/ 295 h 315"/>
                    <a:gd name="T98" fmla="*/ 74 w 316"/>
                    <a:gd name="T99" fmla="*/ 295 h 315"/>
                    <a:gd name="T100" fmla="*/ 105 w 316"/>
                    <a:gd name="T101" fmla="*/ 295 h 315"/>
                    <a:gd name="T102" fmla="*/ 135 w 316"/>
                    <a:gd name="T103" fmla="*/ 295 h 315"/>
                    <a:gd name="T104" fmla="*/ 166 w 316"/>
                    <a:gd name="T105" fmla="*/ 295 h 315"/>
                    <a:gd name="T106" fmla="*/ 196 w 316"/>
                    <a:gd name="T107" fmla="*/ 295 h 315"/>
                    <a:gd name="T108" fmla="*/ 227 w 316"/>
                    <a:gd name="T109" fmla="*/ 295 h 315"/>
                    <a:gd name="T110" fmla="*/ 257 w 316"/>
                    <a:gd name="T111" fmla="*/ 295 h 315"/>
                    <a:gd name="T112" fmla="*/ 288 w 316"/>
                    <a:gd name="T113" fmla="*/ 295 h 315"/>
                    <a:gd name="T114" fmla="*/ 288 w 316"/>
                    <a:gd name="T115" fmla="*/ 234 h 315"/>
                    <a:gd name="T116" fmla="*/ 288 w 316"/>
                    <a:gd name="T117" fmla="*/ 173 h 315"/>
                    <a:gd name="T118" fmla="*/ 288 w 316"/>
                    <a:gd name="T119" fmla="*/ 112 h 315"/>
                    <a:gd name="T120" fmla="*/ 288 w 316"/>
                    <a:gd name="T121" fmla="*/ 51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316" h="315">
                      <a:moveTo>
                        <a:pt x="294" y="0"/>
                      </a:move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0" y="0"/>
                        <a:pt x="0" y="9"/>
                        <a:pt x="0" y="21"/>
                      </a:cubicBezTo>
                      <a:cubicBezTo>
                        <a:pt x="0" y="294"/>
                        <a:pt x="0" y="294"/>
                        <a:pt x="0" y="294"/>
                      </a:cubicBezTo>
                      <a:cubicBezTo>
                        <a:pt x="0" y="305"/>
                        <a:pt x="10" y="315"/>
                        <a:pt x="22" y="315"/>
                      </a:cubicBezTo>
                      <a:cubicBezTo>
                        <a:pt x="294" y="315"/>
                        <a:pt x="294" y="315"/>
                        <a:pt x="294" y="315"/>
                      </a:cubicBezTo>
                      <a:cubicBezTo>
                        <a:pt x="306" y="315"/>
                        <a:pt x="316" y="305"/>
                        <a:pt x="316" y="294"/>
                      </a:cubicBezTo>
                      <a:cubicBezTo>
                        <a:pt x="316" y="21"/>
                        <a:pt x="316" y="21"/>
                        <a:pt x="316" y="21"/>
                      </a:cubicBezTo>
                      <a:cubicBezTo>
                        <a:pt x="316" y="9"/>
                        <a:pt x="306" y="0"/>
                        <a:pt x="294" y="0"/>
                      </a:cubicBezTo>
                      <a:close/>
                      <a:moveTo>
                        <a:pt x="280" y="28"/>
                      </a:moveTo>
                      <a:cubicBezTo>
                        <a:pt x="284" y="28"/>
                        <a:pt x="288" y="31"/>
                        <a:pt x="288" y="35"/>
                      </a:cubicBezTo>
                      <a:cubicBezTo>
                        <a:pt x="288" y="40"/>
                        <a:pt x="284" y="43"/>
                        <a:pt x="280" y="43"/>
                      </a:cubicBezTo>
                      <a:cubicBezTo>
                        <a:pt x="276" y="43"/>
                        <a:pt x="273" y="40"/>
                        <a:pt x="273" y="35"/>
                      </a:cubicBezTo>
                      <a:cubicBezTo>
                        <a:pt x="273" y="31"/>
                        <a:pt x="276" y="28"/>
                        <a:pt x="280" y="28"/>
                      </a:cubicBezTo>
                      <a:close/>
                      <a:moveTo>
                        <a:pt x="204" y="256"/>
                      </a:moveTo>
                      <a:cubicBezTo>
                        <a:pt x="208" y="256"/>
                        <a:pt x="212" y="260"/>
                        <a:pt x="212" y="264"/>
                      </a:cubicBezTo>
                      <a:cubicBezTo>
                        <a:pt x="212" y="268"/>
                        <a:pt x="208" y="272"/>
                        <a:pt x="204" y="272"/>
                      </a:cubicBezTo>
                      <a:cubicBezTo>
                        <a:pt x="200" y="272"/>
                        <a:pt x="196" y="268"/>
                        <a:pt x="196" y="264"/>
                      </a:cubicBezTo>
                      <a:cubicBezTo>
                        <a:pt x="196" y="260"/>
                        <a:pt x="200" y="256"/>
                        <a:pt x="204" y="256"/>
                      </a:cubicBezTo>
                      <a:close/>
                      <a:moveTo>
                        <a:pt x="189" y="256"/>
                      </a:moveTo>
                      <a:cubicBezTo>
                        <a:pt x="185" y="256"/>
                        <a:pt x="181" y="253"/>
                        <a:pt x="181" y="249"/>
                      </a:cubicBezTo>
                      <a:cubicBezTo>
                        <a:pt x="181" y="245"/>
                        <a:pt x="185" y="241"/>
                        <a:pt x="189" y="241"/>
                      </a:cubicBezTo>
                      <a:cubicBezTo>
                        <a:pt x="193" y="241"/>
                        <a:pt x="196" y="245"/>
                        <a:pt x="196" y="249"/>
                      </a:cubicBezTo>
                      <a:cubicBezTo>
                        <a:pt x="196" y="253"/>
                        <a:pt x="193" y="256"/>
                        <a:pt x="189" y="256"/>
                      </a:cubicBezTo>
                      <a:close/>
                      <a:moveTo>
                        <a:pt x="103" y="221"/>
                      </a:moveTo>
                      <a:cubicBezTo>
                        <a:pt x="99" y="221"/>
                        <a:pt x="95" y="217"/>
                        <a:pt x="95" y="212"/>
                      </a:cubicBezTo>
                      <a:cubicBezTo>
                        <a:pt x="95" y="103"/>
                        <a:pt x="95" y="103"/>
                        <a:pt x="95" y="103"/>
                      </a:cubicBezTo>
                      <a:cubicBezTo>
                        <a:pt x="95" y="98"/>
                        <a:pt x="99" y="94"/>
                        <a:pt x="103" y="94"/>
                      </a:cubicBezTo>
                      <a:cubicBezTo>
                        <a:pt x="213" y="94"/>
                        <a:pt x="213" y="94"/>
                        <a:pt x="213" y="94"/>
                      </a:cubicBezTo>
                      <a:cubicBezTo>
                        <a:pt x="218" y="94"/>
                        <a:pt x="222" y="98"/>
                        <a:pt x="222" y="103"/>
                      </a:cubicBezTo>
                      <a:cubicBezTo>
                        <a:pt x="222" y="212"/>
                        <a:pt x="222" y="212"/>
                        <a:pt x="222" y="212"/>
                      </a:cubicBezTo>
                      <a:cubicBezTo>
                        <a:pt x="222" y="217"/>
                        <a:pt x="218" y="221"/>
                        <a:pt x="213" y="221"/>
                      </a:cubicBezTo>
                      <a:lnTo>
                        <a:pt x="103" y="221"/>
                      </a:lnTo>
                      <a:close/>
                      <a:moveTo>
                        <a:pt x="173" y="256"/>
                      </a:moveTo>
                      <a:cubicBezTo>
                        <a:pt x="178" y="256"/>
                        <a:pt x="181" y="260"/>
                        <a:pt x="181" y="264"/>
                      </a:cubicBezTo>
                      <a:cubicBezTo>
                        <a:pt x="181" y="268"/>
                        <a:pt x="178" y="272"/>
                        <a:pt x="173" y="272"/>
                      </a:cubicBezTo>
                      <a:cubicBezTo>
                        <a:pt x="169" y="272"/>
                        <a:pt x="166" y="268"/>
                        <a:pt x="166" y="264"/>
                      </a:cubicBezTo>
                      <a:cubicBezTo>
                        <a:pt x="166" y="260"/>
                        <a:pt x="169" y="256"/>
                        <a:pt x="173" y="256"/>
                      </a:cubicBezTo>
                      <a:close/>
                      <a:moveTo>
                        <a:pt x="158" y="256"/>
                      </a:moveTo>
                      <a:cubicBezTo>
                        <a:pt x="154" y="256"/>
                        <a:pt x="151" y="253"/>
                        <a:pt x="151" y="249"/>
                      </a:cubicBezTo>
                      <a:cubicBezTo>
                        <a:pt x="151" y="245"/>
                        <a:pt x="154" y="241"/>
                        <a:pt x="158" y="241"/>
                      </a:cubicBezTo>
                      <a:cubicBezTo>
                        <a:pt x="162" y="241"/>
                        <a:pt x="166" y="245"/>
                        <a:pt x="166" y="249"/>
                      </a:cubicBezTo>
                      <a:cubicBezTo>
                        <a:pt x="166" y="253"/>
                        <a:pt x="162" y="256"/>
                        <a:pt x="158" y="256"/>
                      </a:cubicBezTo>
                      <a:close/>
                      <a:moveTo>
                        <a:pt x="143" y="256"/>
                      </a:moveTo>
                      <a:cubicBezTo>
                        <a:pt x="147" y="256"/>
                        <a:pt x="151" y="260"/>
                        <a:pt x="151" y="264"/>
                      </a:cubicBezTo>
                      <a:cubicBezTo>
                        <a:pt x="151" y="268"/>
                        <a:pt x="147" y="272"/>
                        <a:pt x="143" y="272"/>
                      </a:cubicBezTo>
                      <a:cubicBezTo>
                        <a:pt x="139" y="272"/>
                        <a:pt x="135" y="268"/>
                        <a:pt x="135" y="264"/>
                      </a:cubicBezTo>
                      <a:cubicBezTo>
                        <a:pt x="135" y="260"/>
                        <a:pt x="139" y="256"/>
                        <a:pt x="143" y="256"/>
                      </a:cubicBezTo>
                      <a:close/>
                      <a:moveTo>
                        <a:pt x="128" y="256"/>
                      </a:moveTo>
                      <a:cubicBezTo>
                        <a:pt x="124" y="256"/>
                        <a:pt x="120" y="253"/>
                        <a:pt x="120" y="249"/>
                      </a:cubicBezTo>
                      <a:cubicBezTo>
                        <a:pt x="120" y="245"/>
                        <a:pt x="124" y="241"/>
                        <a:pt x="128" y="241"/>
                      </a:cubicBezTo>
                      <a:cubicBezTo>
                        <a:pt x="132" y="241"/>
                        <a:pt x="135" y="245"/>
                        <a:pt x="135" y="249"/>
                      </a:cubicBezTo>
                      <a:cubicBezTo>
                        <a:pt x="135" y="253"/>
                        <a:pt x="132" y="256"/>
                        <a:pt x="128" y="256"/>
                      </a:cubicBezTo>
                      <a:close/>
                      <a:moveTo>
                        <a:pt x="52" y="135"/>
                      </a:moveTo>
                      <a:cubicBezTo>
                        <a:pt x="56" y="135"/>
                        <a:pt x="59" y="138"/>
                        <a:pt x="59" y="142"/>
                      </a:cubicBezTo>
                      <a:cubicBezTo>
                        <a:pt x="59" y="146"/>
                        <a:pt x="56" y="150"/>
                        <a:pt x="52" y="150"/>
                      </a:cubicBezTo>
                      <a:cubicBezTo>
                        <a:pt x="47" y="150"/>
                        <a:pt x="44" y="146"/>
                        <a:pt x="44" y="142"/>
                      </a:cubicBezTo>
                      <a:cubicBezTo>
                        <a:pt x="44" y="138"/>
                        <a:pt x="47" y="135"/>
                        <a:pt x="52" y="135"/>
                      </a:cubicBezTo>
                      <a:close/>
                      <a:moveTo>
                        <a:pt x="44" y="112"/>
                      </a:moveTo>
                      <a:cubicBezTo>
                        <a:pt x="44" y="107"/>
                        <a:pt x="47" y="104"/>
                        <a:pt x="52" y="104"/>
                      </a:cubicBezTo>
                      <a:cubicBezTo>
                        <a:pt x="56" y="104"/>
                        <a:pt x="59" y="107"/>
                        <a:pt x="59" y="112"/>
                      </a:cubicBezTo>
                      <a:cubicBezTo>
                        <a:pt x="59" y="116"/>
                        <a:pt x="56" y="119"/>
                        <a:pt x="52" y="119"/>
                      </a:cubicBezTo>
                      <a:cubicBezTo>
                        <a:pt x="47" y="119"/>
                        <a:pt x="44" y="116"/>
                        <a:pt x="44" y="112"/>
                      </a:cubicBezTo>
                      <a:close/>
                      <a:moveTo>
                        <a:pt x="52" y="165"/>
                      </a:moveTo>
                      <a:cubicBezTo>
                        <a:pt x="56" y="165"/>
                        <a:pt x="59" y="168"/>
                        <a:pt x="59" y="173"/>
                      </a:cubicBezTo>
                      <a:cubicBezTo>
                        <a:pt x="59" y="177"/>
                        <a:pt x="56" y="180"/>
                        <a:pt x="52" y="180"/>
                      </a:cubicBezTo>
                      <a:cubicBezTo>
                        <a:pt x="47" y="180"/>
                        <a:pt x="44" y="177"/>
                        <a:pt x="44" y="173"/>
                      </a:cubicBezTo>
                      <a:cubicBezTo>
                        <a:pt x="44" y="168"/>
                        <a:pt x="47" y="165"/>
                        <a:pt x="52" y="165"/>
                      </a:cubicBezTo>
                      <a:close/>
                      <a:moveTo>
                        <a:pt x="52" y="196"/>
                      </a:moveTo>
                      <a:cubicBezTo>
                        <a:pt x="56" y="196"/>
                        <a:pt x="59" y="199"/>
                        <a:pt x="59" y="203"/>
                      </a:cubicBezTo>
                      <a:cubicBezTo>
                        <a:pt x="59" y="207"/>
                        <a:pt x="56" y="211"/>
                        <a:pt x="52" y="211"/>
                      </a:cubicBezTo>
                      <a:cubicBezTo>
                        <a:pt x="47" y="211"/>
                        <a:pt x="44" y="207"/>
                        <a:pt x="44" y="203"/>
                      </a:cubicBezTo>
                      <a:cubicBezTo>
                        <a:pt x="44" y="199"/>
                        <a:pt x="47" y="196"/>
                        <a:pt x="52" y="196"/>
                      </a:cubicBezTo>
                      <a:close/>
                      <a:moveTo>
                        <a:pt x="67" y="211"/>
                      </a:moveTo>
                      <a:cubicBezTo>
                        <a:pt x="71" y="211"/>
                        <a:pt x="74" y="214"/>
                        <a:pt x="74" y="218"/>
                      </a:cubicBezTo>
                      <a:cubicBezTo>
                        <a:pt x="74" y="223"/>
                        <a:pt x="71" y="226"/>
                        <a:pt x="67" y="226"/>
                      </a:cubicBezTo>
                      <a:cubicBezTo>
                        <a:pt x="63" y="226"/>
                        <a:pt x="59" y="223"/>
                        <a:pt x="59" y="218"/>
                      </a:cubicBezTo>
                      <a:cubicBezTo>
                        <a:pt x="59" y="214"/>
                        <a:pt x="63" y="211"/>
                        <a:pt x="67" y="211"/>
                      </a:cubicBezTo>
                      <a:close/>
                      <a:moveTo>
                        <a:pt x="67" y="196"/>
                      </a:moveTo>
                      <a:cubicBezTo>
                        <a:pt x="63" y="196"/>
                        <a:pt x="59" y="192"/>
                        <a:pt x="59" y="188"/>
                      </a:cubicBezTo>
                      <a:cubicBezTo>
                        <a:pt x="59" y="184"/>
                        <a:pt x="63" y="180"/>
                        <a:pt x="67" y="180"/>
                      </a:cubicBezTo>
                      <a:cubicBezTo>
                        <a:pt x="71" y="180"/>
                        <a:pt x="74" y="184"/>
                        <a:pt x="74" y="188"/>
                      </a:cubicBezTo>
                      <a:cubicBezTo>
                        <a:pt x="74" y="192"/>
                        <a:pt x="71" y="196"/>
                        <a:pt x="67" y="196"/>
                      </a:cubicBezTo>
                      <a:close/>
                      <a:moveTo>
                        <a:pt x="67" y="165"/>
                      </a:moveTo>
                      <a:cubicBezTo>
                        <a:pt x="63" y="165"/>
                        <a:pt x="59" y="162"/>
                        <a:pt x="59" y="157"/>
                      </a:cubicBezTo>
                      <a:cubicBezTo>
                        <a:pt x="59" y="153"/>
                        <a:pt x="63" y="150"/>
                        <a:pt x="67" y="150"/>
                      </a:cubicBezTo>
                      <a:cubicBezTo>
                        <a:pt x="71" y="150"/>
                        <a:pt x="74" y="153"/>
                        <a:pt x="74" y="157"/>
                      </a:cubicBezTo>
                      <a:cubicBezTo>
                        <a:pt x="74" y="162"/>
                        <a:pt x="71" y="165"/>
                        <a:pt x="67" y="165"/>
                      </a:cubicBezTo>
                      <a:close/>
                      <a:moveTo>
                        <a:pt x="67" y="135"/>
                      </a:moveTo>
                      <a:cubicBezTo>
                        <a:pt x="63" y="135"/>
                        <a:pt x="59" y="131"/>
                        <a:pt x="59" y="127"/>
                      </a:cubicBezTo>
                      <a:cubicBezTo>
                        <a:pt x="59" y="123"/>
                        <a:pt x="63" y="119"/>
                        <a:pt x="67" y="119"/>
                      </a:cubicBezTo>
                      <a:cubicBezTo>
                        <a:pt x="71" y="119"/>
                        <a:pt x="74" y="123"/>
                        <a:pt x="74" y="127"/>
                      </a:cubicBezTo>
                      <a:cubicBezTo>
                        <a:pt x="74" y="131"/>
                        <a:pt x="71" y="135"/>
                        <a:pt x="67" y="135"/>
                      </a:cubicBezTo>
                      <a:close/>
                      <a:moveTo>
                        <a:pt x="67" y="104"/>
                      </a:moveTo>
                      <a:cubicBezTo>
                        <a:pt x="63" y="104"/>
                        <a:pt x="59" y="101"/>
                        <a:pt x="59" y="96"/>
                      </a:cubicBezTo>
                      <a:cubicBezTo>
                        <a:pt x="59" y="92"/>
                        <a:pt x="63" y="89"/>
                        <a:pt x="67" y="89"/>
                      </a:cubicBezTo>
                      <a:cubicBezTo>
                        <a:pt x="71" y="89"/>
                        <a:pt x="74" y="92"/>
                        <a:pt x="74" y="96"/>
                      </a:cubicBezTo>
                      <a:cubicBezTo>
                        <a:pt x="74" y="101"/>
                        <a:pt x="71" y="104"/>
                        <a:pt x="67" y="104"/>
                      </a:cubicBezTo>
                      <a:close/>
                      <a:moveTo>
                        <a:pt x="67" y="74"/>
                      </a:moveTo>
                      <a:cubicBezTo>
                        <a:pt x="63" y="74"/>
                        <a:pt x="59" y="70"/>
                        <a:pt x="59" y="66"/>
                      </a:cubicBezTo>
                      <a:cubicBezTo>
                        <a:pt x="59" y="62"/>
                        <a:pt x="63" y="58"/>
                        <a:pt x="67" y="58"/>
                      </a:cubicBezTo>
                      <a:cubicBezTo>
                        <a:pt x="71" y="58"/>
                        <a:pt x="74" y="62"/>
                        <a:pt x="74" y="66"/>
                      </a:cubicBezTo>
                      <a:cubicBezTo>
                        <a:pt x="74" y="70"/>
                        <a:pt x="71" y="74"/>
                        <a:pt x="67" y="74"/>
                      </a:cubicBezTo>
                      <a:close/>
                      <a:moveTo>
                        <a:pt x="52" y="58"/>
                      </a:moveTo>
                      <a:cubicBezTo>
                        <a:pt x="47" y="58"/>
                        <a:pt x="44" y="55"/>
                        <a:pt x="44" y="51"/>
                      </a:cubicBezTo>
                      <a:cubicBezTo>
                        <a:pt x="44" y="47"/>
                        <a:pt x="47" y="43"/>
                        <a:pt x="52" y="43"/>
                      </a:cubicBezTo>
                      <a:cubicBezTo>
                        <a:pt x="56" y="43"/>
                        <a:pt x="59" y="47"/>
                        <a:pt x="59" y="51"/>
                      </a:cubicBezTo>
                      <a:cubicBezTo>
                        <a:pt x="59" y="55"/>
                        <a:pt x="56" y="58"/>
                        <a:pt x="52" y="58"/>
                      </a:cubicBezTo>
                      <a:close/>
                      <a:moveTo>
                        <a:pt x="52" y="74"/>
                      </a:moveTo>
                      <a:cubicBezTo>
                        <a:pt x="56" y="74"/>
                        <a:pt x="59" y="77"/>
                        <a:pt x="59" y="81"/>
                      </a:cubicBezTo>
                      <a:cubicBezTo>
                        <a:pt x="59" y="85"/>
                        <a:pt x="56" y="89"/>
                        <a:pt x="52" y="89"/>
                      </a:cubicBezTo>
                      <a:cubicBezTo>
                        <a:pt x="47" y="89"/>
                        <a:pt x="44" y="85"/>
                        <a:pt x="44" y="81"/>
                      </a:cubicBezTo>
                      <a:cubicBezTo>
                        <a:pt x="44" y="77"/>
                        <a:pt x="47" y="74"/>
                        <a:pt x="52" y="74"/>
                      </a:cubicBezTo>
                      <a:close/>
                      <a:moveTo>
                        <a:pt x="36" y="74"/>
                      </a:moveTo>
                      <a:cubicBezTo>
                        <a:pt x="32" y="74"/>
                        <a:pt x="29" y="70"/>
                        <a:pt x="29" y="66"/>
                      </a:cubicBezTo>
                      <a:cubicBezTo>
                        <a:pt x="29" y="62"/>
                        <a:pt x="32" y="58"/>
                        <a:pt x="36" y="58"/>
                      </a:cubicBezTo>
                      <a:cubicBezTo>
                        <a:pt x="40" y="58"/>
                        <a:pt x="44" y="62"/>
                        <a:pt x="44" y="66"/>
                      </a:cubicBezTo>
                      <a:cubicBezTo>
                        <a:pt x="44" y="70"/>
                        <a:pt x="40" y="74"/>
                        <a:pt x="36" y="74"/>
                      </a:cubicBezTo>
                      <a:close/>
                      <a:moveTo>
                        <a:pt x="36" y="89"/>
                      </a:moveTo>
                      <a:cubicBezTo>
                        <a:pt x="40" y="89"/>
                        <a:pt x="44" y="92"/>
                        <a:pt x="44" y="96"/>
                      </a:cubicBezTo>
                      <a:cubicBezTo>
                        <a:pt x="44" y="101"/>
                        <a:pt x="40" y="104"/>
                        <a:pt x="36" y="104"/>
                      </a:cubicBezTo>
                      <a:cubicBezTo>
                        <a:pt x="32" y="104"/>
                        <a:pt x="29" y="101"/>
                        <a:pt x="29" y="96"/>
                      </a:cubicBezTo>
                      <a:cubicBezTo>
                        <a:pt x="29" y="92"/>
                        <a:pt x="32" y="89"/>
                        <a:pt x="36" y="89"/>
                      </a:cubicBezTo>
                      <a:close/>
                      <a:moveTo>
                        <a:pt x="36" y="119"/>
                      </a:moveTo>
                      <a:cubicBezTo>
                        <a:pt x="40" y="119"/>
                        <a:pt x="44" y="123"/>
                        <a:pt x="44" y="127"/>
                      </a:cubicBezTo>
                      <a:cubicBezTo>
                        <a:pt x="44" y="131"/>
                        <a:pt x="40" y="135"/>
                        <a:pt x="36" y="135"/>
                      </a:cubicBezTo>
                      <a:cubicBezTo>
                        <a:pt x="32" y="135"/>
                        <a:pt x="29" y="131"/>
                        <a:pt x="29" y="127"/>
                      </a:cubicBezTo>
                      <a:cubicBezTo>
                        <a:pt x="29" y="123"/>
                        <a:pt x="32" y="119"/>
                        <a:pt x="36" y="119"/>
                      </a:cubicBezTo>
                      <a:close/>
                      <a:moveTo>
                        <a:pt x="36" y="150"/>
                      </a:moveTo>
                      <a:cubicBezTo>
                        <a:pt x="40" y="150"/>
                        <a:pt x="44" y="153"/>
                        <a:pt x="44" y="157"/>
                      </a:cubicBezTo>
                      <a:cubicBezTo>
                        <a:pt x="44" y="162"/>
                        <a:pt x="40" y="165"/>
                        <a:pt x="36" y="165"/>
                      </a:cubicBezTo>
                      <a:cubicBezTo>
                        <a:pt x="32" y="165"/>
                        <a:pt x="29" y="162"/>
                        <a:pt x="29" y="157"/>
                      </a:cubicBezTo>
                      <a:cubicBezTo>
                        <a:pt x="29" y="153"/>
                        <a:pt x="32" y="150"/>
                        <a:pt x="36" y="150"/>
                      </a:cubicBezTo>
                      <a:close/>
                      <a:moveTo>
                        <a:pt x="36" y="180"/>
                      </a:moveTo>
                      <a:cubicBezTo>
                        <a:pt x="40" y="180"/>
                        <a:pt x="44" y="184"/>
                        <a:pt x="44" y="188"/>
                      </a:cubicBezTo>
                      <a:cubicBezTo>
                        <a:pt x="44" y="192"/>
                        <a:pt x="40" y="196"/>
                        <a:pt x="36" y="196"/>
                      </a:cubicBezTo>
                      <a:cubicBezTo>
                        <a:pt x="32" y="196"/>
                        <a:pt x="29" y="192"/>
                        <a:pt x="29" y="188"/>
                      </a:cubicBezTo>
                      <a:cubicBezTo>
                        <a:pt x="29" y="184"/>
                        <a:pt x="32" y="180"/>
                        <a:pt x="36" y="180"/>
                      </a:cubicBezTo>
                      <a:close/>
                      <a:moveTo>
                        <a:pt x="36" y="211"/>
                      </a:moveTo>
                      <a:cubicBezTo>
                        <a:pt x="40" y="211"/>
                        <a:pt x="44" y="214"/>
                        <a:pt x="44" y="218"/>
                      </a:cubicBezTo>
                      <a:cubicBezTo>
                        <a:pt x="44" y="223"/>
                        <a:pt x="40" y="226"/>
                        <a:pt x="36" y="226"/>
                      </a:cubicBezTo>
                      <a:cubicBezTo>
                        <a:pt x="32" y="226"/>
                        <a:pt x="29" y="223"/>
                        <a:pt x="29" y="218"/>
                      </a:cubicBezTo>
                      <a:cubicBezTo>
                        <a:pt x="29" y="214"/>
                        <a:pt x="32" y="211"/>
                        <a:pt x="36" y="211"/>
                      </a:cubicBezTo>
                      <a:close/>
                      <a:moveTo>
                        <a:pt x="36" y="241"/>
                      </a:moveTo>
                      <a:cubicBezTo>
                        <a:pt x="40" y="241"/>
                        <a:pt x="44" y="245"/>
                        <a:pt x="44" y="249"/>
                      </a:cubicBezTo>
                      <a:cubicBezTo>
                        <a:pt x="44" y="253"/>
                        <a:pt x="40" y="256"/>
                        <a:pt x="36" y="256"/>
                      </a:cubicBezTo>
                      <a:cubicBezTo>
                        <a:pt x="32" y="256"/>
                        <a:pt x="29" y="253"/>
                        <a:pt x="29" y="249"/>
                      </a:cubicBezTo>
                      <a:cubicBezTo>
                        <a:pt x="29" y="245"/>
                        <a:pt x="32" y="241"/>
                        <a:pt x="36" y="241"/>
                      </a:cubicBezTo>
                      <a:close/>
                      <a:moveTo>
                        <a:pt x="52" y="256"/>
                      </a:moveTo>
                      <a:cubicBezTo>
                        <a:pt x="56" y="256"/>
                        <a:pt x="59" y="260"/>
                        <a:pt x="59" y="264"/>
                      </a:cubicBezTo>
                      <a:cubicBezTo>
                        <a:pt x="59" y="268"/>
                        <a:pt x="56" y="272"/>
                        <a:pt x="52" y="272"/>
                      </a:cubicBezTo>
                      <a:cubicBezTo>
                        <a:pt x="47" y="272"/>
                        <a:pt x="44" y="268"/>
                        <a:pt x="44" y="264"/>
                      </a:cubicBezTo>
                      <a:cubicBezTo>
                        <a:pt x="44" y="260"/>
                        <a:pt x="47" y="256"/>
                        <a:pt x="52" y="256"/>
                      </a:cubicBezTo>
                      <a:close/>
                      <a:moveTo>
                        <a:pt x="52" y="241"/>
                      </a:moveTo>
                      <a:cubicBezTo>
                        <a:pt x="47" y="241"/>
                        <a:pt x="44" y="238"/>
                        <a:pt x="44" y="234"/>
                      </a:cubicBezTo>
                      <a:cubicBezTo>
                        <a:pt x="44" y="229"/>
                        <a:pt x="47" y="226"/>
                        <a:pt x="52" y="226"/>
                      </a:cubicBezTo>
                      <a:cubicBezTo>
                        <a:pt x="56" y="226"/>
                        <a:pt x="59" y="229"/>
                        <a:pt x="59" y="234"/>
                      </a:cubicBezTo>
                      <a:cubicBezTo>
                        <a:pt x="59" y="238"/>
                        <a:pt x="56" y="241"/>
                        <a:pt x="52" y="241"/>
                      </a:cubicBezTo>
                      <a:close/>
                      <a:moveTo>
                        <a:pt x="67" y="241"/>
                      </a:moveTo>
                      <a:cubicBezTo>
                        <a:pt x="71" y="241"/>
                        <a:pt x="74" y="245"/>
                        <a:pt x="74" y="249"/>
                      </a:cubicBezTo>
                      <a:cubicBezTo>
                        <a:pt x="74" y="253"/>
                        <a:pt x="71" y="256"/>
                        <a:pt x="67" y="256"/>
                      </a:cubicBezTo>
                      <a:cubicBezTo>
                        <a:pt x="63" y="256"/>
                        <a:pt x="59" y="253"/>
                        <a:pt x="59" y="249"/>
                      </a:cubicBezTo>
                      <a:cubicBezTo>
                        <a:pt x="59" y="245"/>
                        <a:pt x="63" y="241"/>
                        <a:pt x="67" y="241"/>
                      </a:cubicBezTo>
                      <a:close/>
                      <a:moveTo>
                        <a:pt x="82" y="256"/>
                      </a:moveTo>
                      <a:cubicBezTo>
                        <a:pt x="86" y="256"/>
                        <a:pt x="90" y="260"/>
                        <a:pt x="90" y="264"/>
                      </a:cubicBezTo>
                      <a:cubicBezTo>
                        <a:pt x="90" y="268"/>
                        <a:pt x="86" y="272"/>
                        <a:pt x="82" y="272"/>
                      </a:cubicBezTo>
                      <a:cubicBezTo>
                        <a:pt x="78" y="272"/>
                        <a:pt x="74" y="268"/>
                        <a:pt x="74" y="264"/>
                      </a:cubicBezTo>
                      <a:cubicBezTo>
                        <a:pt x="74" y="260"/>
                        <a:pt x="78" y="256"/>
                        <a:pt x="82" y="256"/>
                      </a:cubicBezTo>
                      <a:close/>
                      <a:moveTo>
                        <a:pt x="82" y="58"/>
                      </a:moveTo>
                      <a:cubicBezTo>
                        <a:pt x="78" y="58"/>
                        <a:pt x="74" y="55"/>
                        <a:pt x="74" y="51"/>
                      </a:cubicBezTo>
                      <a:cubicBezTo>
                        <a:pt x="74" y="47"/>
                        <a:pt x="78" y="43"/>
                        <a:pt x="82" y="43"/>
                      </a:cubicBezTo>
                      <a:cubicBezTo>
                        <a:pt x="86" y="43"/>
                        <a:pt x="90" y="47"/>
                        <a:pt x="90" y="51"/>
                      </a:cubicBezTo>
                      <a:cubicBezTo>
                        <a:pt x="90" y="55"/>
                        <a:pt x="86" y="58"/>
                        <a:pt x="82" y="58"/>
                      </a:cubicBezTo>
                      <a:close/>
                      <a:moveTo>
                        <a:pt x="97" y="58"/>
                      </a:moveTo>
                      <a:cubicBezTo>
                        <a:pt x="101" y="58"/>
                        <a:pt x="105" y="62"/>
                        <a:pt x="105" y="66"/>
                      </a:cubicBezTo>
                      <a:cubicBezTo>
                        <a:pt x="105" y="70"/>
                        <a:pt x="101" y="74"/>
                        <a:pt x="97" y="74"/>
                      </a:cubicBezTo>
                      <a:cubicBezTo>
                        <a:pt x="93" y="74"/>
                        <a:pt x="90" y="70"/>
                        <a:pt x="90" y="66"/>
                      </a:cubicBezTo>
                      <a:cubicBezTo>
                        <a:pt x="90" y="62"/>
                        <a:pt x="93" y="58"/>
                        <a:pt x="97" y="58"/>
                      </a:cubicBezTo>
                      <a:close/>
                      <a:moveTo>
                        <a:pt x="97" y="241"/>
                      </a:moveTo>
                      <a:cubicBezTo>
                        <a:pt x="101" y="241"/>
                        <a:pt x="105" y="245"/>
                        <a:pt x="105" y="249"/>
                      </a:cubicBezTo>
                      <a:cubicBezTo>
                        <a:pt x="105" y="253"/>
                        <a:pt x="101" y="256"/>
                        <a:pt x="97" y="256"/>
                      </a:cubicBezTo>
                      <a:cubicBezTo>
                        <a:pt x="93" y="256"/>
                        <a:pt x="90" y="253"/>
                        <a:pt x="90" y="249"/>
                      </a:cubicBezTo>
                      <a:cubicBezTo>
                        <a:pt x="90" y="245"/>
                        <a:pt x="93" y="241"/>
                        <a:pt x="97" y="241"/>
                      </a:cubicBezTo>
                      <a:close/>
                      <a:moveTo>
                        <a:pt x="112" y="256"/>
                      </a:moveTo>
                      <a:cubicBezTo>
                        <a:pt x="117" y="256"/>
                        <a:pt x="120" y="260"/>
                        <a:pt x="120" y="264"/>
                      </a:cubicBezTo>
                      <a:cubicBezTo>
                        <a:pt x="120" y="268"/>
                        <a:pt x="117" y="272"/>
                        <a:pt x="112" y="272"/>
                      </a:cubicBezTo>
                      <a:cubicBezTo>
                        <a:pt x="108" y="272"/>
                        <a:pt x="105" y="268"/>
                        <a:pt x="105" y="264"/>
                      </a:cubicBezTo>
                      <a:cubicBezTo>
                        <a:pt x="105" y="260"/>
                        <a:pt x="108" y="256"/>
                        <a:pt x="112" y="256"/>
                      </a:cubicBezTo>
                      <a:close/>
                      <a:moveTo>
                        <a:pt x="112" y="58"/>
                      </a:moveTo>
                      <a:cubicBezTo>
                        <a:pt x="108" y="58"/>
                        <a:pt x="105" y="55"/>
                        <a:pt x="105" y="51"/>
                      </a:cubicBezTo>
                      <a:cubicBezTo>
                        <a:pt x="105" y="47"/>
                        <a:pt x="108" y="43"/>
                        <a:pt x="112" y="43"/>
                      </a:cubicBezTo>
                      <a:cubicBezTo>
                        <a:pt x="117" y="43"/>
                        <a:pt x="120" y="47"/>
                        <a:pt x="120" y="51"/>
                      </a:cubicBezTo>
                      <a:cubicBezTo>
                        <a:pt x="120" y="55"/>
                        <a:pt x="117" y="58"/>
                        <a:pt x="112" y="58"/>
                      </a:cubicBezTo>
                      <a:close/>
                      <a:moveTo>
                        <a:pt x="128" y="58"/>
                      </a:moveTo>
                      <a:cubicBezTo>
                        <a:pt x="132" y="58"/>
                        <a:pt x="135" y="62"/>
                        <a:pt x="135" y="66"/>
                      </a:cubicBezTo>
                      <a:cubicBezTo>
                        <a:pt x="135" y="70"/>
                        <a:pt x="132" y="74"/>
                        <a:pt x="128" y="74"/>
                      </a:cubicBezTo>
                      <a:cubicBezTo>
                        <a:pt x="124" y="74"/>
                        <a:pt x="120" y="70"/>
                        <a:pt x="120" y="66"/>
                      </a:cubicBezTo>
                      <a:cubicBezTo>
                        <a:pt x="120" y="62"/>
                        <a:pt x="124" y="58"/>
                        <a:pt x="128" y="58"/>
                      </a:cubicBezTo>
                      <a:close/>
                      <a:moveTo>
                        <a:pt x="143" y="58"/>
                      </a:moveTo>
                      <a:cubicBezTo>
                        <a:pt x="139" y="58"/>
                        <a:pt x="135" y="55"/>
                        <a:pt x="135" y="51"/>
                      </a:cubicBezTo>
                      <a:cubicBezTo>
                        <a:pt x="135" y="47"/>
                        <a:pt x="139" y="43"/>
                        <a:pt x="143" y="43"/>
                      </a:cubicBezTo>
                      <a:cubicBezTo>
                        <a:pt x="147" y="43"/>
                        <a:pt x="151" y="47"/>
                        <a:pt x="151" y="51"/>
                      </a:cubicBezTo>
                      <a:cubicBezTo>
                        <a:pt x="151" y="55"/>
                        <a:pt x="147" y="58"/>
                        <a:pt x="143" y="58"/>
                      </a:cubicBezTo>
                      <a:close/>
                      <a:moveTo>
                        <a:pt x="158" y="58"/>
                      </a:moveTo>
                      <a:cubicBezTo>
                        <a:pt x="162" y="58"/>
                        <a:pt x="166" y="62"/>
                        <a:pt x="166" y="66"/>
                      </a:cubicBezTo>
                      <a:cubicBezTo>
                        <a:pt x="166" y="70"/>
                        <a:pt x="162" y="74"/>
                        <a:pt x="158" y="74"/>
                      </a:cubicBezTo>
                      <a:cubicBezTo>
                        <a:pt x="154" y="74"/>
                        <a:pt x="151" y="70"/>
                        <a:pt x="151" y="66"/>
                      </a:cubicBezTo>
                      <a:cubicBezTo>
                        <a:pt x="151" y="62"/>
                        <a:pt x="154" y="58"/>
                        <a:pt x="158" y="58"/>
                      </a:cubicBezTo>
                      <a:close/>
                      <a:moveTo>
                        <a:pt x="173" y="58"/>
                      </a:moveTo>
                      <a:cubicBezTo>
                        <a:pt x="169" y="58"/>
                        <a:pt x="166" y="55"/>
                        <a:pt x="166" y="51"/>
                      </a:cubicBezTo>
                      <a:cubicBezTo>
                        <a:pt x="166" y="47"/>
                        <a:pt x="169" y="43"/>
                        <a:pt x="173" y="43"/>
                      </a:cubicBezTo>
                      <a:cubicBezTo>
                        <a:pt x="178" y="43"/>
                        <a:pt x="181" y="47"/>
                        <a:pt x="181" y="51"/>
                      </a:cubicBezTo>
                      <a:cubicBezTo>
                        <a:pt x="181" y="55"/>
                        <a:pt x="178" y="58"/>
                        <a:pt x="173" y="58"/>
                      </a:cubicBezTo>
                      <a:close/>
                      <a:moveTo>
                        <a:pt x="189" y="58"/>
                      </a:moveTo>
                      <a:cubicBezTo>
                        <a:pt x="193" y="58"/>
                        <a:pt x="196" y="62"/>
                        <a:pt x="196" y="66"/>
                      </a:cubicBezTo>
                      <a:cubicBezTo>
                        <a:pt x="196" y="70"/>
                        <a:pt x="193" y="74"/>
                        <a:pt x="189" y="74"/>
                      </a:cubicBezTo>
                      <a:cubicBezTo>
                        <a:pt x="185" y="74"/>
                        <a:pt x="181" y="70"/>
                        <a:pt x="181" y="66"/>
                      </a:cubicBezTo>
                      <a:cubicBezTo>
                        <a:pt x="181" y="62"/>
                        <a:pt x="185" y="58"/>
                        <a:pt x="189" y="58"/>
                      </a:cubicBezTo>
                      <a:close/>
                      <a:moveTo>
                        <a:pt x="204" y="58"/>
                      </a:moveTo>
                      <a:cubicBezTo>
                        <a:pt x="200" y="58"/>
                        <a:pt x="196" y="55"/>
                        <a:pt x="196" y="51"/>
                      </a:cubicBezTo>
                      <a:cubicBezTo>
                        <a:pt x="196" y="47"/>
                        <a:pt x="200" y="43"/>
                        <a:pt x="204" y="43"/>
                      </a:cubicBezTo>
                      <a:cubicBezTo>
                        <a:pt x="208" y="43"/>
                        <a:pt x="212" y="47"/>
                        <a:pt x="212" y="51"/>
                      </a:cubicBezTo>
                      <a:cubicBezTo>
                        <a:pt x="212" y="55"/>
                        <a:pt x="208" y="58"/>
                        <a:pt x="204" y="58"/>
                      </a:cubicBezTo>
                      <a:close/>
                      <a:moveTo>
                        <a:pt x="219" y="58"/>
                      </a:moveTo>
                      <a:cubicBezTo>
                        <a:pt x="223" y="58"/>
                        <a:pt x="227" y="62"/>
                        <a:pt x="227" y="66"/>
                      </a:cubicBezTo>
                      <a:cubicBezTo>
                        <a:pt x="227" y="70"/>
                        <a:pt x="223" y="74"/>
                        <a:pt x="219" y="74"/>
                      </a:cubicBezTo>
                      <a:cubicBezTo>
                        <a:pt x="215" y="74"/>
                        <a:pt x="212" y="70"/>
                        <a:pt x="212" y="66"/>
                      </a:cubicBezTo>
                      <a:cubicBezTo>
                        <a:pt x="212" y="62"/>
                        <a:pt x="215" y="58"/>
                        <a:pt x="219" y="58"/>
                      </a:cubicBezTo>
                      <a:close/>
                      <a:moveTo>
                        <a:pt x="219" y="241"/>
                      </a:moveTo>
                      <a:cubicBezTo>
                        <a:pt x="223" y="241"/>
                        <a:pt x="227" y="245"/>
                        <a:pt x="227" y="249"/>
                      </a:cubicBezTo>
                      <a:cubicBezTo>
                        <a:pt x="227" y="253"/>
                        <a:pt x="223" y="256"/>
                        <a:pt x="219" y="256"/>
                      </a:cubicBezTo>
                      <a:cubicBezTo>
                        <a:pt x="215" y="256"/>
                        <a:pt x="212" y="253"/>
                        <a:pt x="212" y="249"/>
                      </a:cubicBezTo>
                      <a:cubicBezTo>
                        <a:pt x="212" y="245"/>
                        <a:pt x="215" y="241"/>
                        <a:pt x="219" y="241"/>
                      </a:cubicBezTo>
                      <a:close/>
                      <a:moveTo>
                        <a:pt x="234" y="256"/>
                      </a:moveTo>
                      <a:cubicBezTo>
                        <a:pt x="239" y="256"/>
                        <a:pt x="242" y="260"/>
                        <a:pt x="242" y="264"/>
                      </a:cubicBezTo>
                      <a:cubicBezTo>
                        <a:pt x="242" y="268"/>
                        <a:pt x="239" y="272"/>
                        <a:pt x="234" y="272"/>
                      </a:cubicBezTo>
                      <a:cubicBezTo>
                        <a:pt x="230" y="272"/>
                        <a:pt x="227" y="268"/>
                        <a:pt x="227" y="264"/>
                      </a:cubicBezTo>
                      <a:cubicBezTo>
                        <a:pt x="227" y="260"/>
                        <a:pt x="230" y="256"/>
                        <a:pt x="234" y="256"/>
                      </a:cubicBezTo>
                      <a:close/>
                      <a:moveTo>
                        <a:pt x="234" y="58"/>
                      </a:moveTo>
                      <a:cubicBezTo>
                        <a:pt x="230" y="58"/>
                        <a:pt x="227" y="55"/>
                        <a:pt x="227" y="51"/>
                      </a:cubicBezTo>
                      <a:cubicBezTo>
                        <a:pt x="227" y="47"/>
                        <a:pt x="230" y="43"/>
                        <a:pt x="234" y="43"/>
                      </a:cubicBezTo>
                      <a:cubicBezTo>
                        <a:pt x="239" y="43"/>
                        <a:pt x="242" y="47"/>
                        <a:pt x="242" y="51"/>
                      </a:cubicBezTo>
                      <a:cubicBezTo>
                        <a:pt x="242" y="55"/>
                        <a:pt x="239" y="58"/>
                        <a:pt x="234" y="58"/>
                      </a:cubicBezTo>
                      <a:close/>
                      <a:moveTo>
                        <a:pt x="265" y="74"/>
                      </a:moveTo>
                      <a:cubicBezTo>
                        <a:pt x="269" y="74"/>
                        <a:pt x="273" y="77"/>
                        <a:pt x="273" y="81"/>
                      </a:cubicBezTo>
                      <a:cubicBezTo>
                        <a:pt x="273" y="85"/>
                        <a:pt x="269" y="89"/>
                        <a:pt x="265" y="89"/>
                      </a:cubicBezTo>
                      <a:cubicBezTo>
                        <a:pt x="261" y="89"/>
                        <a:pt x="257" y="85"/>
                        <a:pt x="257" y="81"/>
                      </a:cubicBezTo>
                      <a:cubicBezTo>
                        <a:pt x="257" y="77"/>
                        <a:pt x="261" y="74"/>
                        <a:pt x="265" y="74"/>
                      </a:cubicBezTo>
                      <a:close/>
                      <a:moveTo>
                        <a:pt x="257" y="51"/>
                      </a:moveTo>
                      <a:cubicBezTo>
                        <a:pt x="257" y="47"/>
                        <a:pt x="261" y="43"/>
                        <a:pt x="265" y="43"/>
                      </a:cubicBezTo>
                      <a:cubicBezTo>
                        <a:pt x="269" y="43"/>
                        <a:pt x="273" y="47"/>
                        <a:pt x="273" y="51"/>
                      </a:cubicBezTo>
                      <a:cubicBezTo>
                        <a:pt x="273" y="55"/>
                        <a:pt x="269" y="58"/>
                        <a:pt x="265" y="58"/>
                      </a:cubicBezTo>
                      <a:cubicBezTo>
                        <a:pt x="261" y="58"/>
                        <a:pt x="257" y="55"/>
                        <a:pt x="257" y="51"/>
                      </a:cubicBezTo>
                      <a:close/>
                      <a:moveTo>
                        <a:pt x="250" y="196"/>
                      </a:moveTo>
                      <a:cubicBezTo>
                        <a:pt x="245" y="196"/>
                        <a:pt x="242" y="192"/>
                        <a:pt x="242" y="188"/>
                      </a:cubicBezTo>
                      <a:cubicBezTo>
                        <a:pt x="242" y="184"/>
                        <a:pt x="245" y="180"/>
                        <a:pt x="250" y="180"/>
                      </a:cubicBezTo>
                      <a:cubicBezTo>
                        <a:pt x="254" y="180"/>
                        <a:pt x="257" y="184"/>
                        <a:pt x="257" y="188"/>
                      </a:cubicBezTo>
                      <a:cubicBezTo>
                        <a:pt x="257" y="192"/>
                        <a:pt x="254" y="196"/>
                        <a:pt x="250" y="196"/>
                      </a:cubicBezTo>
                      <a:close/>
                      <a:moveTo>
                        <a:pt x="257" y="218"/>
                      </a:moveTo>
                      <a:cubicBezTo>
                        <a:pt x="257" y="223"/>
                        <a:pt x="254" y="226"/>
                        <a:pt x="250" y="226"/>
                      </a:cubicBezTo>
                      <a:cubicBezTo>
                        <a:pt x="245" y="226"/>
                        <a:pt x="242" y="223"/>
                        <a:pt x="242" y="218"/>
                      </a:cubicBezTo>
                      <a:cubicBezTo>
                        <a:pt x="242" y="214"/>
                        <a:pt x="245" y="211"/>
                        <a:pt x="250" y="211"/>
                      </a:cubicBezTo>
                      <a:cubicBezTo>
                        <a:pt x="254" y="211"/>
                        <a:pt x="257" y="214"/>
                        <a:pt x="257" y="218"/>
                      </a:cubicBezTo>
                      <a:close/>
                      <a:moveTo>
                        <a:pt x="250" y="119"/>
                      </a:moveTo>
                      <a:cubicBezTo>
                        <a:pt x="254" y="119"/>
                        <a:pt x="257" y="123"/>
                        <a:pt x="257" y="127"/>
                      </a:cubicBezTo>
                      <a:cubicBezTo>
                        <a:pt x="257" y="131"/>
                        <a:pt x="254" y="135"/>
                        <a:pt x="250" y="135"/>
                      </a:cubicBezTo>
                      <a:cubicBezTo>
                        <a:pt x="245" y="135"/>
                        <a:pt x="242" y="131"/>
                        <a:pt x="242" y="127"/>
                      </a:cubicBezTo>
                      <a:cubicBezTo>
                        <a:pt x="242" y="123"/>
                        <a:pt x="245" y="119"/>
                        <a:pt x="250" y="119"/>
                      </a:cubicBezTo>
                      <a:close/>
                      <a:moveTo>
                        <a:pt x="242" y="96"/>
                      </a:moveTo>
                      <a:cubicBezTo>
                        <a:pt x="242" y="92"/>
                        <a:pt x="245" y="89"/>
                        <a:pt x="250" y="89"/>
                      </a:cubicBezTo>
                      <a:cubicBezTo>
                        <a:pt x="254" y="89"/>
                        <a:pt x="257" y="92"/>
                        <a:pt x="257" y="96"/>
                      </a:cubicBezTo>
                      <a:cubicBezTo>
                        <a:pt x="257" y="101"/>
                        <a:pt x="254" y="104"/>
                        <a:pt x="250" y="104"/>
                      </a:cubicBezTo>
                      <a:cubicBezTo>
                        <a:pt x="245" y="104"/>
                        <a:pt x="242" y="101"/>
                        <a:pt x="242" y="96"/>
                      </a:cubicBezTo>
                      <a:close/>
                      <a:moveTo>
                        <a:pt x="250" y="150"/>
                      </a:moveTo>
                      <a:cubicBezTo>
                        <a:pt x="254" y="150"/>
                        <a:pt x="257" y="153"/>
                        <a:pt x="257" y="157"/>
                      </a:cubicBezTo>
                      <a:cubicBezTo>
                        <a:pt x="257" y="162"/>
                        <a:pt x="254" y="165"/>
                        <a:pt x="250" y="165"/>
                      </a:cubicBezTo>
                      <a:cubicBezTo>
                        <a:pt x="245" y="165"/>
                        <a:pt x="242" y="162"/>
                        <a:pt x="242" y="157"/>
                      </a:cubicBezTo>
                      <a:cubicBezTo>
                        <a:pt x="242" y="153"/>
                        <a:pt x="245" y="150"/>
                        <a:pt x="250" y="150"/>
                      </a:cubicBezTo>
                      <a:close/>
                      <a:moveTo>
                        <a:pt x="265" y="196"/>
                      </a:moveTo>
                      <a:cubicBezTo>
                        <a:pt x="269" y="196"/>
                        <a:pt x="273" y="199"/>
                        <a:pt x="273" y="203"/>
                      </a:cubicBezTo>
                      <a:cubicBezTo>
                        <a:pt x="273" y="207"/>
                        <a:pt x="269" y="211"/>
                        <a:pt x="265" y="211"/>
                      </a:cubicBezTo>
                      <a:cubicBezTo>
                        <a:pt x="261" y="211"/>
                        <a:pt x="257" y="207"/>
                        <a:pt x="257" y="203"/>
                      </a:cubicBezTo>
                      <a:cubicBezTo>
                        <a:pt x="257" y="199"/>
                        <a:pt x="261" y="196"/>
                        <a:pt x="265" y="196"/>
                      </a:cubicBezTo>
                      <a:close/>
                      <a:moveTo>
                        <a:pt x="265" y="180"/>
                      </a:moveTo>
                      <a:cubicBezTo>
                        <a:pt x="261" y="180"/>
                        <a:pt x="257" y="177"/>
                        <a:pt x="257" y="173"/>
                      </a:cubicBezTo>
                      <a:cubicBezTo>
                        <a:pt x="257" y="168"/>
                        <a:pt x="261" y="165"/>
                        <a:pt x="265" y="165"/>
                      </a:cubicBezTo>
                      <a:cubicBezTo>
                        <a:pt x="269" y="165"/>
                        <a:pt x="273" y="168"/>
                        <a:pt x="273" y="173"/>
                      </a:cubicBezTo>
                      <a:cubicBezTo>
                        <a:pt x="273" y="177"/>
                        <a:pt x="269" y="180"/>
                        <a:pt x="265" y="180"/>
                      </a:cubicBezTo>
                      <a:close/>
                      <a:moveTo>
                        <a:pt x="265" y="150"/>
                      </a:moveTo>
                      <a:cubicBezTo>
                        <a:pt x="261" y="150"/>
                        <a:pt x="257" y="146"/>
                        <a:pt x="257" y="142"/>
                      </a:cubicBezTo>
                      <a:cubicBezTo>
                        <a:pt x="257" y="138"/>
                        <a:pt x="261" y="135"/>
                        <a:pt x="265" y="135"/>
                      </a:cubicBezTo>
                      <a:cubicBezTo>
                        <a:pt x="269" y="135"/>
                        <a:pt x="273" y="138"/>
                        <a:pt x="273" y="142"/>
                      </a:cubicBezTo>
                      <a:cubicBezTo>
                        <a:pt x="273" y="146"/>
                        <a:pt x="269" y="150"/>
                        <a:pt x="265" y="150"/>
                      </a:cubicBezTo>
                      <a:close/>
                      <a:moveTo>
                        <a:pt x="265" y="119"/>
                      </a:moveTo>
                      <a:cubicBezTo>
                        <a:pt x="261" y="119"/>
                        <a:pt x="257" y="116"/>
                        <a:pt x="257" y="112"/>
                      </a:cubicBezTo>
                      <a:cubicBezTo>
                        <a:pt x="257" y="107"/>
                        <a:pt x="261" y="104"/>
                        <a:pt x="265" y="104"/>
                      </a:cubicBezTo>
                      <a:cubicBezTo>
                        <a:pt x="269" y="104"/>
                        <a:pt x="273" y="107"/>
                        <a:pt x="273" y="112"/>
                      </a:cubicBezTo>
                      <a:cubicBezTo>
                        <a:pt x="273" y="116"/>
                        <a:pt x="269" y="119"/>
                        <a:pt x="265" y="119"/>
                      </a:cubicBezTo>
                      <a:close/>
                      <a:moveTo>
                        <a:pt x="250" y="74"/>
                      </a:moveTo>
                      <a:cubicBezTo>
                        <a:pt x="245" y="74"/>
                        <a:pt x="242" y="70"/>
                        <a:pt x="242" y="66"/>
                      </a:cubicBezTo>
                      <a:cubicBezTo>
                        <a:pt x="242" y="62"/>
                        <a:pt x="245" y="58"/>
                        <a:pt x="250" y="58"/>
                      </a:cubicBezTo>
                      <a:cubicBezTo>
                        <a:pt x="254" y="58"/>
                        <a:pt x="257" y="62"/>
                        <a:pt x="257" y="66"/>
                      </a:cubicBezTo>
                      <a:cubicBezTo>
                        <a:pt x="257" y="70"/>
                        <a:pt x="254" y="74"/>
                        <a:pt x="250" y="74"/>
                      </a:cubicBezTo>
                      <a:close/>
                      <a:moveTo>
                        <a:pt x="250" y="241"/>
                      </a:moveTo>
                      <a:cubicBezTo>
                        <a:pt x="254" y="241"/>
                        <a:pt x="257" y="245"/>
                        <a:pt x="257" y="249"/>
                      </a:cubicBezTo>
                      <a:cubicBezTo>
                        <a:pt x="257" y="253"/>
                        <a:pt x="254" y="256"/>
                        <a:pt x="250" y="256"/>
                      </a:cubicBezTo>
                      <a:cubicBezTo>
                        <a:pt x="245" y="256"/>
                        <a:pt x="242" y="253"/>
                        <a:pt x="242" y="249"/>
                      </a:cubicBezTo>
                      <a:cubicBezTo>
                        <a:pt x="242" y="245"/>
                        <a:pt x="245" y="241"/>
                        <a:pt x="250" y="241"/>
                      </a:cubicBezTo>
                      <a:close/>
                      <a:moveTo>
                        <a:pt x="265" y="256"/>
                      </a:moveTo>
                      <a:cubicBezTo>
                        <a:pt x="269" y="256"/>
                        <a:pt x="273" y="260"/>
                        <a:pt x="273" y="264"/>
                      </a:cubicBezTo>
                      <a:cubicBezTo>
                        <a:pt x="273" y="268"/>
                        <a:pt x="269" y="272"/>
                        <a:pt x="265" y="272"/>
                      </a:cubicBezTo>
                      <a:cubicBezTo>
                        <a:pt x="261" y="272"/>
                        <a:pt x="257" y="268"/>
                        <a:pt x="257" y="264"/>
                      </a:cubicBezTo>
                      <a:cubicBezTo>
                        <a:pt x="257" y="260"/>
                        <a:pt x="261" y="256"/>
                        <a:pt x="265" y="256"/>
                      </a:cubicBezTo>
                      <a:close/>
                      <a:moveTo>
                        <a:pt x="265" y="241"/>
                      </a:moveTo>
                      <a:cubicBezTo>
                        <a:pt x="261" y="241"/>
                        <a:pt x="257" y="238"/>
                        <a:pt x="257" y="234"/>
                      </a:cubicBezTo>
                      <a:cubicBezTo>
                        <a:pt x="257" y="229"/>
                        <a:pt x="261" y="226"/>
                        <a:pt x="265" y="226"/>
                      </a:cubicBezTo>
                      <a:cubicBezTo>
                        <a:pt x="269" y="226"/>
                        <a:pt x="273" y="229"/>
                        <a:pt x="273" y="234"/>
                      </a:cubicBezTo>
                      <a:cubicBezTo>
                        <a:pt x="273" y="238"/>
                        <a:pt x="269" y="241"/>
                        <a:pt x="265" y="241"/>
                      </a:cubicBezTo>
                      <a:close/>
                      <a:moveTo>
                        <a:pt x="280" y="241"/>
                      </a:moveTo>
                      <a:cubicBezTo>
                        <a:pt x="284" y="241"/>
                        <a:pt x="288" y="245"/>
                        <a:pt x="288" y="249"/>
                      </a:cubicBezTo>
                      <a:cubicBezTo>
                        <a:pt x="288" y="253"/>
                        <a:pt x="284" y="256"/>
                        <a:pt x="280" y="256"/>
                      </a:cubicBezTo>
                      <a:cubicBezTo>
                        <a:pt x="276" y="256"/>
                        <a:pt x="273" y="253"/>
                        <a:pt x="273" y="249"/>
                      </a:cubicBezTo>
                      <a:cubicBezTo>
                        <a:pt x="273" y="245"/>
                        <a:pt x="276" y="241"/>
                        <a:pt x="280" y="241"/>
                      </a:cubicBezTo>
                      <a:close/>
                      <a:moveTo>
                        <a:pt x="280" y="226"/>
                      </a:moveTo>
                      <a:cubicBezTo>
                        <a:pt x="276" y="226"/>
                        <a:pt x="273" y="223"/>
                        <a:pt x="273" y="218"/>
                      </a:cubicBezTo>
                      <a:cubicBezTo>
                        <a:pt x="273" y="214"/>
                        <a:pt x="276" y="211"/>
                        <a:pt x="280" y="211"/>
                      </a:cubicBezTo>
                      <a:cubicBezTo>
                        <a:pt x="284" y="211"/>
                        <a:pt x="288" y="214"/>
                        <a:pt x="288" y="218"/>
                      </a:cubicBezTo>
                      <a:cubicBezTo>
                        <a:pt x="288" y="223"/>
                        <a:pt x="284" y="226"/>
                        <a:pt x="280" y="226"/>
                      </a:cubicBezTo>
                      <a:close/>
                      <a:moveTo>
                        <a:pt x="280" y="196"/>
                      </a:moveTo>
                      <a:cubicBezTo>
                        <a:pt x="276" y="196"/>
                        <a:pt x="273" y="192"/>
                        <a:pt x="273" y="188"/>
                      </a:cubicBezTo>
                      <a:cubicBezTo>
                        <a:pt x="273" y="184"/>
                        <a:pt x="276" y="180"/>
                        <a:pt x="280" y="180"/>
                      </a:cubicBezTo>
                      <a:cubicBezTo>
                        <a:pt x="284" y="180"/>
                        <a:pt x="288" y="184"/>
                        <a:pt x="288" y="188"/>
                      </a:cubicBezTo>
                      <a:cubicBezTo>
                        <a:pt x="288" y="192"/>
                        <a:pt x="284" y="196"/>
                        <a:pt x="280" y="196"/>
                      </a:cubicBezTo>
                      <a:close/>
                      <a:moveTo>
                        <a:pt x="280" y="165"/>
                      </a:moveTo>
                      <a:cubicBezTo>
                        <a:pt x="276" y="165"/>
                        <a:pt x="273" y="162"/>
                        <a:pt x="273" y="157"/>
                      </a:cubicBezTo>
                      <a:cubicBezTo>
                        <a:pt x="273" y="153"/>
                        <a:pt x="276" y="150"/>
                        <a:pt x="280" y="150"/>
                      </a:cubicBezTo>
                      <a:cubicBezTo>
                        <a:pt x="284" y="150"/>
                        <a:pt x="288" y="153"/>
                        <a:pt x="288" y="157"/>
                      </a:cubicBezTo>
                      <a:cubicBezTo>
                        <a:pt x="288" y="162"/>
                        <a:pt x="284" y="165"/>
                        <a:pt x="280" y="165"/>
                      </a:cubicBezTo>
                      <a:close/>
                      <a:moveTo>
                        <a:pt x="280" y="135"/>
                      </a:moveTo>
                      <a:cubicBezTo>
                        <a:pt x="276" y="135"/>
                        <a:pt x="273" y="131"/>
                        <a:pt x="273" y="127"/>
                      </a:cubicBezTo>
                      <a:cubicBezTo>
                        <a:pt x="273" y="123"/>
                        <a:pt x="276" y="119"/>
                        <a:pt x="280" y="119"/>
                      </a:cubicBezTo>
                      <a:cubicBezTo>
                        <a:pt x="284" y="119"/>
                        <a:pt x="288" y="123"/>
                        <a:pt x="288" y="127"/>
                      </a:cubicBezTo>
                      <a:cubicBezTo>
                        <a:pt x="288" y="131"/>
                        <a:pt x="284" y="135"/>
                        <a:pt x="280" y="135"/>
                      </a:cubicBezTo>
                      <a:close/>
                      <a:moveTo>
                        <a:pt x="280" y="104"/>
                      </a:moveTo>
                      <a:cubicBezTo>
                        <a:pt x="276" y="104"/>
                        <a:pt x="273" y="101"/>
                        <a:pt x="273" y="96"/>
                      </a:cubicBezTo>
                      <a:cubicBezTo>
                        <a:pt x="273" y="92"/>
                        <a:pt x="276" y="89"/>
                        <a:pt x="280" y="89"/>
                      </a:cubicBezTo>
                      <a:cubicBezTo>
                        <a:pt x="284" y="89"/>
                        <a:pt x="288" y="92"/>
                        <a:pt x="288" y="96"/>
                      </a:cubicBezTo>
                      <a:cubicBezTo>
                        <a:pt x="288" y="101"/>
                        <a:pt x="284" y="104"/>
                        <a:pt x="280" y="104"/>
                      </a:cubicBezTo>
                      <a:close/>
                      <a:moveTo>
                        <a:pt x="280" y="74"/>
                      </a:moveTo>
                      <a:cubicBezTo>
                        <a:pt x="276" y="74"/>
                        <a:pt x="273" y="70"/>
                        <a:pt x="273" y="66"/>
                      </a:cubicBezTo>
                      <a:cubicBezTo>
                        <a:pt x="273" y="62"/>
                        <a:pt x="276" y="58"/>
                        <a:pt x="280" y="58"/>
                      </a:cubicBezTo>
                      <a:cubicBezTo>
                        <a:pt x="284" y="58"/>
                        <a:pt x="288" y="62"/>
                        <a:pt x="288" y="66"/>
                      </a:cubicBezTo>
                      <a:cubicBezTo>
                        <a:pt x="288" y="70"/>
                        <a:pt x="284" y="74"/>
                        <a:pt x="280" y="74"/>
                      </a:cubicBezTo>
                      <a:close/>
                      <a:moveTo>
                        <a:pt x="265" y="13"/>
                      </a:moveTo>
                      <a:cubicBezTo>
                        <a:pt x="269" y="13"/>
                        <a:pt x="273" y="16"/>
                        <a:pt x="273" y="20"/>
                      </a:cubicBezTo>
                      <a:cubicBezTo>
                        <a:pt x="273" y="24"/>
                        <a:pt x="269" y="28"/>
                        <a:pt x="265" y="28"/>
                      </a:cubicBezTo>
                      <a:cubicBezTo>
                        <a:pt x="261" y="28"/>
                        <a:pt x="257" y="24"/>
                        <a:pt x="257" y="20"/>
                      </a:cubicBezTo>
                      <a:cubicBezTo>
                        <a:pt x="257" y="16"/>
                        <a:pt x="261" y="13"/>
                        <a:pt x="265" y="13"/>
                      </a:cubicBezTo>
                      <a:close/>
                      <a:moveTo>
                        <a:pt x="250" y="28"/>
                      </a:moveTo>
                      <a:cubicBezTo>
                        <a:pt x="254" y="28"/>
                        <a:pt x="257" y="31"/>
                        <a:pt x="257" y="35"/>
                      </a:cubicBezTo>
                      <a:cubicBezTo>
                        <a:pt x="257" y="40"/>
                        <a:pt x="254" y="43"/>
                        <a:pt x="250" y="43"/>
                      </a:cubicBezTo>
                      <a:cubicBezTo>
                        <a:pt x="245" y="43"/>
                        <a:pt x="242" y="40"/>
                        <a:pt x="242" y="35"/>
                      </a:cubicBezTo>
                      <a:cubicBezTo>
                        <a:pt x="242" y="31"/>
                        <a:pt x="245" y="28"/>
                        <a:pt x="250" y="28"/>
                      </a:cubicBezTo>
                      <a:close/>
                      <a:moveTo>
                        <a:pt x="234" y="13"/>
                      </a:moveTo>
                      <a:cubicBezTo>
                        <a:pt x="239" y="13"/>
                        <a:pt x="242" y="16"/>
                        <a:pt x="242" y="20"/>
                      </a:cubicBezTo>
                      <a:cubicBezTo>
                        <a:pt x="242" y="24"/>
                        <a:pt x="239" y="28"/>
                        <a:pt x="234" y="28"/>
                      </a:cubicBezTo>
                      <a:cubicBezTo>
                        <a:pt x="230" y="28"/>
                        <a:pt x="227" y="24"/>
                        <a:pt x="227" y="20"/>
                      </a:cubicBezTo>
                      <a:cubicBezTo>
                        <a:pt x="227" y="16"/>
                        <a:pt x="230" y="13"/>
                        <a:pt x="234" y="13"/>
                      </a:cubicBezTo>
                      <a:close/>
                      <a:moveTo>
                        <a:pt x="219" y="28"/>
                      </a:moveTo>
                      <a:cubicBezTo>
                        <a:pt x="223" y="28"/>
                        <a:pt x="227" y="31"/>
                        <a:pt x="227" y="35"/>
                      </a:cubicBezTo>
                      <a:cubicBezTo>
                        <a:pt x="227" y="40"/>
                        <a:pt x="223" y="43"/>
                        <a:pt x="219" y="43"/>
                      </a:cubicBezTo>
                      <a:cubicBezTo>
                        <a:pt x="215" y="43"/>
                        <a:pt x="212" y="40"/>
                        <a:pt x="212" y="35"/>
                      </a:cubicBezTo>
                      <a:cubicBezTo>
                        <a:pt x="212" y="31"/>
                        <a:pt x="215" y="28"/>
                        <a:pt x="219" y="28"/>
                      </a:cubicBezTo>
                      <a:close/>
                      <a:moveTo>
                        <a:pt x="204" y="13"/>
                      </a:moveTo>
                      <a:cubicBezTo>
                        <a:pt x="208" y="13"/>
                        <a:pt x="212" y="16"/>
                        <a:pt x="212" y="20"/>
                      </a:cubicBezTo>
                      <a:cubicBezTo>
                        <a:pt x="212" y="24"/>
                        <a:pt x="208" y="28"/>
                        <a:pt x="204" y="28"/>
                      </a:cubicBezTo>
                      <a:cubicBezTo>
                        <a:pt x="200" y="28"/>
                        <a:pt x="196" y="24"/>
                        <a:pt x="196" y="20"/>
                      </a:cubicBezTo>
                      <a:cubicBezTo>
                        <a:pt x="196" y="16"/>
                        <a:pt x="200" y="13"/>
                        <a:pt x="204" y="13"/>
                      </a:cubicBezTo>
                      <a:close/>
                      <a:moveTo>
                        <a:pt x="189" y="28"/>
                      </a:moveTo>
                      <a:cubicBezTo>
                        <a:pt x="193" y="28"/>
                        <a:pt x="196" y="31"/>
                        <a:pt x="196" y="35"/>
                      </a:cubicBezTo>
                      <a:cubicBezTo>
                        <a:pt x="196" y="40"/>
                        <a:pt x="193" y="43"/>
                        <a:pt x="189" y="43"/>
                      </a:cubicBezTo>
                      <a:cubicBezTo>
                        <a:pt x="185" y="43"/>
                        <a:pt x="181" y="40"/>
                        <a:pt x="181" y="35"/>
                      </a:cubicBezTo>
                      <a:cubicBezTo>
                        <a:pt x="181" y="31"/>
                        <a:pt x="185" y="28"/>
                        <a:pt x="189" y="28"/>
                      </a:cubicBezTo>
                      <a:close/>
                      <a:moveTo>
                        <a:pt x="173" y="13"/>
                      </a:moveTo>
                      <a:cubicBezTo>
                        <a:pt x="178" y="13"/>
                        <a:pt x="181" y="16"/>
                        <a:pt x="181" y="20"/>
                      </a:cubicBezTo>
                      <a:cubicBezTo>
                        <a:pt x="181" y="24"/>
                        <a:pt x="178" y="28"/>
                        <a:pt x="173" y="28"/>
                      </a:cubicBezTo>
                      <a:cubicBezTo>
                        <a:pt x="169" y="28"/>
                        <a:pt x="166" y="24"/>
                        <a:pt x="166" y="20"/>
                      </a:cubicBezTo>
                      <a:cubicBezTo>
                        <a:pt x="166" y="16"/>
                        <a:pt x="169" y="13"/>
                        <a:pt x="173" y="13"/>
                      </a:cubicBezTo>
                      <a:close/>
                      <a:moveTo>
                        <a:pt x="158" y="28"/>
                      </a:moveTo>
                      <a:cubicBezTo>
                        <a:pt x="162" y="28"/>
                        <a:pt x="166" y="31"/>
                        <a:pt x="166" y="35"/>
                      </a:cubicBezTo>
                      <a:cubicBezTo>
                        <a:pt x="166" y="40"/>
                        <a:pt x="162" y="43"/>
                        <a:pt x="158" y="43"/>
                      </a:cubicBezTo>
                      <a:cubicBezTo>
                        <a:pt x="154" y="43"/>
                        <a:pt x="151" y="40"/>
                        <a:pt x="151" y="35"/>
                      </a:cubicBezTo>
                      <a:cubicBezTo>
                        <a:pt x="151" y="31"/>
                        <a:pt x="154" y="28"/>
                        <a:pt x="158" y="28"/>
                      </a:cubicBezTo>
                      <a:close/>
                      <a:moveTo>
                        <a:pt x="143" y="13"/>
                      </a:moveTo>
                      <a:cubicBezTo>
                        <a:pt x="147" y="13"/>
                        <a:pt x="151" y="16"/>
                        <a:pt x="151" y="20"/>
                      </a:cubicBezTo>
                      <a:cubicBezTo>
                        <a:pt x="151" y="24"/>
                        <a:pt x="147" y="28"/>
                        <a:pt x="143" y="28"/>
                      </a:cubicBezTo>
                      <a:cubicBezTo>
                        <a:pt x="139" y="28"/>
                        <a:pt x="135" y="24"/>
                        <a:pt x="135" y="20"/>
                      </a:cubicBezTo>
                      <a:cubicBezTo>
                        <a:pt x="135" y="16"/>
                        <a:pt x="139" y="13"/>
                        <a:pt x="143" y="13"/>
                      </a:cubicBezTo>
                      <a:close/>
                      <a:moveTo>
                        <a:pt x="128" y="28"/>
                      </a:moveTo>
                      <a:cubicBezTo>
                        <a:pt x="132" y="28"/>
                        <a:pt x="135" y="31"/>
                        <a:pt x="135" y="35"/>
                      </a:cubicBezTo>
                      <a:cubicBezTo>
                        <a:pt x="135" y="40"/>
                        <a:pt x="132" y="43"/>
                        <a:pt x="128" y="43"/>
                      </a:cubicBezTo>
                      <a:cubicBezTo>
                        <a:pt x="124" y="43"/>
                        <a:pt x="120" y="40"/>
                        <a:pt x="120" y="35"/>
                      </a:cubicBezTo>
                      <a:cubicBezTo>
                        <a:pt x="120" y="31"/>
                        <a:pt x="124" y="28"/>
                        <a:pt x="128" y="28"/>
                      </a:cubicBezTo>
                      <a:close/>
                      <a:moveTo>
                        <a:pt x="112" y="13"/>
                      </a:moveTo>
                      <a:cubicBezTo>
                        <a:pt x="117" y="13"/>
                        <a:pt x="120" y="16"/>
                        <a:pt x="120" y="20"/>
                      </a:cubicBezTo>
                      <a:cubicBezTo>
                        <a:pt x="120" y="24"/>
                        <a:pt x="117" y="28"/>
                        <a:pt x="112" y="28"/>
                      </a:cubicBezTo>
                      <a:cubicBezTo>
                        <a:pt x="108" y="28"/>
                        <a:pt x="105" y="24"/>
                        <a:pt x="105" y="20"/>
                      </a:cubicBezTo>
                      <a:cubicBezTo>
                        <a:pt x="105" y="16"/>
                        <a:pt x="108" y="13"/>
                        <a:pt x="112" y="13"/>
                      </a:cubicBezTo>
                      <a:close/>
                      <a:moveTo>
                        <a:pt x="97" y="28"/>
                      </a:moveTo>
                      <a:cubicBezTo>
                        <a:pt x="101" y="28"/>
                        <a:pt x="105" y="31"/>
                        <a:pt x="105" y="35"/>
                      </a:cubicBezTo>
                      <a:cubicBezTo>
                        <a:pt x="105" y="40"/>
                        <a:pt x="101" y="43"/>
                        <a:pt x="97" y="43"/>
                      </a:cubicBezTo>
                      <a:cubicBezTo>
                        <a:pt x="93" y="43"/>
                        <a:pt x="90" y="40"/>
                        <a:pt x="90" y="35"/>
                      </a:cubicBezTo>
                      <a:cubicBezTo>
                        <a:pt x="90" y="31"/>
                        <a:pt x="93" y="28"/>
                        <a:pt x="97" y="28"/>
                      </a:cubicBezTo>
                      <a:close/>
                      <a:moveTo>
                        <a:pt x="82" y="13"/>
                      </a:moveTo>
                      <a:cubicBezTo>
                        <a:pt x="86" y="13"/>
                        <a:pt x="90" y="16"/>
                        <a:pt x="90" y="20"/>
                      </a:cubicBezTo>
                      <a:cubicBezTo>
                        <a:pt x="90" y="24"/>
                        <a:pt x="86" y="28"/>
                        <a:pt x="82" y="28"/>
                      </a:cubicBezTo>
                      <a:cubicBezTo>
                        <a:pt x="78" y="28"/>
                        <a:pt x="74" y="24"/>
                        <a:pt x="74" y="20"/>
                      </a:cubicBezTo>
                      <a:cubicBezTo>
                        <a:pt x="74" y="16"/>
                        <a:pt x="78" y="13"/>
                        <a:pt x="82" y="13"/>
                      </a:cubicBezTo>
                      <a:close/>
                      <a:moveTo>
                        <a:pt x="67" y="28"/>
                      </a:moveTo>
                      <a:cubicBezTo>
                        <a:pt x="71" y="28"/>
                        <a:pt x="74" y="31"/>
                        <a:pt x="74" y="35"/>
                      </a:cubicBezTo>
                      <a:cubicBezTo>
                        <a:pt x="74" y="40"/>
                        <a:pt x="71" y="43"/>
                        <a:pt x="67" y="43"/>
                      </a:cubicBezTo>
                      <a:cubicBezTo>
                        <a:pt x="63" y="43"/>
                        <a:pt x="59" y="40"/>
                        <a:pt x="59" y="35"/>
                      </a:cubicBezTo>
                      <a:cubicBezTo>
                        <a:pt x="59" y="31"/>
                        <a:pt x="63" y="28"/>
                        <a:pt x="67" y="28"/>
                      </a:cubicBezTo>
                      <a:close/>
                      <a:moveTo>
                        <a:pt x="52" y="13"/>
                      </a:moveTo>
                      <a:cubicBezTo>
                        <a:pt x="56" y="13"/>
                        <a:pt x="59" y="16"/>
                        <a:pt x="59" y="20"/>
                      </a:cubicBezTo>
                      <a:cubicBezTo>
                        <a:pt x="59" y="24"/>
                        <a:pt x="56" y="28"/>
                        <a:pt x="52" y="28"/>
                      </a:cubicBezTo>
                      <a:cubicBezTo>
                        <a:pt x="47" y="28"/>
                        <a:pt x="44" y="24"/>
                        <a:pt x="44" y="20"/>
                      </a:cubicBezTo>
                      <a:cubicBezTo>
                        <a:pt x="44" y="16"/>
                        <a:pt x="47" y="13"/>
                        <a:pt x="52" y="13"/>
                      </a:cubicBezTo>
                      <a:close/>
                      <a:moveTo>
                        <a:pt x="36" y="28"/>
                      </a:moveTo>
                      <a:cubicBezTo>
                        <a:pt x="40" y="28"/>
                        <a:pt x="44" y="31"/>
                        <a:pt x="44" y="35"/>
                      </a:cubicBezTo>
                      <a:cubicBezTo>
                        <a:pt x="44" y="40"/>
                        <a:pt x="40" y="43"/>
                        <a:pt x="36" y="43"/>
                      </a:cubicBezTo>
                      <a:cubicBezTo>
                        <a:pt x="32" y="43"/>
                        <a:pt x="29" y="40"/>
                        <a:pt x="29" y="35"/>
                      </a:cubicBezTo>
                      <a:cubicBezTo>
                        <a:pt x="29" y="31"/>
                        <a:pt x="32" y="28"/>
                        <a:pt x="36" y="28"/>
                      </a:cubicBezTo>
                      <a:close/>
                      <a:moveTo>
                        <a:pt x="21" y="13"/>
                      </a:moveTo>
                      <a:cubicBezTo>
                        <a:pt x="25" y="13"/>
                        <a:pt x="29" y="16"/>
                        <a:pt x="29" y="20"/>
                      </a:cubicBezTo>
                      <a:cubicBezTo>
                        <a:pt x="29" y="24"/>
                        <a:pt x="25" y="28"/>
                        <a:pt x="21" y="28"/>
                      </a:cubicBezTo>
                      <a:cubicBezTo>
                        <a:pt x="17" y="28"/>
                        <a:pt x="13" y="24"/>
                        <a:pt x="13" y="20"/>
                      </a:cubicBezTo>
                      <a:cubicBezTo>
                        <a:pt x="13" y="16"/>
                        <a:pt x="17" y="13"/>
                        <a:pt x="21" y="13"/>
                      </a:cubicBezTo>
                      <a:close/>
                      <a:moveTo>
                        <a:pt x="21" y="43"/>
                      </a:moveTo>
                      <a:cubicBezTo>
                        <a:pt x="25" y="43"/>
                        <a:pt x="29" y="47"/>
                        <a:pt x="29" y="51"/>
                      </a:cubicBezTo>
                      <a:cubicBezTo>
                        <a:pt x="29" y="55"/>
                        <a:pt x="25" y="58"/>
                        <a:pt x="21" y="58"/>
                      </a:cubicBezTo>
                      <a:cubicBezTo>
                        <a:pt x="17" y="58"/>
                        <a:pt x="13" y="55"/>
                        <a:pt x="13" y="51"/>
                      </a:cubicBezTo>
                      <a:cubicBezTo>
                        <a:pt x="13" y="47"/>
                        <a:pt x="17" y="43"/>
                        <a:pt x="21" y="43"/>
                      </a:cubicBezTo>
                      <a:close/>
                      <a:moveTo>
                        <a:pt x="21" y="74"/>
                      </a:moveTo>
                      <a:cubicBezTo>
                        <a:pt x="25" y="74"/>
                        <a:pt x="29" y="77"/>
                        <a:pt x="29" y="81"/>
                      </a:cubicBezTo>
                      <a:cubicBezTo>
                        <a:pt x="29" y="85"/>
                        <a:pt x="25" y="89"/>
                        <a:pt x="21" y="89"/>
                      </a:cubicBezTo>
                      <a:cubicBezTo>
                        <a:pt x="17" y="89"/>
                        <a:pt x="13" y="85"/>
                        <a:pt x="13" y="81"/>
                      </a:cubicBezTo>
                      <a:cubicBezTo>
                        <a:pt x="13" y="77"/>
                        <a:pt x="17" y="74"/>
                        <a:pt x="21" y="74"/>
                      </a:cubicBezTo>
                      <a:close/>
                      <a:moveTo>
                        <a:pt x="21" y="104"/>
                      </a:moveTo>
                      <a:cubicBezTo>
                        <a:pt x="25" y="104"/>
                        <a:pt x="29" y="107"/>
                        <a:pt x="29" y="112"/>
                      </a:cubicBezTo>
                      <a:cubicBezTo>
                        <a:pt x="29" y="116"/>
                        <a:pt x="25" y="119"/>
                        <a:pt x="21" y="119"/>
                      </a:cubicBezTo>
                      <a:cubicBezTo>
                        <a:pt x="17" y="119"/>
                        <a:pt x="13" y="116"/>
                        <a:pt x="13" y="112"/>
                      </a:cubicBezTo>
                      <a:cubicBezTo>
                        <a:pt x="13" y="107"/>
                        <a:pt x="17" y="104"/>
                        <a:pt x="21" y="104"/>
                      </a:cubicBezTo>
                      <a:close/>
                      <a:moveTo>
                        <a:pt x="21" y="135"/>
                      </a:moveTo>
                      <a:cubicBezTo>
                        <a:pt x="25" y="135"/>
                        <a:pt x="29" y="138"/>
                        <a:pt x="29" y="142"/>
                      </a:cubicBezTo>
                      <a:cubicBezTo>
                        <a:pt x="29" y="146"/>
                        <a:pt x="25" y="150"/>
                        <a:pt x="21" y="150"/>
                      </a:cubicBezTo>
                      <a:cubicBezTo>
                        <a:pt x="17" y="150"/>
                        <a:pt x="13" y="146"/>
                        <a:pt x="13" y="142"/>
                      </a:cubicBezTo>
                      <a:cubicBezTo>
                        <a:pt x="13" y="138"/>
                        <a:pt x="17" y="135"/>
                        <a:pt x="21" y="135"/>
                      </a:cubicBezTo>
                      <a:close/>
                      <a:moveTo>
                        <a:pt x="21" y="165"/>
                      </a:moveTo>
                      <a:cubicBezTo>
                        <a:pt x="25" y="165"/>
                        <a:pt x="29" y="168"/>
                        <a:pt x="29" y="173"/>
                      </a:cubicBezTo>
                      <a:cubicBezTo>
                        <a:pt x="29" y="177"/>
                        <a:pt x="25" y="180"/>
                        <a:pt x="21" y="180"/>
                      </a:cubicBezTo>
                      <a:cubicBezTo>
                        <a:pt x="17" y="180"/>
                        <a:pt x="13" y="177"/>
                        <a:pt x="13" y="173"/>
                      </a:cubicBezTo>
                      <a:cubicBezTo>
                        <a:pt x="13" y="168"/>
                        <a:pt x="17" y="165"/>
                        <a:pt x="21" y="165"/>
                      </a:cubicBezTo>
                      <a:close/>
                      <a:moveTo>
                        <a:pt x="21" y="196"/>
                      </a:moveTo>
                      <a:cubicBezTo>
                        <a:pt x="25" y="196"/>
                        <a:pt x="29" y="199"/>
                        <a:pt x="29" y="203"/>
                      </a:cubicBezTo>
                      <a:cubicBezTo>
                        <a:pt x="29" y="207"/>
                        <a:pt x="25" y="211"/>
                        <a:pt x="21" y="211"/>
                      </a:cubicBezTo>
                      <a:cubicBezTo>
                        <a:pt x="17" y="211"/>
                        <a:pt x="13" y="207"/>
                        <a:pt x="13" y="203"/>
                      </a:cubicBezTo>
                      <a:cubicBezTo>
                        <a:pt x="13" y="199"/>
                        <a:pt x="17" y="196"/>
                        <a:pt x="21" y="196"/>
                      </a:cubicBezTo>
                      <a:close/>
                      <a:moveTo>
                        <a:pt x="21" y="226"/>
                      </a:moveTo>
                      <a:cubicBezTo>
                        <a:pt x="25" y="226"/>
                        <a:pt x="29" y="229"/>
                        <a:pt x="29" y="234"/>
                      </a:cubicBezTo>
                      <a:cubicBezTo>
                        <a:pt x="29" y="238"/>
                        <a:pt x="25" y="241"/>
                        <a:pt x="21" y="241"/>
                      </a:cubicBezTo>
                      <a:cubicBezTo>
                        <a:pt x="17" y="241"/>
                        <a:pt x="13" y="238"/>
                        <a:pt x="13" y="234"/>
                      </a:cubicBezTo>
                      <a:cubicBezTo>
                        <a:pt x="13" y="229"/>
                        <a:pt x="17" y="226"/>
                        <a:pt x="21" y="226"/>
                      </a:cubicBezTo>
                      <a:close/>
                      <a:moveTo>
                        <a:pt x="21" y="256"/>
                      </a:moveTo>
                      <a:cubicBezTo>
                        <a:pt x="25" y="256"/>
                        <a:pt x="29" y="260"/>
                        <a:pt x="29" y="264"/>
                      </a:cubicBezTo>
                      <a:cubicBezTo>
                        <a:pt x="29" y="268"/>
                        <a:pt x="25" y="272"/>
                        <a:pt x="21" y="272"/>
                      </a:cubicBezTo>
                      <a:cubicBezTo>
                        <a:pt x="17" y="272"/>
                        <a:pt x="13" y="268"/>
                        <a:pt x="13" y="264"/>
                      </a:cubicBezTo>
                      <a:cubicBezTo>
                        <a:pt x="13" y="260"/>
                        <a:pt x="17" y="256"/>
                        <a:pt x="21" y="256"/>
                      </a:cubicBezTo>
                      <a:close/>
                      <a:moveTo>
                        <a:pt x="21" y="302"/>
                      </a:moveTo>
                      <a:cubicBezTo>
                        <a:pt x="17" y="302"/>
                        <a:pt x="13" y="299"/>
                        <a:pt x="13" y="295"/>
                      </a:cubicBezTo>
                      <a:cubicBezTo>
                        <a:pt x="13" y="290"/>
                        <a:pt x="17" y="287"/>
                        <a:pt x="21" y="287"/>
                      </a:cubicBezTo>
                      <a:cubicBezTo>
                        <a:pt x="25" y="287"/>
                        <a:pt x="29" y="290"/>
                        <a:pt x="29" y="295"/>
                      </a:cubicBezTo>
                      <a:cubicBezTo>
                        <a:pt x="29" y="299"/>
                        <a:pt x="25" y="302"/>
                        <a:pt x="21" y="302"/>
                      </a:cubicBezTo>
                      <a:close/>
                      <a:moveTo>
                        <a:pt x="36" y="287"/>
                      </a:moveTo>
                      <a:cubicBezTo>
                        <a:pt x="32" y="287"/>
                        <a:pt x="29" y="284"/>
                        <a:pt x="29" y="279"/>
                      </a:cubicBezTo>
                      <a:cubicBezTo>
                        <a:pt x="29" y="275"/>
                        <a:pt x="32" y="272"/>
                        <a:pt x="36" y="272"/>
                      </a:cubicBezTo>
                      <a:cubicBezTo>
                        <a:pt x="40" y="272"/>
                        <a:pt x="44" y="275"/>
                        <a:pt x="44" y="279"/>
                      </a:cubicBezTo>
                      <a:cubicBezTo>
                        <a:pt x="44" y="284"/>
                        <a:pt x="40" y="287"/>
                        <a:pt x="36" y="287"/>
                      </a:cubicBezTo>
                      <a:close/>
                      <a:moveTo>
                        <a:pt x="52" y="302"/>
                      </a:moveTo>
                      <a:cubicBezTo>
                        <a:pt x="47" y="302"/>
                        <a:pt x="44" y="299"/>
                        <a:pt x="44" y="295"/>
                      </a:cubicBezTo>
                      <a:cubicBezTo>
                        <a:pt x="44" y="290"/>
                        <a:pt x="47" y="287"/>
                        <a:pt x="52" y="287"/>
                      </a:cubicBezTo>
                      <a:cubicBezTo>
                        <a:pt x="56" y="287"/>
                        <a:pt x="59" y="290"/>
                        <a:pt x="59" y="295"/>
                      </a:cubicBezTo>
                      <a:cubicBezTo>
                        <a:pt x="59" y="299"/>
                        <a:pt x="56" y="302"/>
                        <a:pt x="52" y="302"/>
                      </a:cubicBezTo>
                      <a:close/>
                      <a:moveTo>
                        <a:pt x="67" y="287"/>
                      </a:moveTo>
                      <a:cubicBezTo>
                        <a:pt x="63" y="287"/>
                        <a:pt x="59" y="284"/>
                        <a:pt x="59" y="279"/>
                      </a:cubicBezTo>
                      <a:cubicBezTo>
                        <a:pt x="59" y="275"/>
                        <a:pt x="63" y="272"/>
                        <a:pt x="67" y="272"/>
                      </a:cubicBezTo>
                      <a:cubicBezTo>
                        <a:pt x="71" y="272"/>
                        <a:pt x="74" y="275"/>
                        <a:pt x="74" y="279"/>
                      </a:cubicBezTo>
                      <a:cubicBezTo>
                        <a:pt x="74" y="284"/>
                        <a:pt x="71" y="287"/>
                        <a:pt x="67" y="287"/>
                      </a:cubicBezTo>
                      <a:close/>
                      <a:moveTo>
                        <a:pt x="82" y="302"/>
                      </a:moveTo>
                      <a:cubicBezTo>
                        <a:pt x="78" y="302"/>
                        <a:pt x="74" y="299"/>
                        <a:pt x="74" y="295"/>
                      </a:cubicBezTo>
                      <a:cubicBezTo>
                        <a:pt x="74" y="290"/>
                        <a:pt x="78" y="287"/>
                        <a:pt x="82" y="287"/>
                      </a:cubicBezTo>
                      <a:cubicBezTo>
                        <a:pt x="86" y="287"/>
                        <a:pt x="90" y="290"/>
                        <a:pt x="90" y="295"/>
                      </a:cubicBezTo>
                      <a:cubicBezTo>
                        <a:pt x="90" y="299"/>
                        <a:pt x="86" y="302"/>
                        <a:pt x="82" y="302"/>
                      </a:cubicBezTo>
                      <a:close/>
                      <a:moveTo>
                        <a:pt x="97" y="287"/>
                      </a:moveTo>
                      <a:cubicBezTo>
                        <a:pt x="93" y="287"/>
                        <a:pt x="90" y="284"/>
                        <a:pt x="90" y="279"/>
                      </a:cubicBezTo>
                      <a:cubicBezTo>
                        <a:pt x="90" y="275"/>
                        <a:pt x="93" y="272"/>
                        <a:pt x="97" y="272"/>
                      </a:cubicBezTo>
                      <a:cubicBezTo>
                        <a:pt x="101" y="272"/>
                        <a:pt x="105" y="275"/>
                        <a:pt x="105" y="279"/>
                      </a:cubicBezTo>
                      <a:cubicBezTo>
                        <a:pt x="105" y="284"/>
                        <a:pt x="101" y="287"/>
                        <a:pt x="97" y="287"/>
                      </a:cubicBezTo>
                      <a:close/>
                      <a:moveTo>
                        <a:pt x="112" y="302"/>
                      </a:moveTo>
                      <a:cubicBezTo>
                        <a:pt x="108" y="302"/>
                        <a:pt x="105" y="299"/>
                        <a:pt x="105" y="295"/>
                      </a:cubicBezTo>
                      <a:cubicBezTo>
                        <a:pt x="105" y="290"/>
                        <a:pt x="108" y="287"/>
                        <a:pt x="112" y="287"/>
                      </a:cubicBezTo>
                      <a:cubicBezTo>
                        <a:pt x="117" y="287"/>
                        <a:pt x="120" y="290"/>
                        <a:pt x="120" y="295"/>
                      </a:cubicBezTo>
                      <a:cubicBezTo>
                        <a:pt x="120" y="299"/>
                        <a:pt x="117" y="302"/>
                        <a:pt x="112" y="302"/>
                      </a:cubicBezTo>
                      <a:close/>
                      <a:moveTo>
                        <a:pt x="128" y="287"/>
                      </a:moveTo>
                      <a:cubicBezTo>
                        <a:pt x="124" y="287"/>
                        <a:pt x="120" y="284"/>
                        <a:pt x="120" y="279"/>
                      </a:cubicBezTo>
                      <a:cubicBezTo>
                        <a:pt x="120" y="275"/>
                        <a:pt x="124" y="272"/>
                        <a:pt x="128" y="272"/>
                      </a:cubicBezTo>
                      <a:cubicBezTo>
                        <a:pt x="132" y="272"/>
                        <a:pt x="135" y="275"/>
                        <a:pt x="135" y="279"/>
                      </a:cubicBezTo>
                      <a:cubicBezTo>
                        <a:pt x="135" y="284"/>
                        <a:pt x="132" y="287"/>
                        <a:pt x="128" y="287"/>
                      </a:cubicBezTo>
                      <a:close/>
                      <a:moveTo>
                        <a:pt x="143" y="302"/>
                      </a:moveTo>
                      <a:cubicBezTo>
                        <a:pt x="139" y="302"/>
                        <a:pt x="135" y="299"/>
                        <a:pt x="135" y="295"/>
                      </a:cubicBezTo>
                      <a:cubicBezTo>
                        <a:pt x="135" y="290"/>
                        <a:pt x="139" y="287"/>
                        <a:pt x="143" y="287"/>
                      </a:cubicBezTo>
                      <a:cubicBezTo>
                        <a:pt x="147" y="287"/>
                        <a:pt x="151" y="290"/>
                        <a:pt x="151" y="295"/>
                      </a:cubicBezTo>
                      <a:cubicBezTo>
                        <a:pt x="151" y="299"/>
                        <a:pt x="147" y="302"/>
                        <a:pt x="143" y="302"/>
                      </a:cubicBezTo>
                      <a:close/>
                      <a:moveTo>
                        <a:pt x="158" y="287"/>
                      </a:moveTo>
                      <a:cubicBezTo>
                        <a:pt x="154" y="287"/>
                        <a:pt x="151" y="284"/>
                        <a:pt x="151" y="279"/>
                      </a:cubicBezTo>
                      <a:cubicBezTo>
                        <a:pt x="151" y="275"/>
                        <a:pt x="154" y="272"/>
                        <a:pt x="158" y="272"/>
                      </a:cubicBezTo>
                      <a:cubicBezTo>
                        <a:pt x="162" y="272"/>
                        <a:pt x="166" y="275"/>
                        <a:pt x="166" y="279"/>
                      </a:cubicBezTo>
                      <a:cubicBezTo>
                        <a:pt x="166" y="284"/>
                        <a:pt x="162" y="287"/>
                        <a:pt x="158" y="287"/>
                      </a:cubicBezTo>
                      <a:close/>
                      <a:moveTo>
                        <a:pt x="173" y="302"/>
                      </a:moveTo>
                      <a:cubicBezTo>
                        <a:pt x="169" y="302"/>
                        <a:pt x="166" y="299"/>
                        <a:pt x="166" y="295"/>
                      </a:cubicBezTo>
                      <a:cubicBezTo>
                        <a:pt x="166" y="290"/>
                        <a:pt x="169" y="287"/>
                        <a:pt x="173" y="287"/>
                      </a:cubicBezTo>
                      <a:cubicBezTo>
                        <a:pt x="178" y="287"/>
                        <a:pt x="181" y="290"/>
                        <a:pt x="181" y="295"/>
                      </a:cubicBezTo>
                      <a:cubicBezTo>
                        <a:pt x="181" y="299"/>
                        <a:pt x="178" y="302"/>
                        <a:pt x="173" y="302"/>
                      </a:cubicBezTo>
                      <a:close/>
                      <a:moveTo>
                        <a:pt x="189" y="287"/>
                      </a:moveTo>
                      <a:cubicBezTo>
                        <a:pt x="185" y="287"/>
                        <a:pt x="181" y="284"/>
                        <a:pt x="181" y="279"/>
                      </a:cubicBezTo>
                      <a:cubicBezTo>
                        <a:pt x="181" y="275"/>
                        <a:pt x="185" y="272"/>
                        <a:pt x="189" y="272"/>
                      </a:cubicBezTo>
                      <a:cubicBezTo>
                        <a:pt x="193" y="272"/>
                        <a:pt x="196" y="275"/>
                        <a:pt x="196" y="279"/>
                      </a:cubicBezTo>
                      <a:cubicBezTo>
                        <a:pt x="196" y="284"/>
                        <a:pt x="193" y="287"/>
                        <a:pt x="189" y="287"/>
                      </a:cubicBezTo>
                      <a:close/>
                      <a:moveTo>
                        <a:pt x="204" y="302"/>
                      </a:moveTo>
                      <a:cubicBezTo>
                        <a:pt x="200" y="302"/>
                        <a:pt x="196" y="299"/>
                        <a:pt x="196" y="295"/>
                      </a:cubicBezTo>
                      <a:cubicBezTo>
                        <a:pt x="196" y="290"/>
                        <a:pt x="200" y="287"/>
                        <a:pt x="204" y="287"/>
                      </a:cubicBezTo>
                      <a:cubicBezTo>
                        <a:pt x="208" y="287"/>
                        <a:pt x="212" y="290"/>
                        <a:pt x="212" y="295"/>
                      </a:cubicBezTo>
                      <a:cubicBezTo>
                        <a:pt x="212" y="299"/>
                        <a:pt x="208" y="302"/>
                        <a:pt x="204" y="302"/>
                      </a:cubicBezTo>
                      <a:close/>
                      <a:moveTo>
                        <a:pt x="219" y="287"/>
                      </a:moveTo>
                      <a:cubicBezTo>
                        <a:pt x="215" y="287"/>
                        <a:pt x="212" y="284"/>
                        <a:pt x="212" y="279"/>
                      </a:cubicBezTo>
                      <a:cubicBezTo>
                        <a:pt x="212" y="275"/>
                        <a:pt x="215" y="272"/>
                        <a:pt x="219" y="272"/>
                      </a:cubicBezTo>
                      <a:cubicBezTo>
                        <a:pt x="223" y="272"/>
                        <a:pt x="227" y="275"/>
                        <a:pt x="227" y="279"/>
                      </a:cubicBezTo>
                      <a:cubicBezTo>
                        <a:pt x="227" y="284"/>
                        <a:pt x="223" y="287"/>
                        <a:pt x="219" y="287"/>
                      </a:cubicBezTo>
                      <a:close/>
                      <a:moveTo>
                        <a:pt x="234" y="302"/>
                      </a:moveTo>
                      <a:cubicBezTo>
                        <a:pt x="230" y="302"/>
                        <a:pt x="227" y="299"/>
                        <a:pt x="227" y="295"/>
                      </a:cubicBezTo>
                      <a:cubicBezTo>
                        <a:pt x="227" y="290"/>
                        <a:pt x="230" y="287"/>
                        <a:pt x="234" y="287"/>
                      </a:cubicBezTo>
                      <a:cubicBezTo>
                        <a:pt x="239" y="287"/>
                        <a:pt x="242" y="290"/>
                        <a:pt x="242" y="295"/>
                      </a:cubicBezTo>
                      <a:cubicBezTo>
                        <a:pt x="242" y="299"/>
                        <a:pt x="239" y="302"/>
                        <a:pt x="234" y="302"/>
                      </a:cubicBezTo>
                      <a:close/>
                      <a:moveTo>
                        <a:pt x="250" y="287"/>
                      </a:moveTo>
                      <a:cubicBezTo>
                        <a:pt x="245" y="287"/>
                        <a:pt x="242" y="284"/>
                        <a:pt x="242" y="279"/>
                      </a:cubicBezTo>
                      <a:cubicBezTo>
                        <a:pt x="242" y="275"/>
                        <a:pt x="245" y="272"/>
                        <a:pt x="250" y="272"/>
                      </a:cubicBezTo>
                      <a:cubicBezTo>
                        <a:pt x="254" y="272"/>
                        <a:pt x="257" y="275"/>
                        <a:pt x="257" y="279"/>
                      </a:cubicBezTo>
                      <a:cubicBezTo>
                        <a:pt x="257" y="284"/>
                        <a:pt x="254" y="287"/>
                        <a:pt x="250" y="287"/>
                      </a:cubicBezTo>
                      <a:close/>
                      <a:moveTo>
                        <a:pt x="265" y="302"/>
                      </a:moveTo>
                      <a:cubicBezTo>
                        <a:pt x="261" y="302"/>
                        <a:pt x="257" y="299"/>
                        <a:pt x="257" y="295"/>
                      </a:cubicBezTo>
                      <a:cubicBezTo>
                        <a:pt x="257" y="290"/>
                        <a:pt x="261" y="287"/>
                        <a:pt x="265" y="287"/>
                      </a:cubicBezTo>
                      <a:cubicBezTo>
                        <a:pt x="269" y="287"/>
                        <a:pt x="273" y="290"/>
                        <a:pt x="273" y="295"/>
                      </a:cubicBezTo>
                      <a:cubicBezTo>
                        <a:pt x="273" y="299"/>
                        <a:pt x="269" y="302"/>
                        <a:pt x="265" y="302"/>
                      </a:cubicBezTo>
                      <a:close/>
                      <a:moveTo>
                        <a:pt x="280" y="287"/>
                      </a:moveTo>
                      <a:cubicBezTo>
                        <a:pt x="276" y="287"/>
                        <a:pt x="273" y="284"/>
                        <a:pt x="273" y="279"/>
                      </a:cubicBezTo>
                      <a:cubicBezTo>
                        <a:pt x="273" y="275"/>
                        <a:pt x="276" y="272"/>
                        <a:pt x="280" y="272"/>
                      </a:cubicBezTo>
                      <a:cubicBezTo>
                        <a:pt x="284" y="272"/>
                        <a:pt x="288" y="275"/>
                        <a:pt x="288" y="279"/>
                      </a:cubicBezTo>
                      <a:cubicBezTo>
                        <a:pt x="288" y="284"/>
                        <a:pt x="284" y="287"/>
                        <a:pt x="280" y="287"/>
                      </a:cubicBezTo>
                      <a:close/>
                      <a:moveTo>
                        <a:pt x="295" y="302"/>
                      </a:moveTo>
                      <a:cubicBezTo>
                        <a:pt x="291" y="302"/>
                        <a:pt x="288" y="299"/>
                        <a:pt x="288" y="295"/>
                      </a:cubicBezTo>
                      <a:cubicBezTo>
                        <a:pt x="288" y="290"/>
                        <a:pt x="291" y="287"/>
                        <a:pt x="295" y="287"/>
                      </a:cubicBezTo>
                      <a:cubicBezTo>
                        <a:pt x="300" y="287"/>
                        <a:pt x="303" y="290"/>
                        <a:pt x="303" y="295"/>
                      </a:cubicBezTo>
                      <a:cubicBezTo>
                        <a:pt x="303" y="299"/>
                        <a:pt x="300" y="302"/>
                        <a:pt x="295" y="302"/>
                      </a:cubicBezTo>
                      <a:close/>
                      <a:moveTo>
                        <a:pt x="295" y="272"/>
                      </a:moveTo>
                      <a:cubicBezTo>
                        <a:pt x="291" y="272"/>
                        <a:pt x="288" y="268"/>
                        <a:pt x="288" y="264"/>
                      </a:cubicBezTo>
                      <a:cubicBezTo>
                        <a:pt x="288" y="260"/>
                        <a:pt x="291" y="256"/>
                        <a:pt x="295" y="256"/>
                      </a:cubicBezTo>
                      <a:cubicBezTo>
                        <a:pt x="300" y="256"/>
                        <a:pt x="303" y="260"/>
                        <a:pt x="303" y="264"/>
                      </a:cubicBezTo>
                      <a:cubicBezTo>
                        <a:pt x="303" y="268"/>
                        <a:pt x="300" y="272"/>
                        <a:pt x="295" y="272"/>
                      </a:cubicBezTo>
                      <a:close/>
                      <a:moveTo>
                        <a:pt x="295" y="241"/>
                      </a:moveTo>
                      <a:cubicBezTo>
                        <a:pt x="291" y="241"/>
                        <a:pt x="288" y="238"/>
                        <a:pt x="288" y="234"/>
                      </a:cubicBezTo>
                      <a:cubicBezTo>
                        <a:pt x="288" y="229"/>
                        <a:pt x="291" y="226"/>
                        <a:pt x="295" y="226"/>
                      </a:cubicBezTo>
                      <a:cubicBezTo>
                        <a:pt x="300" y="226"/>
                        <a:pt x="303" y="229"/>
                        <a:pt x="303" y="234"/>
                      </a:cubicBezTo>
                      <a:cubicBezTo>
                        <a:pt x="303" y="238"/>
                        <a:pt x="300" y="241"/>
                        <a:pt x="295" y="241"/>
                      </a:cubicBezTo>
                      <a:close/>
                      <a:moveTo>
                        <a:pt x="295" y="211"/>
                      </a:moveTo>
                      <a:cubicBezTo>
                        <a:pt x="291" y="211"/>
                        <a:pt x="288" y="207"/>
                        <a:pt x="288" y="203"/>
                      </a:cubicBezTo>
                      <a:cubicBezTo>
                        <a:pt x="288" y="199"/>
                        <a:pt x="291" y="196"/>
                        <a:pt x="295" y="196"/>
                      </a:cubicBezTo>
                      <a:cubicBezTo>
                        <a:pt x="300" y="196"/>
                        <a:pt x="303" y="199"/>
                        <a:pt x="303" y="203"/>
                      </a:cubicBezTo>
                      <a:cubicBezTo>
                        <a:pt x="303" y="207"/>
                        <a:pt x="300" y="211"/>
                        <a:pt x="295" y="211"/>
                      </a:cubicBezTo>
                      <a:close/>
                      <a:moveTo>
                        <a:pt x="295" y="180"/>
                      </a:moveTo>
                      <a:cubicBezTo>
                        <a:pt x="291" y="180"/>
                        <a:pt x="288" y="177"/>
                        <a:pt x="288" y="173"/>
                      </a:cubicBezTo>
                      <a:cubicBezTo>
                        <a:pt x="288" y="168"/>
                        <a:pt x="291" y="165"/>
                        <a:pt x="295" y="165"/>
                      </a:cubicBezTo>
                      <a:cubicBezTo>
                        <a:pt x="300" y="165"/>
                        <a:pt x="303" y="168"/>
                        <a:pt x="303" y="173"/>
                      </a:cubicBezTo>
                      <a:cubicBezTo>
                        <a:pt x="303" y="177"/>
                        <a:pt x="300" y="180"/>
                        <a:pt x="295" y="180"/>
                      </a:cubicBezTo>
                      <a:close/>
                      <a:moveTo>
                        <a:pt x="295" y="150"/>
                      </a:moveTo>
                      <a:cubicBezTo>
                        <a:pt x="291" y="150"/>
                        <a:pt x="288" y="146"/>
                        <a:pt x="288" y="142"/>
                      </a:cubicBezTo>
                      <a:cubicBezTo>
                        <a:pt x="288" y="138"/>
                        <a:pt x="291" y="135"/>
                        <a:pt x="295" y="135"/>
                      </a:cubicBezTo>
                      <a:cubicBezTo>
                        <a:pt x="300" y="135"/>
                        <a:pt x="303" y="138"/>
                        <a:pt x="303" y="142"/>
                      </a:cubicBezTo>
                      <a:cubicBezTo>
                        <a:pt x="303" y="146"/>
                        <a:pt x="300" y="150"/>
                        <a:pt x="295" y="150"/>
                      </a:cubicBezTo>
                      <a:close/>
                      <a:moveTo>
                        <a:pt x="295" y="119"/>
                      </a:moveTo>
                      <a:cubicBezTo>
                        <a:pt x="291" y="119"/>
                        <a:pt x="288" y="116"/>
                        <a:pt x="288" y="112"/>
                      </a:cubicBezTo>
                      <a:cubicBezTo>
                        <a:pt x="288" y="107"/>
                        <a:pt x="291" y="104"/>
                        <a:pt x="295" y="104"/>
                      </a:cubicBezTo>
                      <a:cubicBezTo>
                        <a:pt x="300" y="104"/>
                        <a:pt x="303" y="107"/>
                        <a:pt x="303" y="112"/>
                      </a:cubicBezTo>
                      <a:cubicBezTo>
                        <a:pt x="303" y="116"/>
                        <a:pt x="300" y="119"/>
                        <a:pt x="295" y="119"/>
                      </a:cubicBezTo>
                      <a:close/>
                      <a:moveTo>
                        <a:pt x="295" y="89"/>
                      </a:moveTo>
                      <a:cubicBezTo>
                        <a:pt x="291" y="89"/>
                        <a:pt x="288" y="85"/>
                        <a:pt x="288" y="81"/>
                      </a:cubicBezTo>
                      <a:cubicBezTo>
                        <a:pt x="288" y="77"/>
                        <a:pt x="291" y="74"/>
                        <a:pt x="295" y="74"/>
                      </a:cubicBezTo>
                      <a:cubicBezTo>
                        <a:pt x="300" y="74"/>
                        <a:pt x="303" y="77"/>
                        <a:pt x="303" y="81"/>
                      </a:cubicBezTo>
                      <a:cubicBezTo>
                        <a:pt x="303" y="85"/>
                        <a:pt x="300" y="89"/>
                        <a:pt x="295" y="89"/>
                      </a:cubicBezTo>
                      <a:close/>
                      <a:moveTo>
                        <a:pt x="295" y="58"/>
                      </a:moveTo>
                      <a:cubicBezTo>
                        <a:pt x="291" y="58"/>
                        <a:pt x="288" y="55"/>
                        <a:pt x="288" y="51"/>
                      </a:cubicBezTo>
                      <a:cubicBezTo>
                        <a:pt x="288" y="47"/>
                        <a:pt x="291" y="43"/>
                        <a:pt x="295" y="43"/>
                      </a:cubicBezTo>
                      <a:cubicBezTo>
                        <a:pt x="300" y="43"/>
                        <a:pt x="303" y="47"/>
                        <a:pt x="303" y="51"/>
                      </a:cubicBezTo>
                      <a:cubicBezTo>
                        <a:pt x="303" y="55"/>
                        <a:pt x="300" y="58"/>
                        <a:pt x="295" y="58"/>
                      </a:cubicBezTo>
                      <a:close/>
                      <a:moveTo>
                        <a:pt x="295" y="28"/>
                      </a:moveTo>
                      <a:cubicBezTo>
                        <a:pt x="291" y="28"/>
                        <a:pt x="288" y="24"/>
                        <a:pt x="288" y="20"/>
                      </a:cubicBezTo>
                      <a:cubicBezTo>
                        <a:pt x="288" y="16"/>
                        <a:pt x="291" y="13"/>
                        <a:pt x="295" y="13"/>
                      </a:cubicBezTo>
                      <a:cubicBezTo>
                        <a:pt x="300" y="13"/>
                        <a:pt x="303" y="16"/>
                        <a:pt x="303" y="20"/>
                      </a:cubicBezTo>
                      <a:cubicBezTo>
                        <a:pt x="303" y="24"/>
                        <a:pt x="300" y="28"/>
                        <a:pt x="295" y="28"/>
                      </a:cubicBezTo>
                      <a:close/>
                    </a:path>
                  </a:pathLst>
                </a:custGeom>
                <a:solidFill>
                  <a:srgbClr val="0071C5"/>
                </a:solidFill>
                <a:ln>
                  <a:noFill/>
                </a:ln>
              </p:spPr>
              <p:txBody>
                <a:bodyPr vert="horz" wrap="none" lIns="0" tIns="0" rIns="0" bIns="0" numCol="1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60958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33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C71"/>
                    </a:solidFill>
                    <a:effectLst/>
                    <a:uLnTx/>
                    <a:uFillTx/>
                    <a:latin typeface="Gill Sans Ligh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E34E13B-2D75-4836-BD07-441E9C42BDCA}"/>
                </a:ext>
              </a:extLst>
            </p:cNvPr>
            <p:cNvGrpSpPr/>
            <p:nvPr/>
          </p:nvGrpSpPr>
          <p:grpSpPr>
            <a:xfrm>
              <a:off x="5404438" y="2430390"/>
              <a:ext cx="238409" cy="1056577"/>
              <a:chOff x="3679680" y="3164237"/>
              <a:chExt cx="317322" cy="1406304"/>
            </a:xfrm>
          </p:grpSpPr>
          <p:sp>
            <p:nvSpPr>
              <p:cNvPr id="44" name="Rectangle: Rounded Corners 147">
                <a:extLst>
                  <a:ext uri="{FF2B5EF4-FFF2-40B4-BE49-F238E27FC236}">
                    <a16:creationId xmlns:a16="http://schemas.microsoft.com/office/drawing/2014/main" id="{EC7AFCF3-BDD9-4330-A6B7-1B586EFFB6C5}"/>
                  </a:ext>
                </a:extLst>
              </p:cNvPr>
              <p:cNvSpPr/>
              <p:nvPr/>
            </p:nvSpPr>
            <p:spPr>
              <a:xfrm>
                <a:off x="3679680" y="3164237"/>
                <a:ext cx="104670" cy="1406304"/>
              </a:xfrm>
              <a:prstGeom prst="roundRect">
                <a:avLst/>
              </a:prstGeom>
              <a:solidFill>
                <a:srgbClr val="003C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0" tIns="0" rIns="0" bIns="0" rtlCol="0" anchor="ctr">
                <a:noAutofit/>
              </a:bodyPr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endParaRPr>
              </a:p>
            </p:txBody>
          </p:sp>
          <p:sp>
            <p:nvSpPr>
              <p:cNvPr id="45" name="Rectangle: Rounded Corners 145">
                <a:extLst>
                  <a:ext uri="{FF2B5EF4-FFF2-40B4-BE49-F238E27FC236}">
                    <a16:creationId xmlns:a16="http://schemas.microsoft.com/office/drawing/2014/main" id="{E6346EAC-88B2-4F14-92E6-79A2311E6DCA}"/>
                  </a:ext>
                </a:extLst>
              </p:cNvPr>
              <p:cNvSpPr/>
              <p:nvPr/>
            </p:nvSpPr>
            <p:spPr>
              <a:xfrm>
                <a:off x="3679680" y="3470155"/>
                <a:ext cx="146048" cy="315861"/>
              </a:xfrm>
              <a:prstGeom prst="roundRect">
                <a:avLst/>
              </a:prstGeom>
              <a:solidFill>
                <a:srgbClr val="003C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0" tIns="0" rIns="0" bIns="0" rtlCol="0" anchor="ctr">
                <a:noAutofit/>
              </a:bodyPr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endParaRPr>
              </a:p>
            </p:txBody>
          </p:sp>
          <p:sp>
            <p:nvSpPr>
              <p:cNvPr id="46" name="Rectangle: Rounded Corners 146">
                <a:extLst>
                  <a:ext uri="{FF2B5EF4-FFF2-40B4-BE49-F238E27FC236}">
                    <a16:creationId xmlns:a16="http://schemas.microsoft.com/office/drawing/2014/main" id="{1AFE5A44-1A4A-4DD5-93D9-4164A20CF55E}"/>
                  </a:ext>
                </a:extLst>
              </p:cNvPr>
              <p:cNvSpPr/>
              <p:nvPr/>
            </p:nvSpPr>
            <p:spPr>
              <a:xfrm>
                <a:off x="3679680" y="3958326"/>
                <a:ext cx="146048" cy="315861"/>
              </a:xfrm>
              <a:prstGeom prst="roundRect">
                <a:avLst/>
              </a:prstGeom>
              <a:solidFill>
                <a:srgbClr val="003C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0" tIns="0" rIns="0" bIns="0" rtlCol="0" anchor="ctr">
                <a:noAutofit/>
              </a:bodyPr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endParaRPr>
              </a:p>
            </p:txBody>
          </p:sp>
          <p:sp>
            <p:nvSpPr>
              <p:cNvPr id="47" name="Rectangle: Rounded Corners 148">
                <a:extLst>
                  <a:ext uri="{FF2B5EF4-FFF2-40B4-BE49-F238E27FC236}">
                    <a16:creationId xmlns:a16="http://schemas.microsoft.com/office/drawing/2014/main" id="{864752F0-3474-4A73-A183-BC3CB2884E49}"/>
                  </a:ext>
                </a:extLst>
              </p:cNvPr>
              <p:cNvSpPr/>
              <p:nvPr/>
            </p:nvSpPr>
            <p:spPr>
              <a:xfrm>
                <a:off x="3694591" y="4492726"/>
                <a:ext cx="302411" cy="77815"/>
              </a:xfrm>
              <a:prstGeom prst="roundRect">
                <a:avLst/>
              </a:prstGeom>
              <a:solidFill>
                <a:srgbClr val="003C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0" tIns="0" rIns="0" bIns="0" rtlCol="0" anchor="ctr">
                <a:noAutofit/>
              </a:bodyPr>
              <a:lstStyle/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B9A4306-B954-455D-B534-8EE533492D14}"/>
              </a:ext>
            </a:extLst>
          </p:cNvPr>
          <p:cNvGrpSpPr>
            <a:grpSpLocks noChangeAspect="1"/>
          </p:cNvGrpSpPr>
          <p:nvPr/>
        </p:nvGrpSpPr>
        <p:grpSpPr>
          <a:xfrm>
            <a:off x="5512180" y="4358979"/>
            <a:ext cx="941400" cy="367189"/>
            <a:chOff x="1157752" y="3011837"/>
            <a:chExt cx="2686850" cy="1406304"/>
          </a:xfrm>
        </p:grpSpPr>
        <p:sp>
          <p:nvSpPr>
            <p:cNvPr id="65" name="Rectangle: Rounded Corners 87">
              <a:extLst>
                <a:ext uri="{FF2B5EF4-FFF2-40B4-BE49-F238E27FC236}">
                  <a16:creationId xmlns:a16="http://schemas.microsoft.com/office/drawing/2014/main" id="{6C7A59AC-A01D-49B9-884E-57ED212ACA3A}"/>
                </a:ext>
              </a:extLst>
            </p:cNvPr>
            <p:cNvSpPr/>
            <p:nvPr/>
          </p:nvSpPr>
          <p:spPr>
            <a:xfrm>
              <a:off x="3527280" y="3011837"/>
              <a:ext cx="104670" cy="1406304"/>
            </a:xfrm>
            <a:prstGeom prst="roundRect">
              <a:avLst/>
            </a:prstGeom>
            <a:solidFill>
              <a:srgbClr val="003C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0" tIns="0" rIns="0" bIns="0" rtlCol="0" anchor="ctr"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  <p:sp>
          <p:nvSpPr>
            <p:cNvPr id="66" name="Freeform: Shape 82">
              <a:extLst>
                <a:ext uri="{FF2B5EF4-FFF2-40B4-BE49-F238E27FC236}">
                  <a16:creationId xmlns:a16="http://schemas.microsoft.com/office/drawing/2014/main" id="{5FBF948C-2E4F-4ADF-A7E2-FB36CD201D8E}"/>
                </a:ext>
              </a:extLst>
            </p:cNvPr>
            <p:cNvSpPr/>
            <p:nvPr/>
          </p:nvSpPr>
          <p:spPr>
            <a:xfrm rot="16200000">
              <a:off x="1641249" y="2535606"/>
              <a:ext cx="1303981" cy="2270975"/>
            </a:xfrm>
            <a:custGeom>
              <a:avLst/>
              <a:gdLst>
                <a:gd name="connsiteX0" fmla="*/ 227979 w 1303981"/>
                <a:gd name="connsiteY0" fmla="*/ 176771 h 2270975"/>
                <a:gd name="connsiteX1" fmla="*/ 175912 w 1303981"/>
                <a:gd name="connsiteY1" fmla="*/ 124474 h 2270975"/>
                <a:gd name="connsiteX2" fmla="*/ 123845 w 1303981"/>
                <a:gd name="connsiteY2" fmla="*/ 176771 h 2270975"/>
                <a:gd name="connsiteX3" fmla="*/ 175912 w 1303981"/>
                <a:gd name="connsiteY3" fmla="*/ 229068 h 2270975"/>
                <a:gd name="connsiteX4" fmla="*/ 227979 w 1303981"/>
                <a:gd name="connsiteY4" fmla="*/ 176771 h 2270975"/>
                <a:gd name="connsiteX5" fmla="*/ 243921 w 1303981"/>
                <a:gd name="connsiteY5" fmla="*/ 176770 h 2270975"/>
                <a:gd name="connsiteX6" fmla="*/ 175912 w 1303981"/>
                <a:gd name="connsiteY6" fmla="*/ 246926 h 2270975"/>
                <a:gd name="connsiteX7" fmla="*/ 107903 w 1303981"/>
                <a:gd name="connsiteY7" fmla="*/ 176770 h 2270975"/>
                <a:gd name="connsiteX8" fmla="*/ 175912 w 1303981"/>
                <a:gd name="connsiteY8" fmla="*/ 106614 h 2270975"/>
                <a:gd name="connsiteX9" fmla="*/ 243921 w 1303981"/>
                <a:gd name="connsiteY9" fmla="*/ 176770 h 2270975"/>
                <a:gd name="connsiteX10" fmla="*/ 276815 w 1303981"/>
                <a:gd name="connsiteY10" fmla="*/ 176771 h 2270975"/>
                <a:gd name="connsiteX11" fmla="*/ 175912 w 1303981"/>
                <a:gd name="connsiteY11" fmla="*/ 73720 h 2270975"/>
                <a:gd name="connsiteX12" fmla="*/ 75009 w 1303981"/>
                <a:gd name="connsiteY12" fmla="*/ 176771 h 2270975"/>
                <a:gd name="connsiteX13" fmla="*/ 175912 w 1303981"/>
                <a:gd name="connsiteY13" fmla="*/ 279822 h 2270975"/>
                <a:gd name="connsiteX14" fmla="*/ 276815 w 1303981"/>
                <a:gd name="connsiteY14" fmla="*/ 176771 h 2270975"/>
                <a:gd name="connsiteX15" fmla="*/ 368755 w 1303981"/>
                <a:gd name="connsiteY15" fmla="*/ 108211 h 2270975"/>
                <a:gd name="connsiteX16" fmla="*/ 323036 w 1303981"/>
                <a:gd name="connsiteY16" fmla="*/ 108211 h 2270975"/>
                <a:gd name="connsiteX17" fmla="*/ 323036 w 1303981"/>
                <a:gd name="connsiteY17" fmla="*/ 244003 h 2270975"/>
                <a:gd name="connsiteX18" fmla="*/ 368755 w 1303981"/>
                <a:gd name="connsiteY18" fmla="*/ 244003 h 2270975"/>
                <a:gd name="connsiteX19" fmla="*/ 435346 w 1303981"/>
                <a:gd name="connsiteY19" fmla="*/ 108211 h 2270975"/>
                <a:gd name="connsiteX20" fmla="*/ 389627 w 1303981"/>
                <a:gd name="connsiteY20" fmla="*/ 108211 h 2270975"/>
                <a:gd name="connsiteX21" fmla="*/ 389627 w 1303981"/>
                <a:gd name="connsiteY21" fmla="*/ 244003 h 2270975"/>
                <a:gd name="connsiteX22" fmla="*/ 435346 w 1303981"/>
                <a:gd name="connsiteY22" fmla="*/ 244003 h 2270975"/>
                <a:gd name="connsiteX23" fmla="*/ 501937 w 1303981"/>
                <a:gd name="connsiteY23" fmla="*/ 108211 h 2270975"/>
                <a:gd name="connsiteX24" fmla="*/ 456218 w 1303981"/>
                <a:gd name="connsiteY24" fmla="*/ 108211 h 2270975"/>
                <a:gd name="connsiteX25" fmla="*/ 456218 w 1303981"/>
                <a:gd name="connsiteY25" fmla="*/ 244003 h 2270975"/>
                <a:gd name="connsiteX26" fmla="*/ 501937 w 1303981"/>
                <a:gd name="connsiteY26" fmla="*/ 244003 h 2270975"/>
                <a:gd name="connsiteX27" fmla="*/ 568528 w 1303981"/>
                <a:gd name="connsiteY27" fmla="*/ 108211 h 2270975"/>
                <a:gd name="connsiteX28" fmla="*/ 522809 w 1303981"/>
                <a:gd name="connsiteY28" fmla="*/ 108211 h 2270975"/>
                <a:gd name="connsiteX29" fmla="*/ 522809 w 1303981"/>
                <a:gd name="connsiteY29" fmla="*/ 244003 h 2270975"/>
                <a:gd name="connsiteX30" fmla="*/ 568528 w 1303981"/>
                <a:gd name="connsiteY30" fmla="*/ 244003 h 2270975"/>
                <a:gd name="connsiteX31" fmla="*/ 635119 w 1303981"/>
                <a:gd name="connsiteY31" fmla="*/ 108211 h 2270975"/>
                <a:gd name="connsiteX32" fmla="*/ 589400 w 1303981"/>
                <a:gd name="connsiteY32" fmla="*/ 108211 h 2270975"/>
                <a:gd name="connsiteX33" fmla="*/ 589400 w 1303981"/>
                <a:gd name="connsiteY33" fmla="*/ 244003 h 2270975"/>
                <a:gd name="connsiteX34" fmla="*/ 635119 w 1303981"/>
                <a:gd name="connsiteY34" fmla="*/ 244003 h 2270975"/>
                <a:gd name="connsiteX35" fmla="*/ 776847 w 1303981"/>
                <a:gd name="connsiteY35" fmla="*/ 108211 h 2270975"/>
                <a:gd name="connsiteX36" fmla="*/ 731128 w 1303981"/>
                <a:gd name="connsiteY36" fmla="*/ 108211 h 2270975"/>
                <a:gd name="connsiteX37" fmla="*/ 731128 w 1303981"/>
                <a:gd name="connsiteY37" fmla="*/ 244003 h 2270975"/>
                <a:gd name="connsiteX38" fmla="*/ 776847 w 1303981"/>
                <a:gd name="connsiteY38" fmla="*/ 244003 h 2270975"/>
                <a:gd name="connsiteX39" fmla="*/ 843438 w 1303981"/>
                <a:gd name="connsiteY39" fmla="*/ 108211 h 2270975"/>
                <a:gd name="connsiteX40" fmla="*/ 797719 w 1303981"/>
                <a:gd name="connsiteY40" fmla="*/ 108211 h 2270975"/>
                <a:gd name="connsiteX41" fmla="*/ 797719 w 1303981"/>
                <a:gd name="connsiteY41" fmla="*/ 244003 h 2270975"/>
                <a:gd name="connsiteX42" fmla="*/ 843438 w 1303981"/>
                <a:gd name="connsiteY42" fmla="*/ 244003 h 2270975"/>
                <a:gd name="connsiteX43" fmla="*/ 910029 w 1303981"/>
                <a:gd name="connsiteY43" fmla="*/ 108211 h 2270975"/>
                <a:gd name="connsiteX44" fmla="*/ 864310 w 1303981"/>
                <a:gd name="connsiteY44" fmla="*/ 108211 h 2270975"/>
                <a:gd name="connsiteX45" fmla="*/ 864310 w 1303981"/>
                <a:gd name="connsiteY45" fmla="*/ 244003 h 2270975"/>
                <a:gd name="connsiteX46" fmla="*/ 910029 w 1303981"/>
                <a:gd name="connsiteY46" fmla="*/ 244003 h 2270975"/>
                <a:gd name="connsiteX47" fmla="*/ 976620 w 1303981"/>
                <a:gd name="connsiteY47" fmla="*/ 108211 h 2270975"/>
                <a:gd name="connsiteX48" fmla="*/ 930901 w 1303981"/>
                <a:gd name="connsiteY48" fmla="*/ 108211 h 2270975"/>
                <a:gd name="connsiteX49" fmla="*/ 930901 w 1303981"/>
                <a:gd name="connsiteY49" fmla="*/ 244003 h 2270975"/>
                <a:gd name="connsiteX50" fmla="*/ 976620 w 1303981"/>
                <a:gd name="connsiteY50" fmla="*/ 244003 h 2270975"/>
                <a:gd name="connsiteX51" fmla="*/ 1303981 w 1303981"/>
                <a:gd name="connsiteY51" fmla="*/ 437673 h 2270975"/>
                <a:gd name="connsiteX52" fmla="*/ 1303981 w 1303981"/>
                <a:gd name="connsiteY52" fmla="*/ 628056 h 2270975"/>
                <a:gd name="connsiteX53" fmla="*/ 1272327 w 1303981"/>
                <a:gd name="connsiteY53" fmla="*/ 659710 h 2270975"/>
                <a:gd name="connsiteX54" fmla="*/ 1129856 w 1303981"/>
                <a:gd name="connsiteY54" fmla="*/ 659710 h 2270975"/>
                <a:gd name="connsiteX55" fmla="*/ 1129856 w 1303981"/>
                <a:gd name="connsiteY55" fmla="*/ 697841 h 2270975"/>
                <a:gd name="connsiteX56" fmla="*/ 1272327 w 1303981"/>
                <a:gd name="connsiteY56" fmla="*/ 697841 h 2270975"/>
                <a:gd name="connsiteX57" fmla="*/ 1303981 w 1303981"/>
                <a:gd name="connsiteY57" fmla="*/ 729495 h 2270975"/>
                <a:gd name="connsiteX58" fmla="*/ 1303981 w 1303981"/>
                <a:gd name="connsiteY58" fmla="*/ 1538545 h 2270975"/>
                <a:gd name="connsiteX59" fmla="*/ 1272327 w 1303981"/>
                <a:gd name="connsiteY59" fmla="*/ 1570199 h 2270975"/>
                <a:gd name="connsiteX60" fmla="*/ 1129856 w 1303981"/>
                <a:gd name="connsiteY60" fmla="*/ 1570199 h 2270975"/>
                <a:gd name="connsiteX61" fmla="*/ 1129856 w 1303981"/>
                <a:gd name="connsiteY61" fmla="*/ 2008726 h 2270975"/>
                <a:gd name="connsiteX62" fmla="*/ 1252464 w 1303981"/>
                <a:gd name="connsiteY62" fmla="*/ 2008726 h 2270975"/>
                <a:gd name="connsiteX63" fmla="*/ 1277823 w 1303981"/>
                <a:gd name="connsiteY63" fmla="*/ 2034085 h 2270975"/>
                <a:gd name="connsiteX64" fmla="*/ 1277823 w 1303981"/>
                <a:gd name="connsiteY64" fmla="*/ 2245615 h 2270975"/>
                <a:gd name="connsiteX65" fmla="*/ 1252464 w 1303981"/>
                <a:gd name="connsiteY65" fmla="*/ 2270974 h 2270975"/>
                <a:gd name="connsiteX66" fmla="*/ 1129856 w 1303981"/>
                <a:gd name="connsiteY66" fmla="*/ 2270974 h 2270975"/>
                <a:gd name="connsiteX67" fmla="*/ 1129856 w 1303981"/>
                <a:gd name="connsiteY67" fmla="*/ 2270975 h 2270975"/>
                <a:gd name="connsiteX68" fmla="*/ 0 w 1303981"/>
                <a:gd name="connsiteY68" fmla="*/ 2270975 h 2270975"/>
                <a:gd name="connsiteX69" fmla="*/ 0 w 1303981"/>
                <a:gd name="connsiteY69" fmla="*/ 48278 h 2270975"/>
                <a:gd name="connsiteX70" fmla="*/ 45070 w 1303981"/>
                <a:gd name="connsiteY70" fmla="*/ 0 h 2270975"/>
                <a:gd name="connsiteX71" fmla="*/ 1084786 w 1303981"/>
                <a:gd name="connsiteY71" fmla="*/ 0 h 2270975"/>
                <a:gd name="connsiteX72" fmla="*/ 1129856 w 1303981"/>
                <a:gd name="connsiteY72" fmla="*/ 48278 h 2270975"/>
                <a:gd name="connsiteX73" fmla="*/ 1129856 w 1303981"/>
                <a:gd name="connsiteY73" fmla="*/ 406019 h 2270975"/>
                <a:gd name="connsiteX74" fmla="*/ 1272327 w 1303981"/>
                <a:gd name="connsiteY74" fmla="*/ 406019 h 2270975"/>
                <a:gd name="connsiteX75" fmla="*/ 1303981 w 1303981"/>
                <a:gd name="connsiteY75" fmla="*/ 437673 h 227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303981" h="2270975">
                  <a:moveTo>
                    <a:pt x="227979" y="176771"/>
                  </a:moveTo>
                  <a:cubicBezTo>
                    <a:pt x="227979" y="147888"/>
                    <a:pt x="204668" y="124474"/>
                    <a:pt x="175912" y="124474"/>
                  </a:cubicBezTo>
                  <a:cubicBezTo>
                    <a:pt x="147156" y="124474"/>
                    <a:pt x="123845" y="147888"/>
                    <a:pt x="123845" y="176771"/>
                  </a:cubicBezTo>
                  <a:cubicBezTo>
                    <a:pt x="123845" y="205654"/>
                    <a:pt x="147156" y="229068"/>
                    <a:pt x="175912" y="229068"/>
                  </a:cubicBezTo>
                  <a:cubicBezTo>
                    <a:pt x="204668" y="229068"/>
                    <a:pt x="227979" y="205654"/>
                    <a:pt x="227979" y="176771"/>
                  </a:cubicBezTo>
                  <a:close/>
                  <a:moveTo>
                    <a:pt x="243921" y="176770"/>
                  </a:moveTo>
                  <a:cubicBezTo>
                    <a:pt x="243921" y="215516"/>
                    <a:pt x="213472" y="246926"/>
                    <a:pt x="175912" y="246926"/>
                  </a:cubicBezTo>
                  <a:cubicBezTo>
                    <a:pt x="138352" y="246926"/>
                    <a:pt x="107903" y="215516"/>
                    <a:pt x="107903" y="176770"/>
                  </a:cubicBezTo>
                  <a:cubicBezTo>
                    <a:pt x="107903" y="138024"/>
                    <a:pt x="138352" y="106614"/>
                    <a:pt x="175912" y="106614"/>
                  </a:cubicBezTo>
                  <a:cubicBezTo>
                    <a:pt x="213472" y="106614"/>
                    <a:pt x="243921" y="138024"/>
                    <a:pt x="243921" y="176770"/>
                  </a:cubicBezTo>
                  <a:close/>
                  <a:moveTo>
                    <a:pt x="276815" y="176771"/>
                  </a:moveTo>
                  <a:cubicBezTo>
                    <a:pt x="276815" y="119858"/>
                    <a:pt x="231639" y="73720"/>
                    <a:pt x="175912" y="73720"/>
                  </a:cubicBezTo>
                  <a:cubicBezTo>
                    <a:pt x="120185" y="73720"/>
                    <a:pt x="75009" y="119858"/>
                    <a:pt x="75009" y="176771"/>
                  </a:cubicBezTo>
                  <a:cubicBezTo>
                    <a:pt x="75009" y="233684"/>
                    <a:pt x="120185" y="279822"/>
                    <a:pt x="175912" y="279822"/>
                  </a:cubicBezTo>
                  <a:cubicBezTo>
                    <a:pt x="231639" y="279822"/>
                    <a:pt x="276815" y="233684"/>
                    <a:pt x="276815" y="176771"/>
                  </a:cubicBezTo>
                  <a:close/>
                  <a:moveTo>
                    <a:pt x="368755" y="108211"/>
                  </a:moveTo>
                  <a:lnTo>
                    <a:pt x="323036" y="108211"/>
                  </a:lnTo>
                  <a:lnTo>
                    <a:pt x="323036" y="244003"/>
                  </a:lnTo>
                  <a:lnTo>
                    <a:pt x="368755" y="244003"/>
                  </a:lnTo>
                  <a:close/>
                  <a:moveTo>
                    <a:pt x="435346" y="108211"/>
                  </a:moveTo>
                  <a:lnTo>
                    <a:pt x="389627" y="108211"/>
                  </a:lnTo>
                  <a:lnTo>
                    <a:pt x="389627" y="244003"/>
                  </a:lnTo>
                  <a:lnTo>
                    <a:pt x="435346" y="244003"/>
                  </a:lnTo>
                  <a:close/>
                  <a:moveTo>
                    <a:pt x="501937" y="108211"/>
                  </a:moveTo>
                  <a:lnTo>
                    <a:pt x="456218" y="108211"/>
                  </a:lnTo>
                  <a:lnTo>
                    <a:pt x="456218" y="244003"/>
                  </a:lnTo>
                  <a:lnTo>
                    <a:pt x="501937" y="244003"/>
                  </a:lnTo>
                  <a:close/>
                  <a:moveTo>
                    <a:pt x="568528" y="108211"/>
                  </a:moveTo>
                  <a:lnTo>
                    <a:pt x="522809" y="108211"/>
                  </a:lnTo>
                  <a:lnTo>
                    <a:pt x="522809" y="244003"/>
                  </a:lnTo>
                  <a:lnTo>
                    <a:pt x="568528" y="244003"/>
                  </a:lnTo>
                  <a:close/>
                  <a:moveTo>
                    <a:pt x="635119" y="108211"/>
                  </a:moveTo>
                  <a:lnTo>
                    <a:pt x="589400" y="108211"/>
                  </a:lnTo>
                  <a:lnTo>
                    <a:pt x="589400" y="244003"/>
                  </a:lnTo>
                  <a:lnTo>
                    <a:pt x="635119" y="244003"/>
                  </a:lnTo>
                  <a:close/>
                  <a:moveTo>
                    <a:pt x="776847" y="108211"/>
                  </a:moveTo>
                  <a:lnTo>
                    <a:pt x="731128" y="108211"/>
                  </a:lnTo>
                  <a:lnTo>
                    <a:pt x="731128" y="244003"/>
                  </a:lnTo>
                  <a:lnTo>
                    <a:pt x="776847" y="244003"/>
                  </a:lnTo>
                  <a:close/>
                  <a:moveTo>
                    <a:pt x="843438" y="108211"/>
                  </a:moveTo>
                  <a:lnTo>
                    <a:pt x="797719" y="108211"/>
                  </a:lnTo>
                  <a:lnTo>
                    <a:pt x="797719" y="244003"/>
                  </a:lnTo>
                  <a:lnTo>
                    <a:pt x="843438" y="244003"/>
                  </a:lnTo>
                  <a:close/>
                  <a:moveTo>
                    <a:pt x="910029" y="108211"/>
                  </a:moveTo>
                  <a:lnTo>
                    <a:pt x="864310" y="108211"/>
                  </a:lnTo>
                  <a:lnTo>
                    <a:pt x="864310" y="244003"/>
                  </a:lnTo>
                  <a:lnTo>
                    <a:pt x="910029" y="244003"/>
                  </a:lnTo>
                  <a:close/>
                  <a:moveTo>
                    <a:pt x="976620" y="108211"/>
                  </a:moveTo>
                  <a:lnTo>
                    <a:pt x="930901" y="108211"/>
                  </a:lnTo>
                  <a:lnTo>
                    <a:pt x="930901" y="244003"/>
                  </a:lnTo>
                  <a:lnTo>
                    <a:pt x="976620" y="244003"/>
                  </a:lnTo>
                  <a:close/>
                  <a:moveTo>
                    <a:pt x="1303981" y="437673"/>
                  </a:moveTo>
                  <a:lnTo>
                    <a:pt x="1303981" y="628056"/>
                  </a:lnTo>
                  <a:cubicBezTo>
                    <a:pt x="1303981" y="645538"/>
                    <a:pt x="1289809" y="659710"/>
                    <a:pt x="1272327" y="659710"/>
                  </a:cubicBezTo>
                  <a:lnTo>
                    <a:pt x="1129856" y="659710"/>
                  </a:lnTo>
                  <a:lnTo>
                    <a:pt x="1129856" y="697841"/>
                  </a:lnTo>
                  <a:lnTo>
                    <a:pt x="1272327" y="697841"/>
                  </a:lnTo>
                  <a:cubicBezTo>
                    <a:pt x="1289809" y="697841"/>
                    <a:pt x="1303981" y="712013"/>
                    <a:pt x="1303981" y="729495"/>
                  </a:cubicBezTo>
                  <a:lnTo>
                    <a:pt x="1303981" y="1538545"/>
                  </a:lnTo>
                  <a:cubicBezTo>
                    <a:pt x="1303981" y="1556027"/>
                    <a:pt x="1289809" y="1570199"/>
                    <a:pt x="1272327" y="1570199"/>
                  </a:cubicBezTo>
                  <a:lnTo>
                    <a:pt x="1129856" y="1570199"/>
                  </a:lnTo>
                  <a:lnTo>
                    <a:pt x="1129856" y="2008726"/>
                  </a:lnTo>
                  <a:lnTo>
                    <a:pt x="1252464" y="2008726"/>
                  </a:lnTo>
                  <a:cubicBezTo>
                    <a:pt x="1266469" y="2008726"/>
                    <a:pt x="1277823" y="2020080"/>
                    <a:pt x="1277823" y="2034085"/>
                  </a:cubicBezTo>
                  <a:lnTo>
                    <a:pt x="1277823" y="2245615"/>
                  </a:lnTo>
                  <a:cubicBezTo>
                    <a:pt x="1277823" y="2259620"/>
                    <a:pt x="1266469" y="2270974"/>
                    <a:pt x="1252464" y="2270974"/>
                  </a:cubicBezTo>
                  <a:lnTo>
                    <a:pt x="1129856" y="2270974"/>
                  </a:lnTo>
                  <a:lnTo>
                    <a:pt x="1129856" y="2270975"/>
                  </a:lnTo>
                  <a:lnTo>
                    <a:pt x="0" y="2270975"/>
                  </a:lnTo>
                  <a:lnTo>
                    <a:pt x="0" y="48278"/>
                  </a:lnTo>
                  <a:cubicBezTo>
                    <a:pt x="0" y="21615"/>
                    <a:pt x="20178" y="0"/>
                    <a:pt x="45070" y="0"/>
                  </a:cubicBezTo>
                  <a:lnTo>
                    <a:pt x="1084786" y="0"/>
                  </a:lnTo>
                  <a:cubicBezTo>
                    <a:pt x="1109678" y="0"/>
                    <a:pt x="1129856" y="21615"/>
                    <a:pt x="1129856" y="48278"/>
                  </a:cubicBezTo>
                  <a:lnTo>
                    <a:pt x="1129856" y="406019"/>
                  </a:lnTo>
                  <a:lnTo>
                    <a:pt x="1272327" y="406019"/>
                  </a:lnTo>
                  <a:cubicBezTo>
                    <a:pt x="1289809" y="406019"/>
                    <a:pt x="1303981" y="420191"/>
                    <a:pt x="1303981" y="437673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  <p:sp>
          <p:nvSpPr>
            <p:cNvPr id="67" name="Freeform 204">
              <a:extLst>
                <a:ext uri="{FF2B5EF4-FFF2-40B4-BE49-F238E27FC236}">
                  <a16:creationId xmlns:a16="http://schemas.microsoft.com/office/drawing/2014/main" id="{DF90D194-E1D7-41D0-AD73-CF1E0C6520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21096" y="3297255"/>
              <a:ext cx="616055" cy="616149"/>
            </a:xfrm>
            <a:prstGeom prst="roundRect">
              <a:avLst>
                <a:gd name="adj" fmla="val 15133"/>
              </a:avLst>
            </a:prstGeom>
            <a:solidFill>
              <a:srgbClr val="FFFFFF"/>
            </a:solidFill>
            <a:ln>
              <a:noFill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33" b="1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  <p:sp>
          <p:nvSpPr>
            <p:cNvPr id="68" name="Freeform 204">
              <a:extLst>
                <a:ext uri="{FF2B5EF4-FFF2-40B4-BE49-F238E27FC236}">
                  <a16:creationId xmlns:a16="http://schemas.microsoft.com/office/drawing/2014/main" id="{9913FEF4-7236-4438-81B9-A8F3CC74F2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21096" y="3297255"/>
              <a:ext cx="616055" cy="616149"/>
            </a:xfrm>
            <a:custGeom>
              <a:avLst/>
              <a:gdLst>
                <a:gd name="T0" fmla="*/ 280 w 316"/>
                <a:gd name="T1" fmla="*/ 28 h 315"/>
                <a:gd name="T2" fmla="*/ 189 w 316"/>
                <a:gd name="T3" fmla="*/ 256 h 315"/>
                <a:gd name="T4" fmla="*/ 222 w 316"/>
                <a:gd name="T5" fmla="*/ 103 h 315"/>
                <a:gd name="T6" fmla="*/ 151 w 316"/>
                <a:gd name="T7" fmla="*/ 249 h 315"/>
                <a:gd name="T8" fmla="*/ 120 w 316"/>
                <a:gd name="T9" fmla="*/ 249 h 315"/>
                <a:gd name="T10" fmla="*/ 52 w 316"/>
                <a:gd name="T11" fmla="*/ 104 h 315"/>
                <a:gd name="T12" fmla="*/ 59 w 316"/>
                <a:gd name="T13" fmla="*/ 203 h 315"/>
                <a:gd name="T14" fmla="*/ 59 w 316"/>
                <a:gd name="T15" fmla="*/ 188 h 315"/>
                <a:gd name="T16" fmla="*/ 59 w 316"/>
                <a:gd name="T17" fmla="*/ 127 h 315"/>
                <a:gd name="T18" fmla="*/ 59 w 316"/>
                <a:gd name="T19" fmla="*/ 66 h 315"/>
                <a:gd name="T20" fmla="*/ 59 w 316"/>
                <a:gd name="T21" fmla="*/ 81 h 315"/>
                <a:gd name="T22" fmla="*/ 44 w 316"/>
                <a:gd name="T23" fmla="*/ 96 h 315"/>
                <a:gd name="T24" fmla="*/ 44 w 316"/>
                <a:gd name="T25" fmla="*/ 157 h 315"/>
                <a:gd name="T26" fmla="*/ 44 w 316"/>
                <a:gd name="T27" fmla="*/ 218 h 315"/>
                <a:gd name="T28" fmla="*/ 59 w 316"/>
                <a:gd name="T29" fmla="*/ 264 h 315"/>
                <a:gd name="T30" fmla="*/ 74 w 316"/>
                <a:gd name="T31" fmla="*/ 249 h 315"/>
                <a:gd name="T32" fmla="*/ 74 w 316"/>
                <a:gd name="T33" fmla="*/ 51 h 315"/>
                <a:gd name="T34" fmla="*/ 105 w 316"/>
                <a:gd name="T35" fmla="*/ 249 h 315"/>
                <a:gd name="T36" fmla="*/ 105 w 316"/>
                <a:gd name="T37" fmla="*/ 51 h 315"/>
                <a:gd name="T38" fmla="*/ 135 w 316"/>
                <a:gd name="T39" fmla="*/ 51 h 315"/>
                <a:gd name="T40" fmla="*/ 166 w 316"/>
                <a:gd name="T41" fmla="*/ 51 h 315"/>
                <a:gd name="T42" fmla="*/ 196 w 316"/>
                <a:gd name="T43" fmla="*/ 51 h 315"/>
                <a:gd name="T44" fmla="*/ 227 w 316"/>
                <a:gd name="T45" fmla="*/ 249 h 315"/>
                <a:gd name="T46" fmla="*/ 227 w 316"/>
                <a:gd name="T47" fmla="*/ 51 h 315"/>
                <a:gd name="T48" fmla="*/ 265 w 316"/>
                <a:gd name="T49" fmla="*/ 43 h 315"/>
                <a:gd name="T50" fmla="*/ 250 w 316"/>
                <a:gd name="T51" fmla="*/ 226 h 315"/>
                <a:gd name="T52" fmla="*/ 250 w 316"/>
                <a:gd name="T53" fmla="*/ 89 h 315"/>
                <a:gd name="T54" fmla="*/ 273 w 316"/>
                <a:gd name="T55" fmla="*/ 203 h 315"/>
                <a:gd name="T56" fmla="*/ 257 w 316"/>
                <a:gd name="T57" fmla="*/ 142 h 315"/>
                <a:gd name="T58" fmla="*/ 242 w 316"/>
                <a:gd name="T59" fmla="*/ 66 h 315"/>
                <a:gd name="T60" fmla="*/ 273 w 316"/>
                <a:gd name="T61" fmla="*/ 264 h 315"/>
                <a:gd name="T62" fmla="*/ 288 w 316"/>
                <a:gd name="T63" fmla="*/ 249 h 315"/>
                <a:gd name="T64" fmla="*/ 273 w 316"/>
                <a:gd name="T65" fmla="*/ 188 h 315"/>
                <a:gd name="T66" fmla="*/ 273 w 316"/>
                <a:gd name="T67" fmla="*/ 127 h 315"/>
                <a:gd name="T68" fmla="*/ 273 w 316"/>
                <a:gd name="T69" fmla="*/ 66 h 315"/>
                <a:gd name="T70" fmla="*/ 257 w 316"/>
                <a:gd name="T71" fmla="*/ 35 h 315"/>
                <a:gd name="T72" fmla="*/ 227 w 316"/>
                <a:gd name="T73" fmla="*/ 35 h 315"/>
                <a:gd name="T74" fmla="*/ 196 w 316"/>
                <a:gd name="T75" fmla="*/ 35 h 315"/>
                <a:gd name="T76" fmla="*/ 166 w 316"/>
                <a:gd name="T77" fmla="*/ 35 h 315"/>
                <a:gd name="T78" fmla="*/ 135 w 316"/>
                <a:gd name="T79" fmla="*/ 35 h 315"/>
                <a:gd name="T80" fmla="*/ 105 w 316"/>
                <a:gd name="T81" fmla="*/ 35 h 315"/>
                <a:gd name="T82" fmla="*/ 74 w 316"/>
                <a:gd name="T83" fmla="*/ 35 h 315"/>
                <a:gd name="T84" fmla="*/ 44 w 316"/>
                <a:gd name="T85" fmla="*/ 35 h 315"/>
                <a:gd name="T86" fmla="*/ 29 w 316"/>
                <a:gd name="T87" fmla="*/ 51 h 315"/>
                <a:gd name="T88" fmla="*/ 29 w 316"/>
                <a:gd name="T89" fmla="*/ 112 h 315"/>
                <a:gd name="T90" fmla="*/ 29 w 316"/>
                <a:gd name="T91" fmla="*/ 173 h 315"/>
                <a:gd name="T92" fmla="*/ 29 w 316"/>
                <a:gd name="T93" fmla="*/ 234 h 315"/>
                <a:gd name="T94" fmla="*/ 13 w 316"/>
                <a:gd name="T95" fmla="*/ 295 h 315"/>
                <a:gd name="T96" fmla="*/ 44 w 316"/>
                <a:gd name="T97" fmla="*/ 295 h 315"/>
                <a:gd name="T98" fmla="*/ 74 w 316"/>
                <a:gd name="T99" fmla="*/ 295 h 315"/>
                <a:gd name="T100" fmla="*/ 105 w 316"/>
                <a:gd name="T101" fmla="*/ 295 h 315"/>
                <a:gd name="T102" fmla="*/ 135 w 316"/>
                <a:gd name="T103" fmla="*/ 295 h 315"/>
                <a:gd name="T104" fmla="*/ 166 w 316"/>
                <a:gd name="T105" fmla="*/ 295 h 315"/>
                <a:gd name="T106" fmla="*/ 196 w 316"/>
                <a:gd name="T107" fmla="*/ 295 h 315"/>
                <a:gd name="T108" fmla="*/ 227 w 316"/>
                <a:gd name="T109" fmla="*/ 295 h 315"/>
                <a:gd name="T110" fmla="*/ 257 w 316"/>
                <a:gd name="T111" fmla="*/ 295 h 315"/>
                <a:gd name="T112" fmla="*/ 288 w 316"/>
                <a:gd name="T113" fmla="*/ 295 h 315"/>
                <a:gd name="T114" fmla="*/ 288 w 316"/>
                <a:gd name="T115" fmla="*/ 234 h 315"/>
                <a:gd name="T116" fmla="*/ 288 w 316"/>
                <a:gd name="T117" fmla="*/ 173 h 315"/>
                <a:gd name="T118" fmla="*/ 288 w 316"/>
                <a:gd name="T119" fmla="*/ 112 h 315"/>
                <a:gd name="T120" fmla="*/ 288 w 316"/>
                <a:gd name="T121" fmla="*/ 51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6" h="315">
                  <a:moveTo>
                    <a:pt x="294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9"/>
                    <a:pt x="0" y="21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305"/>
                    <a:pt x="10" y="315"/>
                    <a:pt x="22" y="315"/>
                  </a:cubicBezTo>
                  <a:cubicBezTo>
                    <a:pt x="294" y="315"/>
                    <a:pt x="294" y="315"/>
                    <a:pt x="294" y="315"/>
                  </a:cubicBezTo>
                  <a:cubicBezTo>
                    <a:pt x="306" y="315"/>
                    <a:pt x="316" y="305"/>
                    <a:pt x="316" y="294"/>
                  </a:cubicBezTo>
                  <a:cubicBezTo>
                    <a:pt x="316" y="21"/>
                    <a:pt x="316" y="21"/>
                    <a:pt x="316" y="21"/>
                  </a:cubicBezTo>
                  <a:cubicBezTo>
                    <a:pt x="316" y="9"/>
                    <a:pt x="306" y="0"/>
                    <a:pt x="294" y="0"/>
                  </a:cubicBezTo>
                  <a:close/>
                  <a:moveTo>
                    <a:pt x="280" y="28"/>
                  </a:moveTo>
                  <a:cubicBezTo>
                    <a:pt x="284" y="28"/>
                    <a:pt x="288" y="31"/>
                    <a:pt x="288" y="35"/>
                  </a:cubicBezTo>
                  <a:cubicBezTo>
                    <a:pt x="288" y="40"/>
                    <a:pt x="284" y="43"/>
                    <a:pt x="280" y="43"/>
                  </a:cubicBezTo>
                  <a:cubicBezTo>
                    <a:pt x="276" y="43"/>
                    <a:pt x="273" y="40"/>
                    <a:pt x="273" y="35"/>
                  </a:cubicBezTo>
                  <a:cubicBezTo>
                    <a:pt x="273" y="31"/>
                    <a:pt x="276" y="28"/>
                    <a:pt x="280" y="28"/>
                  </a:cubicBezTo>
                  <a:close/>
                  <a:moveTo>
                    <a:pt x="204" y="256"/>
                  </a:moveTo>
                  <a:cubicBezTo>
                    <a:pt x="208" y="256"/>
                    <a:pt x="212" y="260"/>
                    <a:pt x="212" y="264"/>
                  </a:cubicBezTo>
                  <a:cubicBezTo>
                    <a:pt x="212" y="268"/>
                    <a:pt x="208" y="272"/>
                    <a:pt x="204" y="272"/>
                  </a:cubicBezTo>
                  <a:cubicBezTo>
                    <a:pt x="200" y="272"/>
                    <a:pt x="196" y="268"/>
                    <a:pt x="196" y="264"/>
                  </a:cubicBezTo>
                  <a:cubicBezTo>
                    <a:pt x="196" y="260"/>
                    <a:pt x="200" y="256"/>
                    <a:pt x="204" y="256"/>
                  </a:cubicBezTo>
                  <a:close/>
                  <a:moveTo>
                    <a:pt x="189" y="256"/>
                  </a:moveTo>
                  <a:cubicBezTo>
                    <a:pt x="185" y="256"/>
                    <a:pt x="181" y="253"/>
                    <a:pt x="181" y="249"/>
                  </a:cubicBezTo>
                  <a:cubicBezTo>
                    <a:pt x="181" y="245"/>
                    <a:pt x="185" y="241"/>
                    <a:pt x="189" y="241"/>
                  </a:cubicBezTo>
                  <a:cubicBezTo>
                    <a:pt x="193" y="241"/>
                    <a:pt x="196" y="245"/>
                    <a:pt x="196" y="249"/>
                  </a:cubicBezTo>
                  <a:cubicBezTo>
                    <a:pt x="196" y="253"/>
                    <a:pt x="193" y="256"/>
                    <a:pt x="189" y="256"/>
                  </a:cubicBezTo>
                  <a:close/>
                  <a:moveTo>
                    <a:pt x="103" y="221"/>
                  </a:moveTo>
                  <a:cubicBezTo>
                    <a:pt x="99" y="221"/>
                    <a:pt x="95" y="217"/>
                    <a:pt x="95" y="212"/>
                  </a:cubicBezTo>
                  <a:cubicBezTo>
                    <a:pt x="95" y="103"/>
                    <a:pt x="95" y="103"/>
                    <a:pt x="95" y="103"/>
                  </a:cubicBezTo>
                  <a:cubicBezTo>
                    <a:pt x="95" y="98"/>
                    <a:pt x="99" y="94"/>
                    <a:pt x="103" y="94"/>
                  </a:cubicBezTo>
                  <a:cubicBezTo>
                    <a:pt x="213" y="94"/>
                    <a:pt x="213" y="94"/>
                    <a:pt x="213" y="94"/>
                  </a:cubicBezTo>
                  <a:cubicBezTo>
                    <a:pt x="218" y="94"/>
                    <a:pt x="222" y="98"/>
                    <a:pt x="222" y="103"/>
                  </a:cubicBezTo>
                  <a:cubicBezTo>
                    <a:pt x="222" y="212"/>
                    <a:pt x="222" y="212"/>
                    <a:pt x="222" y="212"/>
                  </a:cubicBezTo>
                  <a:cubicBezTo>
                    <a:pt x="222" y="217"/>
                    <a:pt x="218" y="221"/>
                    <a:pt x="213" y="221"/>
                  </a:cubicBezTo>
                  <a:lnTo>
                    <a:pt x="103" y="221"/>
                  </a:lnTo>
                  <a:close/>
                  <a:moveTo>
                    <a:pt x="173" y="256"/>
                  </a:moveTo>
                  <a:cubicBezTo>
                    <a:pt x="178" y="256"/>
                    <a:pt x="181" y="260"/>
                    <a:pt x="181" y="264"/>
                  </a:cubicBezTo>
                  <a:cubicBezTo>
                    <a:pt x="181" y="268"/>
                    <a:pt x="178" y="272"/>
                    <a:pt x="173" y="272"/>
                  </a:cubicBezTo>
                  <a:cubicBezTo>
                    <a:pt x="169" y="272"/>
                    <a:pt x="166" y="268"/>
                    <a:pt x="166" y="264"/>
                  </a:cubicBezTo>
                  <a:cubicBezTo>
                    <a:pt x="166" y="260"/>
                    <a:pt x="169" y="256"/>
                    <a:pt x="173" y="256"/>
                  </a:cubicBezTo>
                  <a:close/>
                  <a:moveTo>
                    <a:pt x="158" y="256"/>
                  </a:moveTo>
                  <a:cubicBezTo>
                    <a:pt x="154" y="256"/>
                    <a:pt x="151" y="253"/>
                    <a:pt x="151" y="249"/>
                  </a:cubicBezTo>
                  <a:cubicBezTo>
                    <a:pt x="151" y="245"/>
                    <a:pt x="154" y="241"/>
                    <a:pt x="158" y="241"/>
                  </a:cubicBezTo>
                  <a:cubicBezTo>
                    <a:pt x="162" y="241"/>
                    <a:pt x="166" y="245"/>
                    <a:pt x="166" y="249"/>
                  </a:cubicBezTo>
                  <a:cubicBezTo>
                    <a:pt x="166" y="253"/>
                    <a:pt x="162" y="256"/>
                    <a:pt x="158" y="256"/>
                  </a:cubicBezTo>
                  <a:close/>
                  <a:moveTo>
                    <a:pt x="143" y="256"/>
                  </a:moveTo>
                  <a:cubicBezTo>
                    <a:pt x="147" y="256"/>
                    <a:pt x="151" y="260"/>
                    <a:pt x="151" y="264"/>
                  </a:cubicBezTo>
                  <a:cubicBezTo>
                    <a:pt x="151" y="268"/>
                    <a:pt x="147" y="272"/>
                    <a:pt x="143" y="272"/>
                  </a:cubicBezTo>
                  <a:cubicBezTo>
                    <a:pt x="139" y="272"/>
                    <a:pt x="135" y="268"/>
                    <a:pt x="135" y="264"/>
                  </a:cubicBezTo>
                  <a:cubicBezTo>
                    <a:pt x="135" y="260"/>
                    <a:pt x="139" y="256"/>
                    <a:pt x="143" y="256"/>
                  </a:cubicBezTo>
                  <a:close/>
                  <a:moveTo>
                    <a:pt x="128" y="256"/>
                  </a:moveTo>
                  <a:cubicBezTo>
                    <a:pt x="124" y="256"/>
                    <a:pt x="120" y="253"/>
                    <a:pt x="120" y="249"/>
                  </a:cubicBezTo>
                  <a:cubicBezTo>
                    <a:pt x="120" y="245"/>
                    <a:pt x="124" y="241"/>
                    <a:pt x="128" y="241"/>
                  </a:cubicBezTo>
                  <a:cubicBezTo>
                    <a:pt x="132" y="241"/>
                    <a:pt x="135" y="245"/>
                    <a:pt x="135" y="249"/>
                  </a:cubicBezTo>
                  <a:cubicBezTo>
                    <a:pt x="135" y="253"/>
                    <a:pt x="132" y="256"/>
                    <a:pt x="128" y="256"/>
                  </a:cubicBezTo>
                  <a:close/>
                  <a:moveTo>
                    <a:pt x="52" y="135"/>
                  </a:moveTo>
                  <a:cubicBezTo>
                    <a:pt x="56" y="135"/>
                    <a:pt x="59" y="138"/>
                    <a:pt x="59" y="142"/>
                  </a:cubicBezTo>
                  <a:cubicBezTo>
                    <a:pt x="59" y="146"/>
                    <a:pt x="56" y="150"/>
                    <a:pt x="52" y="150"/>
                  </a:cubicBezTo>
                  <a:cubicBezTo>
                    <a:pt x="47" y="150"/>
                    <a:pt x="44" y="146"/>
                    <a:pt x="44" y="142"/>
                  </a:cubicBezTo>
                  <a:cubicBezTo>
                    <a:pt x="44" y="138"/>
                    <a:pt x="47" y="135"/>
                    <a:pt x="52" y="135"/>
                  </a:cubicBezTo>
                  <a:close/>
                  <a:moveTo>
                    <a:pt x="44" y="112"/>
                  </a:moveTo>
                  <a:cubicBezTo>
                    <a:pt x="44" y="107"/>
                    <a:pt x="47" y="104"/>
                    <a:pt x="52" y="104"/>
                  </a:cubicBezTo>
                  <a:cubicBezTo>
                    <a:pt x="56" y="104"/>
                    <a:pt x="59" y="107"/>
                    <a:pt x="59" y="112"/>
                  </a:cubicBezTo>
                  <a:cubicBezTo>
                    <a:pt x="59" y="116"/>
                    <a:pt x="56" y="119"/>
                    <a:pt x="52" y="119"/>
                  </a:cubicBezTo>
                  <a:cubicBezTo>
                    <a:pt x="47" y="119"/>
                    <a:pt x="44" y="116"/>
                    <a:pt x="44" y="112"/>
                  </a:cubicBezTo>
                  <a:close/>
                  <a:moveTo>
                    <a:pt x="52" y="165"/>
                  </a:moveTo>
                  <a:cubicBezTo>
                    <a:pt x="56" y="165"/>
                    <a:pt x="59" y="168"/>
                    <a:pt x="59" y="173"/>
                  </a:cubicBezTo>
                  <a:cubicBezTo>
                    <a:pt x="59" y="177"/>
                    <a:pt x="56" y="180"/>
                    <a:pt x="52" y="180"/>
                  </a:cubicBezTo>
                  <a:cubicBezTo>
                    <a:pt x="47" y="180"/>
                    <a:pt x="44" y="177"/>
                    <a:pt x="44" y="173"/>
                  </a:cubicBezTo>
                  <a:cubicBezTo>
                    <a:pt x="44" y="168"/>
                    <a:pt x="47" y="165"/>
                    <a:pt x="52" y="165"/>
                  </a:cubicBezTo>
                  <a:close/>
                  <a:moveTo>
                    <a:pt x="52" y="196"/>
                  </a:moveTo>
                  <a:cubicBezTo>
                    <a:pt x="56" y="196"/>
                    <a:pt x="59" y="199"/>
                    <a:pt x="59" y="203"/>
                  </a:cubicBezTo>
                  <a:cubicBezTo>
                    <a:pt x="59" y="207"/>
                    <a:pt x="56" y="211"/>
                    <a:pt x="52" y="211"/>
                  </a:cubicBezTo>
                  <a:cubicBezTo>
                    <a:pt x="47" y="211"/>
                    <a:pt x="44" y="207"/>
                    <a:pt x="44" y="203"/>
                  </a:cubicBezTo>
                  <a:cubicBezTo>
                    <a:pt x="44" y="199"/>
                    <a:pt x="47" y="196"/>
                    <a:pt x="52" y="196"/>
                  </a:cubicBezTo>
                  <a:close/>
                  <a:moveTo>
                    <a:pt x="67" y="211"/>
                  </a:moveTo>
                  <a:cubicBezTo>
                    <a:pt x="71" y="211"/>
                    <a:pt x="74" y="214"/>
                    <a:pt x="74" y="218"/>
                  </a:cubicBezTo>
                  <a:cubicBezTo>
                    <a:pt x="74" y="223"/>
                    <a:pt x="71" y="226"/>
                    <a:pt x="67" y="226"/>
                  </a:cubicBezTo>
                  <a:cubicBezTo>
                    <a:pt x="63" y="226"/>
                    <a:pt x="59" y="223"/>
                    <a:pt x="59" y="218"/>
                  </a:cubicBezTo>
                  <a:cubicBezTo>
                    <a:pt x="59" y="214"/>
                    <a:pt x="63" y="211"/>
                    <a:pt x="67" y="211"/>
                  </a:cubicBezTo>
                  <a:close/>
                  <a:moveTo>
                    <a:pt x="67" y="196"/>
                  </a:moveTo>
                  <a:cubicBezTo>
                    <a:pt x="63" y="196"/>
                    <a:pt x="59" y="192"/>
                    <a:pt x="59" y="188"/>
                  </a:cubicBezTo>
                  <a:cubicBezTo>
                    <a:pt x="59" y="184"/>
                    <a:pt x="63" y="180"/>
                    <a:pt x="67" y="180"/>
                  </a:cubicBezTo>
                  <a:cubicBezTo>
                    <a:pt x="71" y="180"/>
                    <a:pt x="74" y="184"/>
                    <a:pt x="74" y="188"/>
                  </a:cubicBezTo>
                  <a:cubicBezTo>
                    <a:pt x="74" y="192"/>
                    <a:pt x="71" y="196"/>
                    <a:pt x="67" y="196"/>
                  </a:cubicBezTo>
                  <a:close/>
                  <a:moveTo>
                    <a:pt x="67" y="165"/>
                  </a:moveTo>
                  <a:cubicBezTo>
                    <a:pt x="63" y="165"/>
                    <a:pt x="59" y="162"/>
                    <a:pt x="59" y="157"/>
                  </a:cubicBezTo>
                  <a:cubicBezTo>
                    <a:pt x="59" y="153"/>
                    <a:pt x="63" y="150"/>
                    <a:pt x="67" y="150"/>
                  </a:cubicBezTo>
                  <a:cubicBezTo>
                    <a:pt x="71" y="150"/>
                    <a:pt x="74" y="153"/>
                    <a:pt x="74" y="157"/>
                  </a:cubicBezTo>
                  <a:cubicBezTo>
                    <a:pt x="74" y="162"/>
                    <a:pt x="71" y="165"/>
                    <a:pt x="67" y="165"/>
                  </a:cubicBezTo>
                  <a:close/>
                  <a:moveTo>
                    <a:pt x="67" y="135"/>
                  </a:moveTo>
                  <a:cubicBezTo>
                    <a:pt x="63" y="135"/>
                    <a:pt x="59" y="131"/>
                    <a:pt x="59" y="127"/>
                  </a:cubicBezTo>
                  <a:cubicBezTo>
                    <a:pt x="59" y="123"/>
                    <a:pt x="63" y="119"/>
                    <a:pt x="67" y="119"/>
                  </a:cubicBezTo>
                  <a:cubicBezTo>
                    <a:pt x="71" y="119"/>
                    <a:pt x="74" y="123"/>
                    <a:pt x="74" y="127"/>
                  </a:cubicBezTo>
                  <a:cubicBezTo>
                    <a:pt x="74" y="131"/>
                    <a:pt x="71" y="135"/>
                    <a:pt x="67" y="135"/>
                  </a:cubicBezTo>
                  <a:close/>
                  <a:moveTo>
                    <a:pt x="67" y="104"/>
                  </a:moveTo>
                  <a:cubicBezTo>
                    <a:pt x="63" y="104"/>
                    <a:pt x="59" y="101"/>
                    <a:pt x="59" y="96"/>
                  </a:cubicBezTo>
                  <a:cubicBezTo>
                    <a:pt x="59" y="92"/>
                    <a:pt x="63" y="89"/>
                    <a:pt x="67" y="89"/>
                  </a:cubicBezTo>
                  <a:cubicBezTo>
                    <a:pt x="71" y="89"/>
                    <a:pt x="74" y="92"/>
                    <a:pt x="74" y="96"/>
                  </a:cubicBezTo>
                  <a:cubicBezTo>
                    <a:pt x="74" y="101"/>
                    <a:pt x="71" y="104"/>
                    <a:pt x="67" y="104"/>
                  </a:cubicBezTo>
                  <a:close/>
                  <a:moveTo>
                    <a:pt x="67" y="74"/>
                  </a:moveTo>
                  <a:cubicBezTo>
                    <a:pt x="63" y="74"/>
                    <a:pt x="59" y="70"/>
                    <a:pt x="59" y="66"/>
                  </a:cubicBezTo>
                  <a:cubicBezTo>
                    <a:pt x="59" y="62"/>
                    <a:pt x="63" y="58"/>
                    <a:pt x="67" y="58"/>
                  </a:cubicBezTo>
                  <a:cubicBezTo>
                    <a:pt x="71" y="58"/>
                    <a:pt x="74" y="62"/>
                    <a:pt x="74" y="66"/>
                  </a:cubicBezTo>
                  <a:cubicBezTo>
                    <a:pt x="74" y="70"/>
                    <a:pt x="71" y="74"/>
                    <a:pt x="67" y="74"/>
                  </a:cubicBezTo>
                  <a:close/>
                  <a:moveTo>
                    <a:pt x="52" y="58"/>
                  </a:moveTo>
                  <a:cubicBezTo>
                    <a:pt x="47" y="58"/>
                    <a:pt x="44" y="55"/>
                    <a:pt x="44" y="51"/>
                  </a:cubicBezTo>
                  <a:cubicBezTo>
                    <a:pt x="44" y="47"/>
                    <a:pt x="47" y="43"/>
                    <a:pt x="52" y="43"/>
                  </a:cubicBezTo>
                  <a:cubicBezTo>
                    <a:pt x="56" y="43"/>
                    <a:pt x="59" y="47"/>
                    <a:pt x="59" y="51"/>
                  </a:cubicBezTo>
                  <a:cubicBezTo>
                    <a:pt x="59" y="55"/>
                    <a:pt x="56" y="58"/>
                    <a:pt x="52" y="58"/>
                  </a:cubicBezTo>
                  <a:close/>
                  <a:moveTo>
                    <a:pt x="52" y="74"/>
                  </a:moveTo>
                  <a:cubicBezTo>
                    <a:pt x="56" y="74"/>
                    <a:pt x="59" y="77"/>
                    <a:pt x="59" y="81"/>
                  </a:cubicBezTo>
                  <a:cubicBezTo>
                    <a:pt x="59" y="85"/>
                    <a:pt x="56" y="89"/>
                    <a:pt x="52" y="89"/>
                  </a:cubicBezTo>
                  <a:cubicBezTo>
                    <a:pt x="47" y="89"/>
                    <a:pt x="44" y="85"/>
                    <a:pt x="44" y="81"/>
                  </a:cubicBezTo>
                  <a:cubicBezTo>
                    <a:pt x="44" y="77"/>
                    <a:pt x="47" y="74"/>
                    <a:pt x="52" y="74"/>
                  </a:cubicBezTo>
                  <a:close/>
                  <a:moveTo>
                    <a:pt x="36" y="74"/>
                  </a:moveTo>
                  <a:cubicBezTo>
                    <a:pt x="32" y="74"/>
                    <a:pt x="29" y="70"/>
                    <a:pt x="29" y="66"/>
                  </a:cubicBezTo>
                  <a:cubicBezTo>
                    <a:pt x="29" y="62"/>
                    <a:pt x="32" y="58"/>
                    <a:pt x="36" y="58"/>
                  </a:cubicBezTo>
                  <a:cubicBezTo>
                    <a:pt x="40" y="58"/>
                    <a:pt x="44" y="62"/>
                    <a:pt x="44" y="66"/>
                  </a:cubicBezTo>
                  <a:cubicBezTo>
                    <a:pt x="44" y="70"/>
                    <a:pt x="40" y="74"/>
                    <a:pt x="36" y="74"/>
                  </a:cubicBezTo>
                  <a:close/>
                  <a:moveTo>
                    <a:pt x="36" y="89"/>
                  </a:moveTo>
                  <a:cubicBezTo>
                    <a:pt x="40" y="89"/>
                    <a:pt x="44" y="92"/>
                    <a:pt x="44" y="96"/>
                  </a:cubicBezTo>
                  <a:cubicBezTo>
                    <a:pt x="44" y="101"/>
                    <a:pt x="40" y="104"/>
                    <a:pt x="36" y="104"/>
                  </a:cubicBezTo>
                  <a:cubicBezTo>
                    <a:pt x="32" y="104"/>
                    <a:pt x="29" y="101"/>
                    <a:pt x="29" y="96"/>
                  </a:cubicBezTo>
                  <a:cubicBezTo>
                    <a:pt x="29" y="92"/>
                    <a:pt x="32" y="89"/>
                    <a:pt x="36" y="89"/>
                  </a:cubicBezTo>
                  <a:close/>
                  <a:moveTo>
                    <a:pt x="36" y="119"/>
                  </a:moveTo>
                  <a:cubicBezTo>
                    <a:pt x="40" y="119"/>
                    <a:pt x="44" y="123"/>
                    <a:pt x="44" y="127"/>
                  </a:cubicBezTo>
                  <a:cubicBezTo>
                    <a:pt x="44" y="131"/>
                    <a:pt x="40" y="135"/>
                    <a:pt x="36" y="135"/>
                  </a:cubicBezTo>
                  <a:cubicBezTo>
                    <a:pt x="32" y="135"/>
                    <a:pt x="29" y="131"/>
                    <a:pt x="29" y="127"/>
                  </a:cubicBezTo>
                  <a:cubicBezTo>
                    <a:pt x="29" y="123"/>
                    <a:pt x="32" y="119"/>
                    <a:pt x="36" y="119"/>
                  </a:cubicBezTo>
                  <a:close/>
                  <a:moveTo>
                    <a:pt x="36" y="150"/>
                  </a:moveTo>
                  <a:cubicBezTo>
                    <a:pt x="40" y="150"/>
                    <a:pt x="44" y="153"/>
                    <a:pt x="44" y="157"/>
                  </a:cubicBezTo>
                  <a:cubicBezTo>
                    <a:pt x="44" y="162"/>
                    <a:pt x="40" y="165"/>
                    <a:pt x="36" y="165"/>
                  </a:cubicBezTo>
                  <a:cubicBezTo>
                    <a:pt x="32" y="165"/>
                    <a:pt x="29" y="162"/>
                    <a:pt x="29" y="157"/>
                  </a:cubicBezTo>
                  <a:cubicBezTo>
                    <a:pt x="29" y="153"/>
                    <a:pt x="32" y="150"/>
                    <a:pt x="36" y="150"/>
                  </a:cubicBezTo>
                  <a:close/>
                  <a:moveTo>
                    <a:pt x="36" y="180"/>
                  </a:moveTo>
                  <a:cubicBezTo>
                    <a:pt x="40" y="180"/>
                    <a:pt x="44" y="184"/>
                    <a:pt x="44" y="188"/>
                  </a:cubicBezTo>
                  <a:cubicBezTo>
                    <a:pt x="44" y="192"/>
                    <a:pt x="40" y="196"/>
                    <a:pt x="36" y="196"/>
                  </a:cubicBezTo>
                  <a:cubicBezTo>
                    <a:pt x="32" y="196"/>
                    <a:pt x="29" y="192"/>
                    <a:pt x="29" y="188"/>
                  </a:cubicBezTo>
                  <a:cubicBezTo>
                    <a:pt x="29" y="184"/>
                    <a:pt x="32" y="180"/>
                    <a:pt x="36" y="180"/>
                  </a:cubicBezTo>
                  <a:close/>
                  <a:moveTo>
                    <a:pt x="36" y="211"/>
                  </a:moveTo>
                  <a:cubicBezTo>
                    <a:pt x="40" y="211"/>
                    <a:pt x="44" y="214"/>
                    <a:pt x="44" y="218"/>
                  </a:cubicBezTo>
                  <a:cubicBezTo>
                    <a:pt x="44" y="223"/>
                    <a:pt x="40" y="226"/>
                    <a:pt x="36" y="226"/>
                  </a:cubicBezTo>
                  <a:cubicBezTo>
                    <a:pt x="32" y="226"/>
                    <a:pt x="29" y="223"/>
                    <a:pt x="29" y="218"/>
                  </a:cubicBezTo>
                  <a:cubicBezTo>
                    <a:pt x="29" y="214"/>
                    <a:pt x="32" y="211"/>
                    <a:pt x="36" y="211"/>
                  </a:cubicBezTo>
                  <a:close/>
                  <a:moveTo>
                    <a:pt x="36" y="241"/>
                  </a:moveTo>
                  <a:cubicBezTo>
                    <a:pt x="40" y="241"/>
                    <a:pt x="44" y="245"/>
                    <a:pt x="44" y="249"/>
                  </a:cubicBezTo>
                  <a:cubicBezTo>
                    <a:pt x="44" y="253"/>
                    <a:pt x="40" y="256"/>
                    <a:pt x="36" y="256"/>
                  </a:cubicBezTo>
                  <a:cubicBezTo>
                    <a:pt x="32" y="256"/>
                    <a:pt x="29" y="253"/>
                    <a:pt x="29" y="249"/>
                  </a:cubicBezTo>
                  <a:cubicBezTo>
                    <a:pt x="29" y="245"/>
                    <a:pt x="32" y="241"/>
                    <a:pt x="36" y="241"/>
                  </a:cubicBezTo>
                  <a:close/>
                  <a:moveTo>
                    <a:pt x="52" y="256"/>
                  </a:moveTo>
                  <a:cubicBezTo>
                    <a:pt x="56" y="256"/>
                    <a:pt x="59" y="260"/>
                    <a:pt x="59" y="264"/>
                  </a:cubicBezTo>
                  <a:cubicBezTo>
                    <a:pt x="59" y="268"/>
                    <a:pt x="56" y="272"/>
                    <a:pt x="52" y="272"/>
                  </a:cubicBezTo>
                  <a:cubicBezTo>
                    <a:pt x="47" y="272"/>
                    <a:pt x="44" y="268"/>
                    <a:pt x="44" y="264"/>
                  </a:cubicBezTo>
                  <a:cubicBezTo>
                    <a:pt x="44" y="260"/>
                    <a:pt x="47" y="256"/>
                    <a:pt x="52" y="256"/>
                  </a:cubicBezTo>
                  <a:close/>
                  <a:moveTo>
                    <a:pt x="52" y="241"/>
                  </a:moveTo>
                  <a:cubicBezTo>
                    <a:pt x="47" y="241"/>
                    <a:pt x="44" y="238"/>
                    <a:pt x="44" y="234"/>
                  </a:cubicBezTo>
                  <a:cubicBezTo>
                    <a:pt x="44" y="229"/>
                    <a:pt x="47" y="226"/>
                    <a:pt x="52" y="226"/>
                  </a:cubicBezTo>
                  <a:cubicBezTo>
                    <a:pt x="56" y="226"/>
                    <a:pt x="59" y="229"/>
                    <a:pt x="59" y="234"/>
                  </a:cubicBezTo>
                  <a:cubicBezTo>
                    <a:pt x="59" y="238"/>
                    <a:pt x="56" y="241"/>
                    <a:pt x="52" y="241"/>
                  </a:cubicBezTo>
                  <a:close/>
                  <a:moveTo>
                    <a:pt x="67" y="241"/>
                  </a:moveTo>
                  <a:cubicBezTo>
                    <a:pt x="71" y="241"/>
                    <a:pt x="74" y="245"/>
                    <a:pt x="74" y="249"/>
                  </a:cubicBezTo>
                  <a:cubicBezTo>
                    <a:pt x="74" y="253"/>
                    <a:pt x="71" y="256"/>
                    <a:pt x="67" y="256"/>
                  </a:cubicBezTo>
                  <a:cubicBezTo>
                    <a:pt x="63" y="256"/>
                    <a:pt x="59" y="253"/>
                    <a:pt x="59" y="249"/>
                  </a:cubicBezTo>
                  <a:cubicBezTo>
                    <a:pt x="59" y="245"/>
                    <a:pt x="63" y="241"/>
                    <a:pt x="67" y="241"/>
                  </a:cubicBezTo>
                  <a:close/>
                  <a:moveTo>
                    <a:pt x="82" y="256"/>
                  </a:moveTo>
                  <a:cubicBezTo>
                    <a:pt x="86" y="256"/>
                    <a:pt x="90" y="260"/>
                    <a:pt x="90" y="264"/>
                  </a:cubicBezTo>
                  <a:cubicBezTo>
                    <a:pt x="90" y="268"/>
                    <a:pt x="86" y="272"/>
                    <a:pt x="82" y="272"/>
                  </a:cubicBezTo>
                  <a:cubicBezTo>
                    <a:pt x="78" y="272"/>
                    <a:pt x="74" y="268"/>
                    <a:pt x="74" y="264"/>
                  </a:cubicBezTo>
                  <a:cubicBezTo>
                    <a:pt x="74" y="260"/>
                    <a:pt x="78" y="256"/>
                    <a:pt x="82" y="256"/>
                  </a:cubicBezTo>
                  <a:close/>
                  <a:moveTo>
                    <a:pt x="82" y="58"/>
                  </a:moveTo>
                  <a:cubicBezTo>
                    <a:pt x="78" y="58"/>
                    <a:pt x="74" y="55"/>
                    <a:pt x="74" y="51"/>
                  </a:cubicBezTo>
                  <a:cubicBezTo>
                    <a:pt x="74" y="47"/>
                    <a:pt x="78" y="43"/>
                    <a:pt x="82" y="43"/>
                  </a:cubicBezTo>
                  <a:cubicBezTo>
                    <a:pt x="86" y="43"/>
                    <a:pt x="90" y="47"/>
                    <a:pt x="90" y="51"/>
                  </a:cubicBezTo>
                  <a:cubicBezTo>
                    <a:pt x="90" y="55"/>
                    <a:pt x="86" y="58"/>
                    <a:pt x="82" y="58"/>
                  </a:cubicBezTo>
                  <a:close/>
                  <a:moveTo>
                    <a:pt x="97" y="58"/>
                  </a:moveTo>
                  <a:cubicBezTo>
                    <a:pt x="101" y="58"/>
                    <a:pt x="105" y="62"/>
                    <a:pt x="105" y="66"/>
                  </a:cubicBezTo>
                  <a:cubicBezTo>
                    <a:pt x="105" y="70"/>
                    <a:pt x="101" y="74"/>
                    <a:pt x="97" y="74"/>
                  </a:cubicBezTo>
                  <a:cubicBezTo>
                    <a:pt x="93" y="74"/>
                    <a:pt x="90" y="70"/>
                    <a:pt x="90" y="66"/>
                  </a:cubicBezTo>
                  <a:cubicBezTo>
                    <a:pt x="90" y="62"/>
                    <a:pt x="93" y="58"/>
                    <a:pt x="97" y="58"/>
                  </a:cubicBezTo>
                  <a:close/>
                  <a:moveTo>
                    <a:pt x="97" y="241"/>
                  </a:moveTo>
                  <a:cubicBezTo>
                    <a:pt x="101" y="241"/>
                    <a:pt x="105" y="245"/>
                    <a:pt x="105" y="249"/>
                  </a:cubicBezTo>
                  <a:cubicBezTo>
                    <a:pt x="105" y="253"/>
                    <a:pt x="101" y="256"/>
                    <a:pt x="97" y="256"/>
                  </a:cubicBezTo>
                  <a:cubicBezTo>
                    <a:pt x="93" y="256"/>
                    <a:pt x="90" y="253"/>
                    <a:pt x="90" y="249"/>
                  </a:cubicBezTo>
                  <a:cubicBezTo>
                    <a:pt x="90" y="245"/>
                    <a:pt x="93" y="241"/>
                    <a:pt x="97" y="241"/>
                  </a:cubicBezTo>
                  <a:close/>
                  <a:moveTo>
                    <a:pt x="112" y="256"/>
                  </a:moveTo>
                  <a:cubicBezTo>
                    <a:pt x="117" y="256"/>
                    <a:pt x="120" y="260"/>
                    <a:pt x="120" y="264"/>
                  </a:cubicBezTo>
                  <a:cubicBezTo>
                    <a:pt x="120" y="268"/>
                    <a:pt x="117" y="272"/>
                    <a:pt x="112" y="272"/>
                  </a:cubicBezTo>
                  <a:cubicBezTo>
                    <a:pt x="108" y="272"/>
                    <a:pt x="105" y="268"/>
                    <a:pt x="105" y="264"/>
                  </a:cubicBezTo>
                  <a:cubicBezTo>
                    <a:pt x="105" y="260"/>
                    <a:pt x="108" y="256"/>
                    <a:pt x="112" y="256"/>
                  </a:cubicBezTo>
                  <a:close/>
                  <a:moveTo>
                    <a:pt x="112" y="58"/>
                  </a:moveTo>
                  <a:cubicBezTo>
                    <a:pt x="108" y="58"/>
                    <a:pt x="105" y="55"/>
                    <a:pt x="105" y="51"/>
                  </a:cubicBezTo>
                  <a:cubicBezTo>
                    <a:pt x="105" y="47"/>
                    <a:pt x="108" y="43"/>
                    <a:pt x="112" y="43"/>
                  </a:cubicBezTo>
                  <a:cubicBezTo>
                    <a:pt x="117" y="43"/>
                    <a:pt x="120" y="47"/>
                    <a:pt x="120" y="51"/>
                  </a:cubicBezTo>
                  <a:cubicBezTo>
                    <a:pt x="120" y="55"/>
                    <a:pt x="117" y="58"/>
                    <a:pt x="112" y="58"/>
                  </a:cubicBezTo>
                  <a:close/>
                  <a:moveTo>
                    <a:pt x="128" y="58"/>
                  </a:moveTo>
                  <a:cubicBezTo>
                    <a:pt x="132" y="58"/>
                    <a:pt x="135" y="62"/>
                    <a:pt x="135" y="66"/>
                  </a:cubicBezTo>
                  <a:cubicBezTo>
                    <a:pt x="135" y="70"/>
                    <a:pt x="132" y="74"/>
                    <a:pt x="128" y="74"/>
                  </a:cubicBezTo>
                  <a:cubicBezTo>
                    <a:pt x="124" y="74"/>
                    <a:pt x="120" y="70"/>
                    <a:pt x="120" y="66"/>
                  </a:cubicBezTo>
                  <a:cubicBezTo>
                    <a:pt x="120" y="62"/>
                    <a:pt x="124" y="58"/>
                    <a:pt x="128" y="58"/>
                  </a:cubicBezTo>
                  <a:close/>
                  <a:moveTo>
                    <a:pt x="143" y="58"/>
                  </a:moveTo>
                  <a:cubicBezTo>
                    <a:pt x="139" y="58"/>
                    <a:pt x="135" y="55"/>
                    <a:pt x="135" y="51"/>
                  </a:cubicBezTo>
                  <a:cubicBezTo>
                    <a:pt x="135" y="47"/>
                    <a:pt x="139" y="43"/>
                    <a:pt x="143" y="43"/>
                  </a:cubicBezTo>
                  <a:cubicBezTo>
                    <a:pt x="147" y="43"/>
                    <a:pt x="151" y="47"/>
                    <a:pt x="151" y="51"/>
                  </a:cubicBezTo>
                  <a:cubicBezTo>
                    <a:pt x="151" y="55"/>
                    <a:pt x="147" y="58"/>
                    <a:pt x="143" y="58"/>
                  </a:cubicBezTo>
                  <a:close/>
                  <a:moveTo>
                    <a:pt x="158" y="58"/>
                  </a:moveTo>
                  <a:cubicBezTo>
                    <a:pt x="162" y="58"/>
                    <a:pt x="166" y="62"/>
                    <a:pt x="166" y="66"/>
                  </a:cubicBezTo>
                  <a:cubicBezTo>
                    <a:pt x="166" y="70"/>
                    <a:pt x="162" y="74"/>
                    <a:pt x="158" y="74"/>
                  </a:cubicBezTo>
                  <a:cubicBezTo>
                    <a:pt x="154" y="74"/>
                    <a:pt x="151" y="70"/>
                    <a:pt x="151" y="66"/>
                  </a:cubicBezTo>
                  <a:cubicBezTo>
                    <a:pt x="151" y="62"/>
                    <a:pt x="154" y="58"/>
                    <a:pt x="158" y="58"/>
                  </a:cubicBezTo>
                  <a:close/>
                  <a:moveTo>
                    <a:pt x="173" y="58"/>
                  </a:moveTo>
                  <a:cubicBezTo>
                    <a:pt x="169" y="58"/>
                    <a:pt x="166" y="55"/>
                    <a:pt x="166" y="51"/>
                  </a:cubicBezTo>
                  <a:cubicBezTo>
                    <a:pt x="166" y="47"/>
                    <a:pt x="169" y="43"/>
                    <a:pt x="173" y="43"/>
                  </a:cubicBezTo>
                  <a:cubicBezTo>
                    <a:pt x="178" y="43"/>
                    <a:pt x="181" y="47"/>
                    <a:pt x="181" y="51"/>
                  </a:cubicBezTo>
                  <a:cubicBezTo>
                    <a:pt x="181" y="55"/>
                    <a:pt x="178" y="58"/>
                    <a:pt x="173" y="58"/>
                  </a:cubicBezTo>
                  <a:close/>
                  <a:moveTo>
                    <a:pt x="189" y="58"/>
                  </a:moveTo>
                  <a:cubicBezTo>
                    <a:pt x="193" y="58"/>
                    <a:pt x="196" y="62"/>
                    <a:pt x="196" y="66"/>
                  </a:cubicBezTo>
                  <a:cubicBezTo>
                    <a:pt x="196" y="70"/>
                    <a:pt x="193" y="74"/>
                    <a:pt x="189" y="74"/>
                  </a:cubicBezTo>
                  <a:cubicBezTo>
                    <a:pt x="185" y="74"/>
                    <a:pt x="181" y="70"/>
                    <a:pt x="181" y="66"/>
                  </a:cubicBezTo>
                  <a:cubicBezTo>
                    <a:pt x="181" y="62"/>
                    <a:pt x="185" y="58"/>
                    <a:pt x="189" y="58"/>
                  </a:cubicBezTo>
                  <a:close/>
                  <a:moveTo>
                    <a:pt x="204" y="58"/>
                  </a:moveTo>
                  <a:cubicBezTo>
                    <a:pt x="200" y="58"/>
                    <a:pt x="196" y="55"/>
                    <a:pt x="196" y="51"/>
                  </a:cubicBezTo>
                  <a:cubicBezTo>
                    <a:pt x="196" y="47"/>
                    <a:pt x="200" y="43"/>
                    <a:pt x="204" y="43"/>
                  </a:cubicBezTo>
                  <a:cubicBezTo>
                    <a:pt x="208" y="43"/>
                    <a:pt x="212" y="47"/>
                    <a:pt x="212" y="51"/>
                  </a:cubicBezTo>
                  <a:cubicBezTo>
                    <a:pt x="212" y="55"/>
                    <a:pt x="208" y="58"/>
                    <a:pt x="204" y="58"/>
                  </a:cubicBezTo>
                  <a:close/>
                  <a:moveTo>
                    <a:pt x="219" y="58"/>
                  </a:moveTo>
                  <a:cubicBezTo>
                    <a:pt x="223" y="58"/>
                    <a:pt x="227" y="62"/>
                    <a:pt x="227" y="66"/>
                  </a:cubicBezTo>
                  <a:cubicBezTo>
                    <a:pt x="227" y="70"/>
                    <a:pt x="223" y="74"/>
                    <a:pt x="219" y="74"/>
                  </a:cubicBezTo>
                  <a:cubicBezTo>
                    <a:pt x="215" y="74"/>
                    <a:pt x="212" y="70"/>
                    <a:pt x="212" y="66"/>
                  </a:cubicBezTo>
                  <a:cubicBezTo>
                    <a:pt x="212" y="62"/>
                    <a:pt x="215" y="58"/>
                    <a:pt x="219" y="58"/>
                  </a:cubicBezTo>
                  <a:close/>
                  <a:moveTo>
                    <a:pt x="219" y="241"/>
                  </a:moveTo>
                  <a:cubicBezTo>
                    <a:pt x="223" y="241"/>
                    <a:pt x="227" y="245"/>
                    <a:pt x="227" y="249"/>
                  </a:cubicBezTo>
                  <a:cubicBezTo>
                    <a:pt x="227" y="253"/>
                    <a:pt x="223" y="256"/>
                    <a:pt x="219" y="256"/>
                  </a:cubicBezTo>
                  <a:cubicBezTo>
                    <a:pt x="215" y="256"/>
                    <a:pt x="212" y="253"/>
                    <a:pt x="212" y="249"/>
                  </a:cubicBezTo>
                  <a:cubicBezTo>
                    <a:pt x="212" y="245"/>
                    <a:pt x="215" y="241"/>
                    <a:pt x="219" y="241"/>
                  </a:cubicBezTo>
                  <a:close/>
                  <a:moveTo>
                    <a:pt x="234" y="256"/>
                  </a:moveTo>
                  <a:cubicBezTo>
                    <a:pt x="239" y="256"/>
                    <a:pt x="242" y="260"/>
                    <a:pt x="242" y="264"/>
                  </a:cubicBezTo>
                  <a:cubicBezTo>
                    <a:pt x="242" y="268"/>
                    <a:pt x="239" y="272"/>
                    <a:pt x="234" y="272"/>
                  </a:cubicBezTo>
                  <a:cubicBezTo>
                    <a:pt x="230" y="272"/>
                    <a:pt x="227" y="268"/>
                    <a:pt x="227" y="264"/>
                  </a:cubicBezTo>
                  <a:cubicBezTo>
                    <a:pt x="227" y="260"/>
                    <a:pt x="230" y="256"/>
                    <a:pt x="234" y="256"/>
                  </a:cubicBezTo>
                  <a:close/>
                  <a:moveTo>
                    <a:pt x="234" y="58"/>
                  </a:moveTo>
                  <a:cubicBezTo>
                    <a:pt x="230" y="58"/>
                    <a:pt x="227" y="55"/>
                    <a:pt x="227" y="51"/>
                  </a:cubicBezTo>
                  <a:cubicBezTo>
                    <a:pt x="227" y="47"/>
                    <a:pt x="230" y="43"/>
                    <a:pt x="234" y="43"/>
                  </a:cubicBezTo>
                  <a:cubicBezTo>
                    <a:pt x="239" y="43"/>
                    <a:pt x="242" y="47"/>
                    <a:pt x="242" y="51"/>
                  </a:cubicBezTo>
                  <a:cubicBezTo>
                    <a:pt x="242" y="55"/>
                    <a:pt x="239" y="58"/>
                    <a:pt x="234" y="58"/>
                  </a:cubicBezTo>
                  <a:close/>
                  <a:moveTo>
                    <a:pt x="265" y="74"/>
                  </a:moveTo>
                  <a:cubicBezTo>
                    <a:pt x="269" y="74"/>
                    <a:pt x="273" y="77"/>
                    <a:pt x="273" y="81"/>
                  </a:cubicBezTo>
                  <a:cubicBezTo>
                    <a:pt x="273" y="85"/>
                    <a:pt x="269" y="89"/>
                    <a:pt x="265" y="89"/>
                  </a:cubicBezTo>
                  <a:cubicBezTo>
                    <a:pt x="261" y="89"/>
                    <a:pt x="257" y="85"/>
                    <a:pt x="257" y="81"/>
                  </a:cubicBezTo>
                  <a:cubicBezTo>
                    <a:pt x="257" y="77"/>
                    <a:pt x="261" y="74"/>
                    <a:pt x="265" y="74"/>
                  </a:cubicBezTo>
                  <a:close/>
                  <a:moveTo>
                    <a:pt x="257" y="51"/>
                  </a:moveTo>
                  <a:cubicBezTo>
                    <a:pt x="257" y="47"/>
                    <a:pt x="261" y="43"/>
                    <a:pt x="265" y="43"/>
                  </a:cubicBezTo>
                  <a:cubicBezTo>
                    <a:pt x="269" y="43"/>
                    <a:pt x="273" y="47"/>
                    <a:pt x="273" y="51"/>
                  </a:cubicBezTo>
                  <a:cubicBezTo>
                    <a:pt x="273" y="55"/>
                    <a:pt x="269" y="58"/>
                    <a:pt x="265" y="58"/>
                  </a:cubicBezTo>
                  <a:cubicBezTo>
                    <a:pt x="261" y="58"/>
                    <a:pt x="257" y="55"/>
                    <a:pt x="257" y="51"/>
                  </a:cubicBezTo>
                  <a:close/>
                  <a:moveTo>
                    <a:pt x="250" y="196"/>
                  </a:moveTo>
                  <a:cubicBezTo>
                    <a:pt x="245" y="196"/>
                    <a:pt x="242" y="192"/>
                    <a:pt x="242" y="188"/>
                  </a:cubicBezTo>
                  <a:cubicBezTo>
                    <a:pt x="242" y="184"/>
                    <a:pt x="245" y="180"/>
                    <a:pt x="250" y="180"/>
                  </a:cubicBezTo>
                  <a:cubicBezTo>
                    <a:pt x="254" y="180"/>
                    <a:pt x="257" y="184"/>
                    <a:pt x="257" y="188"/>
                  </a:cubicBezTo>
                  <a:cubicBezTo>
                    <a:pt x="257" y="192"/>
                    <a:pt x="254" y="196"/>
                    <a:pt x="250" y="196"/>
                  </a:cubicBezTo>
                  <a:close/>
                  <a:moveTo>
                    <a:pt x="257" y="218"/>
                  </a:moveTo>
                  <a:cubicBezTo>
                    <a:pt x="257" y="223"/>
                    <a:pt x="254" y="226"/>
                    <a:pt x="250" y="226"/>
                  </a:cubicBezTo>
                  <a:cubicBezTo>
                    <a:pt x="245" y="226"/>
                    <a:pt x="242" y="223"/>
                    <a:pt x="242" y="218"/>
                  </a:cubicBezTo>
                  <a:cubicBezTo>
                    <a:pt x="242" y="214"/>
                    <a:pt x="245" y="211"/>
                    <a:pt x="250" y="211"/>
                  </a:cubicBezTo>
                  <a:cubicBezTo>
                    <a:pt x="254" y="211"/>
                    <a:pt x="257" y="214"/>
                    <a:pt x="257" y="218"/>
                  </a:cubicBezTo>
                  <a:close/>
                  <a:moveTo>
                    <a:pt x="250" y="119"/>
                  </a:moveTo>
                  <a:cubicBezTo>
                    <a:pt x="254" y="119"/>
                    <a:pt x="257" y="123"/>
                    <a:pt x="257" y="127"/>
                  </a:cubicBezTo>
                  <a:cubicBezTo>
                    <a:pt x="257" y="131"/>
                    <a:pt x="254" y="135"/>
                    <a:pt x="250" y="135"/>
                  </a:cubicBezTo>
                  <a:cubicBezTo>
                    <a:pt x="245" y="135"/>
                    <a:pt x="242" y="131"/>
                    <a:pt x="242" y="127"/>
                  </a:cubicBezTo>
                  <a:cubicBezTo>
                    <a:pt x="242" y="123"/>
                    <a:pt x="245" y="119"/>
                    <a:pt x="250" y="119"/>
                  </a:cubicBezTo>
                  <a:close/>
                  <a:moveTo>
                    <a:pt x="242" y="96"/>
                  </a:moveTo>
                  <a:cubicBezTo>
                    <a:pt x="242" y="92"/>
                    <a:pt x="245" y="89"/>
                    <a:pt x="250" y="89"/>
                  </a:cubicBezTo>
                  <a:cubicBezTo>
                    <a:pt x="254" y="89"/>
                    <a:pt x="257" y="92"/>
                    <a:pt x="257" y="96"/>
                  </a:cubicBezTo>
                  <a:cubicBezTo>
                    <a:pt x="257" y="101"/>
                    <a:pt x="254" y="104"/>
                    <a:pt x="250" y="104"/>
                  </a:cubicBezTo>
                  <a:cubicBezTo>
                    <a:pt x="245" y="104"/>
                    <a:pt x="242" y="101"/>
                    <a:pt x="242" y="96"/>
                  </a:cubicBezTo>
                  <a:close/>
                  <a:moveTo>
                    <a:pt x="250" y="150"/>
                  </a:moveTo>
                  <a:cubicBezTo>
                    <a:pt x="254" y="150"/>
                    <a:pt x="257" y="153"/>
                    <a:pt x="257" y="157"/>
                  </a:cubicBezTo>
                  <a:cubicBezTo>
                    <a:pt x="257" y="162"/>
                    <a:pt x="254" y="165"/>
                    <a:pt x="250" y="165"/>
                  </a:cubicBezTo>
                  <a:cubicBezTo>
                    <a:pt x="245" y="165"/>
                    <a:pt x="242" y="162"/>
                    <a:pt x="242" y="157"/>
                  </a:cubicBezTo>
                  <a:cubicBezTo>
                    <a:pt x="242" y="153"/>
                    <a:pt x="245" y="150"/>
                    <a:pt x="250" y="150"/>
                  </a:cubicBezTo>
                  <a:close/>
                  <a:moveTo>
                    <a:pt x="265" y="196"/>
                  </a:moveTo>
                  <a:cubicBezTo>
                    <a:pt x="269" y="196"/>
                    <a:pt x="273" y="199"/>
                    <a:pt x="273" y="203"/>
                  </a:cubicBezTo>
                  <a:cubicBezTo>
                    <a:pt x="273" y="207"/>
                    <a:pt x="269" y="211"/>
                    <a:pt x="265" y="211"/>
                  </a:cubicBezTo>
                  <a:cubicBezTo>
                    <a:pt x="261" y="211"/>
                    <a:pt x="257" y="207"/>
                    <a:pt x="257" y="203"/>
                  </a:cubicBezTo>
                  <a:cubicBezTo>
                    <a:pt x="257" y="199"/>
                    <a:pt x="261" y="196"/>
                    <a:pt x="265" y="196"/>
                  </a:cubicBezTo>
                  <a:close/>
                  <a:moveTo>
                    <a:pt x="265" y="180"/>
                  </a:moveTo>
                  <a:cubicBezTo>
                    <a:pt x="261" y="180"/>
                    <a:pt x="257" y="177"/>
                    <a:pt x="257" y="173"/>
                  </a:cubicBezTo>
                  <a:cubicBezTo>
                    <a:pt x="257" y="168"/>
                    <a:pt x="261" y="165"/>
                    <a:pt x="265" y="165"/>
                  </a:cubicBezTo>
                  <a:cubicBezTo>
                    <a:pt x="269" y="165"/>
                    <a:pt x="273" y="168"/>
                    <a:pt x="273" y="173"/>
                  </a:cubicBezTo>
                  <a:cubicBezTo>
                    <a:pt x="273" y="177"/>
                    <a:pt x="269" y="180"/>
                    <a:pt x="265" y="180"/>
                  </a:cubicBezTo>
                  <a:close/>
                  <a:moveTo>
                    <a:pt x="265" y="150"/>
                  </a:moveTo>
                  <a:cubicBezTo>
                    <a:pt x="261" y="150"/>
                    <a:pt x="257" y="146"/>
                    <a:pt x="257" y="142"/>
                  </a:cubicBezTo>
                  <a:cubicBezTo>
                    <a:pt x="257" y="138"/>
                    <a:pt x="261" y="135"/>
                    <a:pt x="265" y="135"/>
                  </a:cubicBezTo>
                  <a:cubicBezTo>
                    <a:pt x="269" y="135"/>
                    <a:pt x="273" y="138"/>
                    <a:pt x="273" y="142"/>
                  </a:cubicBezTo>
                  <a:cubicBezTo>
                    <a:pt x="273" y="146"/>
                    <a:pt x="269" y="150"/>
                    <a:pt x="265" y="150"/>
                  </a:cubicBezTo>
                  <a:close/>
                  <a:moveTo>
                    <a:pt x="265" y="119"/>
                  </a:moveTo>
                  <a:cubicBezTo>
                    <a:pt x="261" y="119"/>
                    <a:pt x="257" y="116"/>
                    <a:pt x="257" y="112"/>
                  </a:cubicBezTo>
                  <a:cubicBezTo>
                    <a:pt x="257" y="107"/>
                    <a:pt x="261" y="104"/>
                    <a:pt x="265" y="104"/>
                  </a:cubicBezTo>
                  <a:cubicBezTo>
                    <a:pt x="269" y="104"/>
                    <a:pt x="273" y="107"/>
                    <a:pt x="273" y="112"/>
                  </a:cubicBezTo>
                  <a:cubicBezTo>
                    <a:pt x="273" y="116"/>
                    <a:pt x="269" y="119"/>
                    <a:pt x="265" y="119"/>
                  </a:cubicBezTo>
                  <a:close/>
                  <a:moveTo>
                    <a:pt x="250" y="74"/>
                  </a:moveTo>
                  <a:cubicBezTo>
                    <a:pt x="245" y="74"/>
                    <a:pt x="242" y="70"/>
                    <a:pt x="242" y="66"/>
                  </a:cubicBezTo>
                  <a:cubicBezTo>
                    <a:pt x="242" y="62"/>
                    <a:pt x="245" y="58"/>
                    <a:pt x="250" y="58"/>
                  </a:cubicBezTo>
                  <a:cubicBezTo>
                    <a:pt x="254" y="58"/>
                    <a:pt x="257" y="62"/>
                    <a:pt x="257" y="66"/>
                  </a:cubicBezTo>
                  <a:cubicBezTo>
                    <a:pt x="257" y="70"/>
                    <a:pt x="254" y="74"/>
                    <a:pt x="250" y="74"/>
                  </a:cubicBezTo>
                  <a:close/>
                  <a:moveTo>
                    <a:pt x="250" y="241"/>
                  </a:moveTo>
                  <a:cubicBezTo>
                    <a:pt x="254" y="241"/>
                    <a:pt x="257" y="245"/>
                    <a:pt x="257" y="249"/>
                  </a:cubicBezTo>
                  <a:cubicBezTo>
                    <a:pt x="257" y="253"/>
                    <a:pt x="254" y="256"/>
                    <a:pt x="250" y="256"/>
                  </a:cubicBezTo>
                  <a:cubicBezTo>
                    <a:pt x="245" y="256"/>
                    <a:pt x="242" y="253"/>
                    <a:pt x="242" y="249"/>
                  </a:cubicBezTo>
                  <a:cubicBezTo>
                    <a:pt x="242" y="245"/>
                    <a:pt x="245" y="241"/>
                    <a:pt x="250" y="241"/>
                  </a:cubicBezTo>
                  <a:close/>
                  <a:moveTo>
                    <a:pt x="265" y="256"/>
                  </a:moveTo>
                  <a:cubicBezTo>
                    <a:pt x="269" y="256"/>
                    <a:pt x="273" y="260"/>
                    <a:pt x="273" y="264"/>
                  </a:cubicBezTo>
                  <a:cubicBezTo>
                    <a:pt x="273" y="268"/>
                    <a:pt x="269" y="272"/>
                    <a:pt x="265" y="272"/>
                  </a:cubicBezTo>
                  <a:cubicBezTo>
                    <a:pt x="261" y="272"/>
                    <a:pt x="257" y="268"/>
                    <a:pt x="257" y="264"/>
                  </a:cubicBezTo>
                  <a:cubicBezTo>
                    <a:pt x="257" y="260"/>
                    <a:pt x="261" y="256"/>
                    <a:pt x="265" y="256"/>
                  </a:cubicBezTo>
                  <a:close/>
                  <a:moveTo>
                    <a:pt x="265" y="241"/>
                  </a:moveTo>
                  <a:cubicBezTo>
                    <a:pt x="261" y="241"/>
                    <a:pt x="257" y="238"/>
                    <a:pt x="257" y="234"/>
                  </a:cubicBezTo>
                  <a:cubicBezTo>
                    <a:pt x="257" y="229"/>
                    <a:pt x="261" y="226"/>
                    <a:pt x="265" y="226"/>
                  </a:cubicBezTo>
                  <a:cubicBezTo>
                    <a:pt x="269" y="226"/>
                    <a:pt x="273" y="229"/>
                    <a:pt x="273" y="234"/>
                  </a:cubicBezTo>
                  <a:cubicBezTo>
                    <a:pt x="273" y="238"/>
                    <a:pt x="269" y="241"/>
                    <a:pt x="265" y="241"/>
                  </a:cubicBezTo>
                  <a:close/>
                  <a:moveTo>
                    <a:pt x="280" y="241"/>
                  </a:moveTo>
                  <a:cubicBezTo>
                    <a:pt x="284" y="241"/>
                    <a:pt x="288" y="245"/>
                    <a:pt x="288" y="249"/>
                  </a:cubicBezTo>
                  <a:cubicBezTo>
                    <a:pt x="288" y="253"/>
                    <a:pt x="284" y="256"/>
                    <a:pt x="280" y="256"/>
                  </a:cubicBezTo>
                  <a:cubicBezTo>
                    <a:pt x="276" y="256"/>
                    <a:pt x="273" y="253"/>
                    <a:pt x="273" y="249"/>
                  </a:cubicBezTo>
                  <a:cubicBezTo>
                    <a:pt x="273" y="245"/>
                    <a:pt x="276" y="241"/>
                    <a:pt x="280" y="241"/>
                  </a:cubicBezTo>
                  <a:close/>
                  <a:moveTo>
                    <a:pt x="280" y="226"/>
                  </a:moveTo>
                  <a:cubicBezTo>
                    <a:pt x="276" y="226"/>
                    <a:pt x="273" y="223"/>
                    <a:pt x="273" y="218"/>
                  </a:cubicBezTo>
                  <a:cubicBezTo>
                    <a:pt x="273" y="214"/>
                    <a:pt x="276" y="211"/>
                    <a:pt x="280" y="211"/>
                  </a:cubicBezTo>
                  <a:cubicBezTo>
                    <a:pt x="284" y="211"/>
                    <a:pt x="288" y="214"/>
                    <a:pt x="288" y="218"/>
                  </a:cubicBezTo>
                  <a:cubicBezTo>
                    <a:pt x="288" y="223"/>
                    <a:pt x="284" y="226"/>
                    <a:pt x="280" y="226"/>
                  </a:cubicBezTo>
                  <a:close/>
                  <a:moveTo>
                    <a:pt x="280" y="196"/>
                  </a:moveTo>
                  <a:cubicBezTo>
                    <a:pt x="276" y="196"/>
                    <a:pt x="273" y="192"/>
                    <a:pt x="273" y="188"/>
                  </a:cubicBezTo>
                  <a:cubicBezTo>
                    <a:pt x="273" y="184"/>
                    <a:pt x="276" y="180"/>
                    <a:pt x="280" y="180"/>
                  </a:cubicBezTo>
                  <a:cubicBezTo>
                    <a:pt x="284" y="180"/>
                    <a:pt x="288" y="184"/>
                    <a:pt x="288" y="188"/>
                  </a:cubicBezTo>
                  <a:cubicBezTo>
                    <a:pt x="288" y="192"/>
                    <a:pt x="284" y="196"/>
                    <a:pt x="280" y="196"/>
                  </a:cubicBezTo>
                  <a:close/>
                  <a:moveTo>
                    <a:pt x="280" y="165"/>
                  </a:moveTo>
                  <a:cubicBezTo>
                    <a:pt x="276" y="165"/>
                    <a:pt x="273" y="162"/>
                    <a:pt x="273" y="157"/>
                  </a:cubicBezTo>
                  <a:cubicBezTo>
                    <a:pt x="273" y="153"/>
                    <a:pt x="276" y="150"/>
                    <a:pt x="280" y="150"/>
                  </a:cubicBezTo>
                  <a:cubicBezTo>
                    <a:pt x="284" y="150"/>
                    <a:pt x="288" y="153"/>
                    <a:pt x="288" y="157"/>
                  </a:cubicBezTo>
                  <a:cubicBezTo>
                    <a:pt x="288" y="162"/>
                    <a:pt x="284" y="165"/>
                    <a:pt x="280" y="165"/>
                  </a:cubicBezTo>
                  <a:close/>
                  <a:moveTo>
                    <a:pt x="280" y="135"/>
                  </a:moveTo>
                  <a:cubicBezTo>
                    <a:pt x="276" y="135"/>
                    <a:pt x="273" y="131"/>
                    <a:pt x="273" y="127"/>
                  </a:cubicBezTo>
                  <a:cubicBezTo>
                    <a:pt x="273" y="123"/>
                    <a:pt x="276" y="119"/>
                    <a:pt x="280" y="119"/>
                  </a:cubicBezTo>
                  <a:cubicBezTo>
                    <a:pt x="284" y="119"/>
                    <a:pt x="288" y="123"/>
                    <a:pt x="288" y="127"/>
                  </a:cubicBezTo>
                  <a:cubicBezTo>
                    <a:pt x="288" y="131"/>
                    <a:pt x="284" y="135"/>
                    <a:pt x="280" y="135"/>
                  </a:cubicBezTo>
                  <a:close/>
                  <a:moveTo>
                    <a:pt x="280" y="104"/>
                  </a:moveTo>
                  <a:cubicBezTo>
                    <a:pt x="276" y="104"/>
                    <a:pt x="273" y="101"/>
                    <a:pt x="273" y="96"/>
                  </a:cubicBezTo>
                  <a:cubicBezTo>
                    <a:pt x="273" y="92"/>
                    <a:pt x="276" y="89"/>
                    <a:pt x="280" y="89"/>
                  </a:cubicBezTo>
                  <a:cubicBezTo>
                    <a:pt x="284" y="89"/>
                    <a:pt x="288" y="92"/>
                    <a:pt x="288" y="96"/>
                  </a:cubicBezTo>
                  <a:cubicBezTo>
                    <a:pt x="288" y="101"/>
                    <a:pt x="284" y="104"/>
                    <a:pt x="280" y="104"/>
                  </a:cubicBezTo>
                  <a:close/>
                  <a:moveTo>
                    <a:pt x="280" y="74"/>
                  </a:moveTo>
                  <a:cubicBezTo>
                    <a:pt x="276" y="74"/>
                    <a:pt x="273" y="70"/>
                    <a:pt x="273" y="66"/>
                  </a:cubicBezTo>
                  <a:cubicBezTo>
                    <a:pt x="273" y="62"/>
                    <a:pt x="276" y="58"/>
                    <a:pt x="280" y="58"/>
                  </a:cubicBezTo>
                  <a:cubicBezTo>
                    <a:pt x="284" y="58"/>
                    <a:pt x="288" y="62"/>
                    <a:pt x="288" y="66"/>
                  </a:cubicBezTo>
                  <a:cubicBezTo>
                    <a:pt x="288" y="70"/>
                    <a:pt x="284" y="74"/>
                    <a:pt x="280" y="74"/>
                  </a:cubicBezTo>
                  <a:close/>
                  <a:moveTo>
                    <a:pt x="265" y="13"/>
                  </a:moveTo>
                  <a:cubicBezTo>
                    <a:pt x="269" y="13"/>
                    <a:pt x="273" y="16"/>
                    <a:pt x="273" y="20"/>
                  </a:cubicBezTo>
                  <a:cubicBezTo>
                    <a:pt x="273" y="24"/>
                    <a:pt x="269" y="28"/>
                    <a:pt x="265" y="28"/>
                  </a:cubicBezTo>
                  <a:cubicBezTo>
                    <a:pt x="261" y="28"/>
                    <a:pt x="257" y="24"/>
                    <a:pt x="257" y="20"/>
                  </a:cubicBezTo>
                  <a:cubicBezTo>
                    <a:pt x="257" y="16"/>
                    <a:pt x="261" y="13"/>
                    <a:pt x="265" y="13"/>
                  </a:cubicBezTo>
                  <a:close/>
                  <a:moveTo>
                    <a:pt x="250" y="28"/>
                  </a:moveTo>
                  <a:cubicBezTo>
                    <a:pt x="254" y="28"/>
                    <a:pt x="257" y="31"/>
                    <a:pt x="257" y="35"/>
                  </a:cubicBezTo>
                  <a:cubicBezTo>
                    <a:pt x="257" y="40"/>
                    <a:pt x="254" y="43"/>
                    <a:pt x="250" y="43"/>
                  </a:cubicBezTo>
                  <a:cubicBezTo>
                    <a:pt x="245" y="43"/>
                    <a:pt x="242" y="40"/>
                    <a:pt x="242" y="35"/>
                  </a:cubicBezTo>
                  <a:cubicBezTo>
                    <a:pt x="242" y="31"/>
                    <a:pt x="245" y="28"/>
                    <a:pt x="250" y="28"/>
                  </a:cubicBezTo>
                  <a:close/>
                  <a:moveTo>
                    <a:pt x="234" y="13"/>
                  </a:moveTo>
                  <a:cubicBezTo>
                    <a:pt x="239" y="13"/>
                    <a:pt x="242" y="16"/>
                    <a:pt x="242" y="20"/>
                  </a:cubicBezTo>
                  <a:cubicBezTo>
                    <a:pt x="242" y="24"/>
                    <a:pt x="239" y="28"/>
                    <a:pt x="234" y="28"/>
                  </a:cubicBezTo>
                  <a:cubicBezTo>
                    <a:pt x="230" y="28"/>
                    <a:pt x="227" y="24"/>
                    <a:pt x="227" y="20"/>
                  </a:cubicBezTo>
                  <a:cubicBezTo>
                    <a:pt x="227" y="16"/>
                    <a:pt x="230" y="13"/>
                    <a:pt x="234" y="13"/>
                  </a:cubicBezTo>
                  <a:close/>
                  <a:moveTo>
                    <a:pt x="219" y="28"/>
                  </a:moveTo>
                  <a:cubicBezTo>
                    <a:pt x="223" y="28"/>
                    <a:pt x="227" y="31"/>
                    <a:pt x="227" y="35"/>
                  </a:cubicBezTo>
                  <a:cubicBezTo>
                    <a:pt x="227" y="40"/>
                    <a:pt x="223" y="43"/>
                    <a:pt x="219" y="43"/>
                  </a:cubicBezTo>
                  <a:cubicBezTo>
                    <a:pt x="215" y="43"/>
                    <a:pt x="212" y="40"/>
                    <a:pt x="212" y="35"/>
                  </a:cubicBezTo>
                  <a:cubicBezTo>
                    <a:pt x="212" y="31"/>
                    <a:pt x="215" y="28"/>
                    <a:pt x="219" y="28"/>
                  </a:cubicBezTo>
                  <a:close/>
                  <a:moveTo>
                    <a:pt x="204" y="13"/>
                  </a:moveTo>
                  <a:cubicBezTo>
                    <a:pt x="208" y="13"/>
                    <a:pt x="212" y="16"/>
                    <a:pt x="212" y="20"/>
                  </a:cubicBezTo>
                  <a:cubicBezTo>
                    <a:pt x="212" y="24"/>
                    <a:pt x="208" y="28"/>
                    <a:pt x="204" y="28"/>
                  </a:cubicBezTo>
                  <a:cubicBezTo>
                    <a:pt x="200" y="28"/>
                    <a:pt x="196" y="24"/>
                    <a:pt x="196" y="20"/>
                  </a:cubicBezTo>
                  <a:cubicBezTo>
                    <a:pt x="196" y="16"/>
                    <a:pt x="200" y="13"/>
                    <a:pt x="204" y="13"/>
                  </a:cubicBezTo>
                  <a:close/>
                  <a:moveTo>
                    <a:pt x="189" y="28"/>
                  </a:moveTo>
                  <a:cubicBezTo>
                    <a:pt x="193" y="28"/>
                    <a:pt x="196" y="31"/>
                    <a:pt x="196" y="35"/>
                  </a:cubicBezTo>
                  <a:cubicBezTo>
                    <a:pt x="196" y="40"/>
                    <a:pt x="193" y="43"/>
                    <a:pt x="189" y="43"/>
                  </a:cubicBezTo>
                  <a:cubicBezTo>
                    <a:pt x="185" y="43"/>
                    <a:pt x="181" y="40"/>
                    <a:pt x="181" y="35"/>
                  </a:cubicBezTo>
                  <a:cubicBezTo>
                    <a:pt x="181" y="31"/>
                    <a:pt x="185" y="28"/>
                    <a:pt x="189" y="28"/>
                  </a:cubicBezTo>
                  <a:close/>
                  <a:moveTo>
                    <a:pt x="173" y="13"/>
                  </a:moveTo>
                  <a:cubicBezTo>
                    <a:pt x="178" y="13"/>
                    <a:pt x="181" y="16"/>
                    <a:pt x="181" y="20"/>
                  </a:cubicBezTo>
                  <a:cubicBezTo>
                    <a:pt x="181" y="24"/>
                    <a:pt x="178" y="28"/>
                    <a:pt x="173" y="28"/>
                  </a:cubicBezTo>
                  <a:cubicBezTo>
                    <a:pt x="169" y="28"/>
                    <a:pt x="166" y="24"/>
                    <a:pt x="166" y="20"/>
                  </a:cubicBezTo>
                  <a:cubicBezTo>
                    <a:pt x="166" y="16"/>
                    <a:pt x="169" y="13"/>
                    <a:pt x="173" y="13"/>
                  </a:cubicBezTo>
                  <a:close/>
                  <a:moveTo>
                    <a:pt x="158" y="28"/>
                  </a:moveTo>
                  <a:cubicBezTo>
                    <a:pt x="162" y="28"/>
                    <a:pt x="166" y="31"/>
                    <a:pt x="166" y="35"/>
                  </a:cubicBezTo>
                  <a:cubicBezTo>
                    <a:pt x="166" y="40"/>
                    <a:pt x="162" y="43"/>
                    <a:pt x="158" y="43"/>
                  </a:cubicBezTo>
                  <a:cubicBezTo>
                    <a:pt x="154" y="43"/>
                    <a:pt x="151" y="40"/>
                    <a:pt x="151" y="35"/>
                  </a:cubicBezTo>
                  <a:cubicBezTo>
                    <a:pt x="151" y="31"/>
                    <a:pt x="154" y="28"/>
                    <a:pt x="158" y="28"/>
                  </a:cubicBezTo>
                  <a:close/>
                  <a:moveTo>
                    <a:pt x="143" y="13"/>
                  </a:moveTo>
                  <a:cubicBezTo>
                    <a:pt x="147" y="13"/>
                    <a:pt x="151" y="16"/>
                    <a:pt x="151" y="20"/>
                  </a:cubicBezTo>
                  <a:cubicBezTo>
                    <a:pt x="151" y="24"/>
                    <a:pt x="147" y="28"/>
                    <a:pt x="143" y="28"/>
                  </a:cubicBezTo>
                  <a:cubicBezTo>
                    <a:pt x="139" y="28"/>
                    <a:pt x="135" y="24"/>
                    <a:pt x="135" y="20"/>
                  </a:cubicBezTo>
                  <a:cubicBezTo>
                    <a:pt x="135" y="16"/>
                    <a:pt x="139" y="13"/>
                    <a:pt x="143" y="13"/>
                  </a:cubicBezTo>
                  <a:close/>
                  <a:moveTo>
                    <a:pt x="128" y="28"/>
                  </a:moveTo>
                  <a:cubicBezTo>
                    <a:pt x="132" y="28"/>
                    <a:pt x="135" y="31"/>
                    <a:pt x="135" y="35"/>
                  </a:cubicBezTo>
                  <a:cubicBezTo>
                    <a:pt x="135" y="40"/>
                    <a:pt x="132" y="43"/>
                    <a:pt x="128" y="43"/>
                  </a:cubicBezTo>
                  <a:cubicBezTo>
                    <a:pt x="124" y="43"/>
                    <a:pt x="120" y="40"/>
                    <a:pt x="120" y="35"/>
                  </a:cubicBezTo>
                  <a:cubicBezTo>
                    <a:pt x="120" y="31"/>
                    <a:pt x="124" y="28"/>
                    <a:pt x="128" y="28"/>
                  </a:cubicBezTo>
                  <a:close/>
                  <a:moveTo>
                    <a:pt x="112" y="13"/>
                  </a:moveTo>
                  <a:cubicBezTo>
                    <a:pt x="117" y="13"/>
                    <a:pt x="120" y="16"/>
                    <a:pt x="120" y="20"/>
                  </a:cubicBezTo>
                  <a:cubicBezTo>
                    <a:pt x="120" y="24"/>
                    <a:pt x="117" y="28"/>
                    <a:pt x="112" y="28"/>
                  </a:cubicBezTo>
                  <a:cubicBezTo>
                    <a:pt x="108" y="28"/>
                    <a:pt x="105" y="24"/>
                    <a:pt x="105" y="20"/>
                  </a:cubicBezTo>
                  <a:cubicBezTo>
                    <a:pt x="105" y="16"/>
                    <a:pt x="108" y="13"/>
                    <a:pt x="112" y="13"/>
                  </a:cubicBezTo>
                  <a:close/>
                  <a:moveTo>
                    <a:pt x="97" y="28"/>
                  </a:moveTo>
                  <a:cubicBezTo>
                    <a:pt x="101" y="28"/>
                    <a:pt x="105" y="31"/>
                    <a:pt x="105" y="35"/>
                  </a:cubicBezTo>
                  <a:cubicBezTo>
                    <a:pt x="105" y="40"/>
                    <a:pt x="101" y="43"/>
                    <a:pt x="97" y="43"/>
                  </a:cubicBezTo>
                  <a:cubicBezTo>
                    <a:pt x="93" y="43"/>
                    <a:pt x="90" y="40"/>
                    <a:pt x="90" y="35"/>
                  </a:cubicBezTo>
                  <a:cubicBezTo>
                    <a:pt x="90" y="31"/>
                    <a:pt x="93" y="28"/>
                    <a:pt x="97" y="28"/>
                  </a:cubicBezTo>
                  <a:close/>
                  <a:moveTo>
                    <a:pt x="82" y="13"/>
                  </a:moveTo>
                  <a:cubicBezTo>
                    <a:pt x="86" y="13"/>
                    <a:pt x="90" y="16"/>
                    <a:pt x="90" y="20"/>
                  </a:cubicBezTo>
                  <a:cubicBezTo>
                    <a:pt x="90" y="24"/>
                    <a:pt x="86" y="28"/>
                    <a:pt x="82" y="28"/>
                  </a:cubicBezTo>
                  <a:cubicBezTo>
                    <a:pt x="78" y="28"/>
                    <a:pt x="74" y="24"/>
                    <a:pt x="74" y="20"/>
                  </a:cubicBezTo>
                  <a:cubicBezTo>
                    <a:pt x="74" y="16"/>
                    <a:pt x="78" y="13"/>
                    <a:pt x="82" y="13"/>
                  </a:cubicBezTo>
                  <a:close/>
                  <a:moveTo>
                    <a:pt x="67" y="28"/>
                  </a:moveTo>
                  <a:cubicBezTo>
                    <a:pt x="71" y="28"/>
                    <a:pt x="74" y="31"/>
                    <a:pt x="74" y="35"/>
                  </a:cubicBezTo>
                  <a:cubicBezTo>
                    <a:pt x="74" y="40"/>
                    <a:pt x="71" y="43"/>
                    <a:pt x="67" y="43"/>
                  </a:cubicBezTo>
                  <a:cubicBezTo>
                    <a:pt x="63" y="43"/>
                    <a:pt x="59" y="40"/>
                    <a:pt x="59" y="35"/>
                  </a:cubicBezTo>
                  <a:cubicBezTo>
                    <a:pt x="59" y="31"/>
                    <a:pt x="63" y="28"/>
                    <a:pt x="67" y="28"/>
                  </a:cubicBezTo>
                  <a:close/>
                  <a:moveTo>
                    <a:pt x="52" y="13"/>
                  </a:moveTo>
                  <a:cubicBezTo>
                    <a:pt x="56" y="13"/>
                    <a:pt x="59" y="16"/>
                    <a:pt x="59" y="20"/>
                  </a:cubicBezTo>
                  <a:cubicBezTo>
                    <a:pt x="59" y="24"/>
                    <a:pt x="56" y="28"/>
                    <a:pt x="52" y="28"/>
                  </a:cubicBezTo>
                  <a:cubicBezTo>
                    <a:pt x="47" y="28"/>
                    <a:pt x="44" y="24"/>
                    <a:pt x="44" y="20"/>
                  </a:cubicBezTo>
                  <a:cubicBezTo>
                    <a:pt x="44" y="16"/>
                    <a:pt x="47" y="13"/>
                    <a:pt x="52" y="13"/>
                  </a:cubicBezTo>
                  <a:close/>
                  <a:moveTo>
                    <a:pt x="36" y="28"/>
                  </a:moveTo>
                  <a:cubicBezTo>
                    <a:pt x="40" y="28"/>
                    <a:pt x="44" y="31"/>
                    <a:pt x="44" y="35"/>
                  </a:cubicBezTo>
                  <a:cubicBezTo>
                    <a:pt x="44" y="40"/>
                    <a:pt x="40" y="43"/>
                    <a:pt x="36" y="43"/>
                  </a:cubicBezTo>
                  <a:cubicBezTo>
                    <a:pt x="32" y="43"/>
                    <a:pt x="29" y="40"/>
                    <a:pt x="29" y="35"/>
                  </a:cubicBezTo>
                  <a:cubicBezTo>
                    <a:pt x="29" y="31"/>
                    <a:pt x="32" y="28"/>
                    <a:pt x="36" y="28"/>
                  </a:cubicBezTo>
                  <a:close/>
                  <a:moveTo>
                    <a:pt x="21" y="13"/>
                  </a:moveTo>
                  <a:cubicBezTo>
                    <a:pt x="25" y="13"/>
                    <a:pt x="29" y="16"/>
                    <a:pt x="29" y="20"/>
                  </a:cubicBezTo>
                  <a:cubicBezTo>
                    <a:pt x="29" y="24"/>
                    <a:pt x="25" y="28"/>
                    <a:pt x="21" y="28"/>
                  </a:cubicBezTo>
                  <a:cubicBezTo>
                    <a:pt x="17" y="28"/>
                    <a:pt x="13" y="24"/>
                    <a:pt x="13" y="20"/>
                  </a:cubicBezTo>
                  <a:cubicBezTo>
                    <a:pt x="13" y="16"/>
                    <a:pt x="17" y="13"/>
                    <a:pt x="21" y="13"/>
                  </a:cubicBezTo>
                  <a:close/>
                  <a:moveTo>
                    <a:pt x="21" y="43"/>
                  </a:moveTo>
                  <a:cubicBezTo>
                    <a:pt x="25" y="43"/>
                    <a:pt x="29" y="47"/>
                    <a:pt x="29" y="51"/>
                  </a:cubicBezTo>
                  <a:cubicBezTo>
                    <a:pt x="29" y="55"/>
                    <a:pt x="25" y="58"/>
                    <a:pt x="21" y="58"/>
                  </a:cubicBezTo>
                  <a:cubicBezTo>
                    <a:pt x="17" y="58"/>
                    <a:pt x="13" y="55"/>
                    <a:pt x="13" y="51"/>
                  </a:cubicBezTo>
                  <a:cubicBezTo>
                    <a:pt x="13" y="47"/>
                    <a:pt x="17" y="43"/>
                    <a:pt x="21" y="43"/>
                  </a:cubicBezTo>
                  <a:close/>
                  <a:moveTo>
                    <a:pt x="21" y="74"/>
                  </a:moveTo>
                  <a:cubicBezTo>
                    <a:pt x="25" y="74"/>
                    <a:pt x="29" y="77"/>
                    <a:pt x="29" y="81"/>
                  </a:cubicBezTo>
                  <a:cubicBezTo>
                    <a:pt x="29" y="85"/>
                    <a:pt x="25" y="89"/>
                    <a:pt x="21" y="89"/>
                  </a:cubicBezTo>
                  <a:cubicBezTo>
                    <a:pt x="17" y="89"/>
                    <a:pt x="13" y="85"/>
                    <a:pt x="13" y="81"/>
                  </a:cubicBezTo>
                  <a:cubicBezTo>
                    <a:pt x="13" y="77"/>
                    <a:pt x="17" y="74"/>
                    <a:pt x="21" y="74"/>
                  </a:cubicBezTo>
                  <a:close/>
                  <a:moveTo>
                    <a:pt x="21" y="104"/>
                  </a:moveTo>
                  <a:cubicBezTo>
                    <a:pt x="25" y="104"/>
                    <a:pt x="29" y="107"/>
                    <a:pt x="29" y="112"/>
                  </a:cubicBezTo>
                  <a:cubicBezTo>
                    <a:pt x="29" y="116"/>
                    <a:pt x="25" y="119"/>
                    <a:pt x="21" y="119"/>
                  </a:cubicBezTo>
                  <a:cubicBezTo>
                    <a:pt x="17" y="119"/>
                    <a:pt x="13" y="116"/>
                    <a:pt x="13" y="112"/>
                  </a:cubicBezTo>
                  <a:cubicBezTo>
                    <a:pt x="13" y="107"/>
                    <a:pt x="17" y="104"/>
                    <a:pt x="21" y="104"/>
                  </a:cubicBezTo>
                  <a:close/>
                  <a:moveTo>
                    <a:pt x="21" y="135"/>
                  </a:moveTo>
                  <a:cubicBezTo>
                    <a:pt x="25" y="135"/>
                    <a:pt x="29" y="138"/>
                    <a:pt x="29" y="142"/>
                  </a:cubicBezTo>
                  <a:cubicBezTo>
                    <a:pt x="29" y="146"/>
                    <a:pt x="25" y="150"/>
                    <a:pt x="21" y="150"/>
                  </a:cubicBezTo>
                  <a:cubicBezTo>
                    <a:pt x="17" y="150"/>
                    <a:pt x="13" y="146"/>
                    <a:pt x="13" y="142"/>
                  </a:cubicBezTo>
                  <a:cubicBezTo>
                    <a:pt x="13" y="138"/>
                    <a:pt x="17" y="135"/>
                    <a:pt x="21" y="135"/>
                  </a:cubicBezTo>
                  <a:close/>
                  <a:moveTo>
                    <a:pt x="21" y="165"/>
                  </a:moveTo>
                  <a:cubicBezTo>
                    <a:pt x="25" y="165"/>
                    <a:pt x="29" y="168"/>
                    <a:pt x="29" y="173"/>
                  </a:cubicBezTo>
                  <a:cubicBezTo>
                    <a:pt x="29" y="177"/>
                    <a:pt x="25" y="180"/>
                    <a:pt x="21" y="180"/>
                  </a:cubicBezTo>
                  <a:cubicBezTo>
                    <a:pt x="17" y="180"/>
                    <a:pt x="13" y="177"/>
                    <a:pt x="13" y="173"/>
                  </a:cubicBezTo>
                  <a:cubicBezTo>
                    <a:pt x="13" y="168"/>
                    <a:pt x="17" y="165"/>
                    <a:pt x="21" y="165"/>
                  </a:cubicBezTo>
                  <a:close/>
                  <a:moveTo>
                    <a:pt x="21" y="196"/>
                  </a:moveTo>
                  <a:cubicBezTo>
                    <a:pt x="25" y="196"/>
                    <a:pt x="29" y="199"/>
                    <a:pt x="29" y="203"/>
                  </a:cubicBezTo>
                  <a:cubicBezTo>
                    <a:pt x="29" y="207"/>
                    <a:pt x="25" y="211"/>
                    <a:pt x="21" y="211"/>
                  </a:cubicBezTo>
                  <a:cubicBezTo>
                    <a:pt x="17" y="211"/>
                    <a:pt x="13" y="207"/>
                    <a:pt x="13" y="203"/>
                  </a:cubicBezTo>
                  <a:cubicBezTo>
                    <a:pt x="13" y="199"/>
                    <a:pt x="17" y="196"/>
                    <a:pt x="21" y="196"/>
                  </a:cubicBezTo>
                  <a:close/>
                  <a:moveTo>
                    <a:pt x="21" y="226"/>
                  </a:moveTo>
                  <a:cubicBezTo>
                    <a:pt x="25" y="226"/>
                    <a:pt x="29" y="229"/>
                    <a:pt x="29" y="234"/>
                  </a:cubicBezTo>
                  <a:cubicBezTo>
                    <a:pt x="29" y="238"/>
                    <a:pt x="25" y="241"/>
                    <a:pt x="21" y="241"/>
                  </a:cubicBezTo>
                  <a:cubicBezTo>
                    <a:pt x="17" y="241"/>
                    <a:pt x="13" y="238"/>
                    <a:pt x="13" y="234"/>
                  </a:cubicBezTo>
                  <a:cubicBezTo>
                    <a:pt x="13" y="229"/>
                    <a:pt x="17" y="226"/>
                    <a:pt x="21" y="226"/>
                  </a:cubicBezTo>
                  <a:close/>
                  <a:moveTo>
                    <a:pt x="21" y="256"/>
                  </a:moveTo>
                  <a:cubicBezTo>
                    <a:pt x="25" y="256"/>
                    <a:pt x="29" y="260"/>
                    <a:pt x="29" y="264"/>
                  </a:cubicBezTo>
                  <a:cubicBezTo>
                    <a:pt x="29" y="268"/>
                    <a:pt x="25" y="272"/>
                    <a:pt x="21" y="272"/>
                  </a:cubicBezTo>
                  <a:cubicBezTo>
                    <a:pt x="17" y="272"/>
                    <a:pt x="13" y="268"/>
                    <a:pt x="13" y="264"/>
                  </a:cubicBezTo>
                  <a:cubicBezTo>
                    <a:pt x="13" y="260"/>
                    <a:pt x="17" y="256"/>
                    <a:pt x="21" y="256"/>
                  </a:cubicBezTo>
                  <a:close/>
                  <a:moveTo>
                    <a:pt x="21" y="302"/>
                  </a:moveTo>
                  <a:cubicBezTo>
                    <a:pt x="17" y="302"/>
                    <a:pt x="13" y="299"/>
                    <a:pt x="13" y="295"/>
                  </a:cubicBezTo>
                  <a:cubicBezTo>
                    <a:pt x="13" y="290"/>
                    <a:pt x="17" y="287"/>
                    <a:pt x="21" y="287"/>
                  </a:cubicBezTo>
                  <a:cubicBezTo>
                    <a:pt x="25" y="287"/>
                    <a:pt x="29" y="290"/>
                    <a:pt x="29" y="295"/>
                  </a:cubicBezTo>
                  <a:cubicBezTo>
                    <a:pt x="29" y="299"/>
                    <a:pt x="25" y="302"/>
                    <a:pt x="21" y="302"/>
                  </a:cubicBezTo>
                  <a:close/>
                  <a:moveTo>
                    <a:pt x="36" y="287"/>
                  </a:moveTo>
                  <a:cubicBezTo>
                    <a:pt x="32" y="287"/>
                    <a:pt x="29" y="284"/>
                    <a:pt x="29" y="279"/>
                  </a:cubicBezTo>
                  <a:cubicBezTo>
                    <a:pt x="29" y="275"/>
                    <a:pt x="32" y="272"/>
                    <a:pt x="36" y="272"/>
                  </a:cubicBezTo>
                  <a:cubicBezTo>
                    <a:pt x="40" y="272"/>
                    <a:pt x="44" y="275"/>
                    <a:pt x="44" y="279"/>
                  </a:cubicBezTo>
                  <a:cubicBezTo>
                    <a:pt x="44" y="284"/>
                    <a:pt x="40" y="287"/>
                    <a:pt x="36" y="287"/>
                  </a:cubicBezTo>
                  <a:close/>
                  <a:moveTo>
                    <a:pt x="52" y="302"/>
                  </a:moveTo>
                  <a:cubicBezTo>
                    <a:pt x="47" y="302"/>
                    <a:pt x="44" y="299"/>
                    <a:pt x="44" y="295"/>
                  </a:cubicBezTo>
                  <a:cubicBezTo>
                    <a:pt x="44" y="290"/>
                    <a:pt x="47" y="287"/>
                    <a:pt x="52" y="287"/>
                  </a:cubicBezTo>
                  <a:cubicBezTo>
                    <a:pt x="56" y="287"/>
                    <a:pt x="59" y="290"/>
                    <a:pt x="59" y="295"/>
                  </a:cubicBezTo>
                  <a:cubicBezTo>
                    <a:pt x="59" y="299"/>
                    <a:pt x="56" y="302"/>
                    <a:pt x="52" y="302"/>
                  </a:cubicBezTo>
                  <a:close/>
                  <a:moveTo>
                    <a:pt x="67" y="287"/>
                  </a:moveTo>
                  <a:cubicBezTo>
                    <a:pt x="63" y="287"/>
                    <a:pt x="59" y="284"/>
                    <a:pt x="59" y="279"/>
                  </a:cubicBezTo>
                  <a:cubicBezTo>
                    <a:pt x="59" y="275"/>
                    <a:pt x="63" y="272"/>
                    <a:pt x="67" y="272"/>
                  </a:cubicBezTo>
                  <a:cubicBezTo>
                    <a:pt x="71" y="272"/>
                    <a:pt x="74" y="275"/>
                    <a:pt x="74" y="279"/>
                  </a:cubicBezTo>
                  <a:cubicBezTo>
                    <a:pt x="74" y="284"/>
                    <a:pt x="71" y="287"/>
                    <a:pt x="67" y="287"/>
                  </a:cubicBezTo>
                  <a:close/>
                  <a:moveTo>
                    <a:pt x="82" y="302"/>
                  </a:moveTo>
                  <a:cubicBezTo>
                    <a:pt x="78" y="302"/>
                    <a:pt x="74" y="299"/>
                    <a:pt x="74" y="295"/>
                  </a:cubicBezTo>
                  <a:cubicBezTo>
                    <a:pt x="74" y="290"/>
                    <a:pt x="78" y="287"/>
                    <a:pt x="82" y="287"/>
                  </a:cubicBezTo>
                  <a:cubicBezTo>
                    <a:pt x="86" y="287"/>
                    <a:pt x="90" y="290"/>
                    <a:pt x="90" y="295"/>
                  </a:cubicBezTo>
                  <a:cubicBezTo>
                    <a:pt x="90" y="299"/>
                    <a:pt x="86" y="302"/>
                    <a:pt x="82" y="302"/>
                  </a:cubicBezTo>
                  <a:close/>
                  <a:moveTo>
                    <a:pt x="97" y="287"/>
                  </a:moveTo>
                  <a:cubicBezTo>
                    <a:pt x="93" y="287"/>
                    <a:pt x="90" y="284"/>
                    <a:pt x="90" y="279"/>
                  </a:cubicBezTo>
                  <a:cubicBezTo>
                    <a:pt x="90" y="275"/>
                    <a:pt x="93" y="272"/>
                    <a:pt x="97" y="272"/>
                  </a:cubicBezTo>
                  <a:cubicBezTo>
                    <a:pt x="101" y="272"/>
                    <a:pt x="105" y="275"/>
                    <a:pt x="105" y="279"/>
                  </a:cubicBezTo>
                  <a:cubicBezTo>
                    <a:pt x="105" y="284"/>
                    <a:pt x="101" y="287"/>
                    <a:pt x="97" y="287"/>
                  </a:cubicBezTo>
                  <a:close/>
                  <a:moveTo>
                    <a:pt x="112" y="302"/>
                  </a:moveTo>
                  <a:cubicBezTo>
                    <a:pt x="108" y="302"/>
                    <a:pt x="105" y="299"/>
                    <a:pt x="105" y="295"/>
                  </a:cubicBezTo>
                  <a:cubicBezTo>
                    <a:pt x="105" y="290"/>
                    <a:pt x="108" y="287"/>
                    <a:pt x="112" y="287"/>
                  </a:cubicBezTo>
                  <a:cubicBezTo>
                    <a:pt x="117" y="287"/>
                    <a:pt x="120" y="290"/>
                    <a:pt x="120" y="295"/>
                  </a:cubicBezTo>
                  <a:cubicBezTo>
                    <a:pt x="120" y="299"/>
                    <a:pt x="117" y="302"/>
                    <a:pt x="112" y="302"/>
                  </a:cubicBezTo>
                  <a:close/>
                  <a:moveTo>
                    <a:pt x="128" y="287"/>
                  </a:moveTo>
                  <a:cubicBezTo>
                    <a:pt x="124" y="287"/>
                    <a:pt x="120" y="284"/>
                    <a:pt x="120" y="279"/>
                  </a:cubicBezTo>
                  <a:cubicBezTo>
                    <a:pt x="120" y="275"/>
                    <a:pt x="124" y="272"/>
                    <a:pt x="128" y="272"/>
                  </a:cubicBezTo>
                  <a:cubicBezTo>
                    <a:pt x="132" y="272"/>
                    <a:pt x="135" y="275"/>
                    <a:pt x="135" y="279"/>
                  </a:cubicBezTo>
                  <a:cubicBezTo>
                    <a:pt x="135" y="284"/>
                    <a:pt x="132" y="287"/>
                    <a:pt x="128" y="287"/>
                  </a:cubicBezTo>
                  <a:close/>
                  <a:moveTo>
                    <a:pt x="143" y="302"/>
                  </a:moveTo>
                  <a:cubicBezTo>
                    <a:pt x="139" y="302"/>
                    <a:pt x="135" y="299"/>
                    <a:pt x="135" y="295"/>
                  </a:cubicBezTo>
                  <a:cubicBezTo>
                    <a:pt x="135" y="290"/>
                    <a:pt x="139" y="287"/>
                    <a:pt x="143" y="287"/>
                  </a:cubicBezTo>
                  <a:cubicBezTo>
                    <a:pt x="147" y="287"/>
                    <a:pt x="151" y="290"/>
                    <a:pt x="151" y="295"/>
                  </a:cubicBezTo>
                  <a:cubicBezTo>
                    <a:pt x="151" y="299"/>
                    <a:pt x="147" y="302"/>
                    <a:pt x="143" y="302"/>
                  </a:cubicBezTo>
                  <a:close/>
                  <a:moveTo>
                    <a:pt x="158" y="287"/>
                  </a:moveTo>
                  <a:cubicBezTo>
                    <a:pt x="154" y="287"/>
                    <a:pt x="151" y="284"/>
                    <a:pt x="151" y="279"/>
                  </a:cubicBezTo>
                  <a:cubicBezTo>
                    <a:pt x="151" y="275"/>
                    <a:pt x="154" y="272"/>
                    <a:pt x="158" y="272"/>
                  </a:cubicBezTo>
                  <a:cubicBezTo>
                    <a:pt x="162" y="272"/>
                    <a:pt x="166" y="275"/>
                    <a:pt x="166" y="279"/>
                  </a:cubicBezTo>
                  <a:cubicBezTo>
                    <a:pt x="166" y="284"/>
                    <a:pt x="162" y="287"/>
                    <a:pt x="158" y="287"/>
                  </a:cubicBezTo>
                  <a:close/>
                  <a:moveTo>
                    <a:pt x="173" y="302"/>
                  </a:moveTo>
                  <a:cubicBezTo>
                    <a:pt x="169" y="302"/>
                    <a:pt x="166" y="299"/>
                    <a:pt x="166" y="295"/>
                  </a:cubicBezTo>
                  <a:cubicBezTo>
                    <a:pt x="166" y="290"/>
                    <a:pt x="169" y="287"/>
                    <a:pt x="173" y="287"/>
                  </a:cubicBezTo>
                  <a:cubicBezTo>
                    <a:pt x="178" y="287"/>
                    <a:pt x="181" y="290"/>
                    <a:pt x="181" y="295"/>
                  </a:cubicBezTo>
                  <a:cubicBezTo>
                    <a:pt x="181" y="299"/>
                    <a:pt x="178" y="302"/>
                    <a:pt x="173" y="302"/>
                  </a:cubicBezTo>
                  <a:close/>
                  <a:moveTo>
                    <a:pt x="189" y="287"/>
                  </a:moveTo>
                  <a:cubicBezTo>
                    <a:pt x="185" y="287"/>
                    <a:pt x="181" y="284"/>
                    <a:pt x="181" y="279"/>
                  </a:cubicBezTo>
                  <a:cubicBezTo>
                    <a:pt x="181" y="275"/>
                    <a:pt x="185" y="272"/>
                    <a:pt x="189" y="272"/>
                  </a:cubicBezTo>
                  <a:cubicBezTo>
                    <a:pt x="193" y="272"/>
                    <a:pt x="196" y="275"/>
                    <a:pt x="196" y="279"/>
                  </a:cubicBezTo>
                  <a:cubicBezTo>
                    <a:pt x="196" y="284"/>
                    <a:pt x="193" y="287"/>
                    <a:pt x="189" y="287"/>
                  </a:cubicBezTo>
                  <a:close/>
                  <a:moveTo>
                    <a:pt x="204" y="302"/>
                  </a:moveTo>
                  <a:cubicBezTo>
                    <a:pt x="200" y="302"/>
                    <a:pt x="196" y="299"/>
                    <a:pt x="196" y="295"/>
                  </a:cubicBezTo>
                  <a:cubicBezTo>
                    <a:pt x="196" y="290"/>
                    <a:pt x="200" y="287"/>
                    <a:pt x="204" y="287"/>
                  </a:cubicBezTo>
                  <a:cubicBezTo>
                    <a:pt x="208" y="287"/>
                    <a:pt x="212" y="290"/>
                    <a:pt x="212" y="295"/>
                  </a:cubicBezTo>
                  <a:cubicBezTo>
                    <a:pt x="212" y="299"/>
                    <a:pt x="208" y="302"/>
                    <a:pt x="204" y="302"/>
                  </a:cubicBezTo>
                  <a:close/>
                  <a:moveTo>
                    <a:pt x="219" y="287"/>
                  </a:moveTo>
                  <a:cubicBezTo>
                    <a:pt x="215" y="287"/>
                    <a:pt x="212" y="284"/>
                    <a:pt x="212" y="279"/>
                  </a:cubicBezTo>
                  <a:cubicBezTo>
                    <a:pt x="212" y="275"/>
                    <a:pt x="215" y="272"/>
                    <a:pt x="219" y="272"/>
                  </a:cubicBezTo>
                  <a:cubicBezTo>
                    <a:pt x="223" y="272"/>
                    <a:pt x="227" y="275"/>
                    <a:pt x="227" y="279"/>
                  </a:cubicBezTo>
                  <a:cubicBezTo>
                    <a:pt x="227" y="284"/>
                    <a:pt x="223" y="287"/>
                    <a:pt x="219" y="287"/>
                  </a:cubicBezTo>
                  <a:close/>
                  <a:moveTo>
                    <a:pt x="234" y="302"/>
                  </a:moveTo>
                  <a:cubicBezTo>
                    <a:pt x="230" y="302"/>
                    <a:pt x="227" y="299"/>
                    <a:pt x="227" y="295"/>
                  </a:cubicBezTo>
                  <a:cubicBezTo>
                    <a:pt x="227" y="290"/>
                    <a:pt x="230" y="287"/>
                    <a:pt x="234" y="287"/>
                  </a:cubicBezTo>
                  <a:cubicBezTo>
                    <a:pt x="239" y="287"/>
                    <a:pt x="242" y="290"/>
                    <a:pt x="242" y="295"/>
                  </a:cubicBezTo>
                  <a:cubicBezTo>
                    <a:pt x="242" y="299"/>
                    <a:pt x="239" y="302"/>
                    <a:pt x="234" y="302"/>
                  </a:cubicBezTo>
                  <a:close/>
                  <a:moveTo>
                    <a:pt x="250" y="287"/>
                  </a:moveTo>
                  <a:cubicBezTo>
                    <a:pt x="245" y="287"/>
                    <a:pt x="242" y="284"/>
                    <a:pt x="242" y="279"/>
                  </a:cubicBezTo>
                  <a:cubicBezTo>
                    <a:pt x="242" y="275"/>
                    <a:pt x="245" y="272"/>
                    <a:pt x="250" y="272"/>
                  </a:cubicBezTo>
                  <a:cubicBezTo>
                    <a:pt x="254" y="272"/>
                    <a:pt x="257" y="275"/>
                    <a:pt x="257" y="279"/>
                  </a:cubicBezTo>
                  <a:cubicBezTo>
                    <a:pt x="257" y="284"/>
                    <a:pt x="254" y="287"/>
                    <a:pt x="250" y="287"/>
                  </a:cubicBezTo>
                  <a:close/>
                  <a:moveTo>
                    <a:pt x="265" y="302"/>
                  </a:moveTo>
                  <a:cubicBezTo>
                    <a:pt x="261" y="302"/>
                    <a:pt x="257" y="299"/>
                    <a:pt x="257" y="295"/>
                  </a:cubicBezTo>
                  <a:cubicBezTo>
                    <a:pt x="257" y="290"/>
                    <a:pt x="261" y="287"/>
                    <a:pt x="265" y="287"/>
                  </a:cubicBezTo>
                  <a:cubicBezTo>
                    <a:pt x="269" y="287"/>
                    <a:pt x="273" y="290"/>
                    <a:pt x="273" y="295"/>
                  </a:cubicBezTo>
                  <a:cubicBezTo>
                    <a:pt x="273" y="299"/>
                    <a:pt x="269" y="302"/>
                    <a:pt x="265" y="302"/>
                  </a:cubicBezTo>
                  <a:close/>
                  <a:moveTo>
                    <a:pt x="280" y="287"/>
                  </a:moveTo>
                  <a:cubicBezTo>
                    <a:pt x="276" y="287"/>
                    <a:pt x="273" y="284"/>
                    <a:pt x="273" y="279"/>
                  </a:cubicBezTo>
                  <a:cubicBezTo>
                    <a:pt x="273" y="275"/>
                    <a:pt x="276" y="272"/>
                    <a:pt x="280" y="272"/>
                  </a:cubicBezTo>
                  <a:cubicBezTo>
                    <a:pt x="284" y="272"/>
                    <a:pt x="288" y="275"/>
                    <a:pt x="288" y="279"/>
                  </a:cubicBezTo>
                  <a:cubicBezTo>
                    <a:pt x="288" y="284"/>
                    <a:pt x="284" y="287"/>
                    <a:pt x="280" y="287"/>
                  </a:cubicBezTo>
                  <a:close/>
                  <a:moveTo>
                    <a:pt x="295" y="302"/>
                  </a:moveTo>
                  <a:cubicBezTo>
                    <a:pt x="291" y="302"/>
                    <a:pt x="288" y="299"/>
                    <a:pt x="288" y="295"/>
                  </a:cubicBezTo>
                  <a:cubicBezTo>
                    <a:pt x="288" y="290"/>
                    <a:pt x="291" y="287"/>
                    <a:pt x="295" y="287"/>
                  </a:cubicBezTo>
                  <a:cubicBezTo>
                    <a:pt x="300" y="287"/>
                    <a:pt x="303" y="290"/>
                    <a:pt x="303" y="295"/>
                  </a:cubicBezTo>
                  <a:cubicBezTo>
                    <a:pt x="303" y="299"/>
                    <a:pt x="300" y="302"/>
                    <a:pt x="295" y="302"/>
                  </a:cubicBezTo>
                  <a:close/>
                  <a:moveTo>
                    <a:pt x="295" y="272"/>
                  </a:moveTo>
                  <a:cubicBezTo>
                    <a:pt x="291" y="272"/>
                    <a:pt x="288" y="268"/>
                    <a:pt x="288" y="264"/>
                  </a:cubicBezTo>
                  <a:cubicBezTo>
                    <a:pt x="288" y="260"/>
                    <a:pt x="291" y="256"/>
                    <a:pt x="295" y="256"/>
                  </a:cubicBezTo>
                  <a:cubicBezTo>
                    <a:pt x="300" y="256"/>
                    <a:pt x="303" y="260"/>
                    <a:pt x="303" y="264"/>
                  </a:cubicBezTo>
                  <a:cubicBezTo>
                    <a:pt x="303" y="268"/>
                    <a:pt x="300" y="272"/>
                    <a:pt x="295" y="272"/>
                  </a:cubicBezTo>
                  <a:close/>
                  <a:moveTo>
                    <a:pt x="295" y="241"/>
                  </a:moveTo>
                  <a:cubicBezTo>
                    <a:pt x="291" y="241"/>
                    <a:pt x="288" y="238"/>
                    <a:pt x="288" y="234"/>
                  </a:cubicBezTo>
                  <a:cubicBezTo>
                    <a:pt x="288" y="229"/>
                    <a:pt x="291" y="226"/>
                    <a:pt x="295" y="226"/>
                  </a:cubicBezTo>
                  <a:cubicBezTo>
                    <a:pt x="300" y="226"/>
                    <a:pt x="303" y="229"/>
                    <a:pt x="303" y="234"/>
                  </a:cubicBezTo>
                  <a:cubicBezTo>
                    <a:pt x="303" y="238"/>
                    <a:pt x="300" y="241"/>
                    <a:pt x="295" y="241"/>
                  </a:cubicBezTo>
                  <a:close/>
                  <a:moveTo>
                    <a:pt x="295" y="211"/>
                  </a:moveTo>
                  <a:cubicBezTo>
                    <a:pt x="291" y="211"/>
                    <a:pt x="288" y="207"/>
                    <a:pt x="288" y="203"/>
                  </a:cubicBezTo>
                  <a:cubicBezTo>
                    <a:pt x="288" y="199"/>
                    <a:pt x="291" y="196"/>
                    <a:pt x="295" y="196"/>
                  </a:cubicBezTo>
                  <a:cubicBezTo>
                    <a:pt x="300" y="196"/>
                    <a:pt x="303" y="199"/>
                    <a:pt x="303" y="203"/>
                  </a:cubicBezTo>
                  <a:cubicBezTo>
                    <a:pt x="303" y="207"/>
                    <a:pt x="300" y="211"/>
                    <a:pt x="295" y="211"/>
                  </a:cubicBezTo>
                  <a:close/>
                  <a:moveTo>
                    <a:pt x="295" y="180"/>
                  </a:moveTo>
                  <a:cubicBezTo>
                    <a:pt x="291" y="180"/>
                    <a:pt x="288" y="177"/>
                    <a:pt x="288" y="173"/>
                  </a:cubicBezTo>
                  <a:cubicBezTo>
                    <a:pt x="288" y="168"/>
                    <a:pt x="291" y="165"/>
                    <a:pt x="295" y="165"/>
                  </a:cubicBezTo>
                  <a:cubicBezTo>
                    <a:pt x="300" y="165"/>
                    <a:pt x="303" y="168"/>
                    <a:pt x="303" y="173"/>
                  </a:cubicBezTo>
                  <a:cubicBezTo>
                    <a:pt x="303" y="177"/>
                    <a:pt x="300" y="180"/>
                    <a:pt x="295" y="180"/>
                  </a:cubicBezTo>
                  <a:close/>
                  <a:moveTo>
                    <a:pt x="295" y="150"/>
                  </a:moveTo>
                  <a:cubicBezTo>
                    <a:pt x="291" y="150"/>
                    <a:pt x="288" y="146"/>
                    <a:pt x="288" y="142"/>
                  </a:cubicBezTo>
                  <a:cubicBezTo>
                    <a:pt x="288" y="138"/>
                    <a:pt x="291" y="135"/>
                    <a:pt x="295" y="135"/>
                  </a:cubicBezTo>
                  <a:cubicBezTo>
                    <a:pt x="300" y="135"/>
                    <a:pt x="303" y="138"/>
                    <a:pt x="303" y="142"/>
                  </a:cubicBezTo>
                  <a:cubicBezTo>
                    <a:pt x="303" y="146"/>
                    <a:pt x="300" y="150"/>
                    <a:pt x="295" y="150"/>
                  </a:cubicBezTo>
                  <a:close/>
                  <a:moveTo>
                    <a:pt x="295" y="119"/>
                  </a:moveTo>
                  <a:cubicBezTo>
                    <a:pt x="291" y="119"/>
                    <a:pt x="288" y="116"/>
                    <a:pt x="288" y="112"/>
                  </a:cubicBezTo>
                  <a:cubicBezTo>
                    <a:pt x="288" y="107"/>
                    <a:pt x="291" y="104"/>
                    <a:pt x="295" y="104"/>
                  </a:cubicBezTo>
                  <a:cubicBezTo>
                    <a:pt x="300" y="104"/>
                    <a:pt x="303" y="107"/>
                    <a:pt x="303" y="112"/>
                  </a:cubicBezTo>
                  <a:cubicBezTo>
                    <a:pt x="303" y="116"/>
                    <a:pt x="300" y="119"/>
                    <a:pt x="295" y="119"/>
                  </a:cubicBezTo>
                  <a:close/>
                  <a:moveTo>
                    <a:pt x="295" y="89"/>
                  </a:moveTo>
                  <a:cubicBezTo>
                    <a:pt x="291" y="89"/>
                    <a:pt x="288" y="85"/>
                    <a:pt x="288" y="81"/>
                  </a:cubicBezTo>
                  <a:cubicBezTo>
                    <a:pt x="288" y="77"/>
                    <a:pt x="291" y="74"/>
                    <a:pt x="295" y="74"/>
                  </a:cubicBezTo>
                  <a:cubicBezTo>
                    <a:pt x="300" y="74"/>
                    <a:pt x="303" y="77"/>
                    <a:pt x="303" y="81"/>
                  </a:cubicBezTo>
                  <a:cubicBezTo>
                    <a:pt x="303" y="85"/>
                    <a:pt x="300" y="89"/>
                    <a:pt x="295" y="89"/>
                  </a:cubicBezTo>
                  <a:close/>
                  <a:moveTo>
                    <a:pt x="295" y="58"/>
                  </a:moveTo>
                  <a:cubicBezTo>
                    <a:pt x="291" y="58"/>
                    <a:pt x="288" y="55"/>
                    <a:pt x="288" y="51"/>
                  </a:cubicBezTo>
                  <a:cubicBezTo>
                    <a:pt x="288" y="47"/>
                    <a:pt x="291" y="43"/>
                    <a:pt x="295" y="43"/>
                  </a:cubicBezTo>
                  <a:cubicBezTo>
                    <a:pt x="300" y="43"/>
                    <a:pt x="303" y="47"/>
                    <a:pt x="303" y="51"/>
                  </a:cubicBezTo>
                  <a:cubicBezTo>
                    <a:pt x="303" y="55"/>
                    <a:pt x="300" y="58"/>
                    <a:pt x="295" y="58"/>
                  </a:cubicBezTo>
                  <a:close/>
                  <a:moveTo>
                    <a:pt x="295" y="28"/>
                  </a:moveTo>
                  <a:cubicBezTo>
                    <a:pt x="291" y="28"/>
                    <a:pt x="288" y="24"/>
                    <a:pt x="288" y="20"/>
                  </a:cubicBezTo>
                  <a:cubicBezTo>
                    <a:pt x="288" y="16"/>
                    <a:pt x="291" y="13"/>
                    <a:pt x="295" y="13"/>
                  </a:cubicBezTo>
                  <a:cubicBezTo>
                    <a:pt x="300" y="13"/>
                    <a:pt x="303" y="16"/>
                    <a:pt x="303" y="20"/>
                  </a:cubicBezTo>
                  <a:cubicBezTo>
                    <a:pt x="303" y="24"/>
                    <a:pt x="300" y="28"/>
                    <a:pt x="295" y="28"/>
                  </a:cubicBezTo>
                  <a:close/>
                </a:path>
              </a:pathLst>
            </a:custGeom>
            <a:solidFill>
              <a:srgbClr val="003C70"/>
            </a:solidFill>
            <a:ln>
              <a:noFill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33" b="1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  <p:sp>
          <p:nvSpPr>
            <p:cNvPr id="70" name="Rectangle: Rounded Corners 86">
              <a:extLst>
                <a:ext uri="{FF2B5EF4-FFF2-40B4-BE49-F238E27FC236}">
                  <a16:creationId xmlns:a16="http://schemas.microsoft.com/office/drawing/2014/main" id="{D8EEA16A-5F45-4556-9294-D621E95B98AA}"/>
                </a:ext>
              </a:extLst>
            </p:cNvPr>
            <p:cNvSpPr/>
            <p:nvPr/>
          </p:nvSpPr>
          <p:spPr>
            <a:xfrm>
              <a:off x="3527280" y="3809093"/>
              <a:ext cx="146048" cy="315861"/>
            </a:xfrm>
            <a:prstGeom prst="roundRect">
              <a:avLst/>
            </a:prstGeom>
            <a:solidFill>
              <a:srgbClr val="003C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0" tIns="0" rIns="0" bIns="0" rtlCol="0" anchor="ctr"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  <p:sp>
          <p:nvSpPr>
            <p:cNvPr id="71" name="Rectangle: Rounded Corners 88">
              <a:extLst>
                <a:ext uri="{FF2B5EF4-FFF2-40B4-BE49-F238E27FC236}">
                  <a16:creationId xmlns:a16="http://schemas.microsoft.com/office/drawing/2014/main" id="{4E6B246A-4CDA-4B1A-A818-E7BD3E0021C9}"/>
                </a:ext>
              </a:extLst>
            </p:cNvPr>
            <p:cNvSpPr/>
            <p:nvPr/>
          </p:nvSpPr>
          <p:spPr>
            <a:xfrm>
              <a:off x="3542191" y="4340326"/>
              <a:ext cx="302411" cy="77815"/>
            </a:xfrm>
            <a:prstGeom prst="roundRect">
              <a:avLst/>
            </a:prstGeom>
            <a:solidFill>
              <a:srgbClr val="003C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0" tIns="0" rIns="0" bIns="0" rtlCol="0" anchor="ctr"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Light"/>
                <a:ea typeface="+mn-ea"/>
                <a:cs typeface="+mn-cs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C38E9C4-768A-443C-928E-EEA4BF31BCDF}"/>
              </a:ext>
            </a:extLst>
          </p:cNvPr>
          <p:cNvGrpSpPr/>
          <p:nvPr/>
        </p:nvGrpSpPr>
        <p:grpSpPr>
          <a:xfrm>
            <a:off x="5008011" y="2253342"/>
            <a:ext cx="1860995" cy="1168121"/>
            <a:chOff x="492465" y="2789437"/>
            <a:chExt cx="2222320" cy="1299378"/>
          </a:xfrm>
        </p:grpSpPr>
        <p:sp>
          <p:nvSpPr>
            <p:cNvPr id="79" name="Rounded Rectangle 113">
              <a:extLst>
                <a:ext uri="{FF2B5EF4-FFF2-40B4-BE49-F238E27FC236}">
                  <a16:creationId xmlns:a16="http://schemas.microsoft.com/office/drawing/2014/main" id="{45432674-0D55-41ED-A4D9-0A3BE4012B32}"/>
                </a:ext>
              </a:extLst>
            </p:cNvPr>
            <p:cNvSpPr/>
            <p:nvPr/>
          </p:nvSpPr>
          <p:spPr bwMode="auto">
            <a:xfrm>
              <a:off x="492465" y="2789437"/>
              <a:ext cx="2222320" cy="12993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609555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endParaRPr>
            </a:p>
            <a:p>
              <a:pPr marL="0" marR="0" lvl="0" indent="0" algn="ctr" defTabSz="609555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endParaRPr>
            </a:p>
            <a:p>
              <a:pPr marL="0" marR="0" lvl="0" indent="0" algn="ctr" defTabSz="609555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container</a:t>
              </a:r>
              <a:b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</a:b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bare metal</a:t>
              </a:r>
            </a:p>
          </p:txBody>
        </p:sp>
        <p:sp>
          <p:nvSpPr>
            <p:cNvPr id="80" name="Rounded Rectangle 114">
              <a:extLst>
                <a:ext uri="{FF2B5EF4-FFF2-40B4-BE49-F238E27FC236}">
                  <a16:creationId xmlns:a16="http://schemas.microsoft.com/office/drawing/2014/main" id="{31CEBBF3-8B1E-4AC2-B7F5-1237CD2F0C91}"/>
                </a:ext>
              </a:extLst>
            </p:cNvPr>
            <p:cNvSpPr/>
            <p:nvPr/>
          </p:nvSpPr>
          <p:spPr bwMode="auto">
            <a:xfrm>
              <a:off x="793279" y="2869854"/>
              <a:ext cx="1606828" cy="56758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609555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app3</a:t>
              </a:r>
            </a:p>
            <a:p>
              <a:pPr marL="0" marR="0" lvl="0" indent="0" algn="ctr" defTabSz="609555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86" name="Rounded Rectangle 87">
            <a:extLst>
              <a:ext uri="{FF2B5EF4-FFF2-40B4-BE49-F238E27FC236}">
                <a16:creationId xmlns:a16="http://schemas.microsoft.com/office/drawing/2014/main" id="{BA53D3BA-F9D5-404F-A400-55D0B39601CD}"/>
              </a:ext>
            </a:extLst>
          </p:cNvPr>
          <p:cNvSpPr/>
          <p:nvPr/>
        </p:nvSpPr>
        <p:spPr bwMode="auto">
          <a:xfrm>
            <a:off x="1198561" y="3183921"/>
            <a:ext cx="1991019" cy="4676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60955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VMM</a:t>
            </a:r>
          </a:p>
        </p:txBody>
      </p:sp>
      <p:sp>
        <p:nvSpPr>
          <p:cNvPr id="18" name="Rounded Rectangle 102">
            <a:extLst>
              <a:ext uri="{FF2B5EF4-FFF2-40B4-BE49-F238E27FC236}">
                <a16:creationId xmlns:a16="http://schemas.microsoft.com/office/drawing/2014/main" id="{A143CACC-B638-4741-BFD0-46E9E6BF7552}"/>
              </a:ext>
            </a:extLst>
          </p:cNvPr>
          <p:cNvSpPr/>
          <p:nvPr/>
        </p:nvSpPr>
        <p:spPr bwMode="auto">
          <a:xfrm>
            <a:off x="3200065" y="3166992"/>
            <a:ext cx="924058" cy="307877"/>
          </a:xfrm>
          <a:prstGeom prst="round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0955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vSwitch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…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507EE9-5066-4ADD-B82F-527A5DF2E41B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1881193" y="3147745"/>
            <a:ext cx="532274" cy="1239384"/>
          </a:xfrm>
          <a:prstGeom prst="line">
            <a:avLst/>
          </a:prstGeom>
          <a:ln w="571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4140E7D-2121-40F0-8843-8572779B5163}"/>
              </a:ext>
            </a:extLst>
          </p:cNvPr>
          <p:cNvGrpSpPr/>
          <p:nvPr/>
        </p:nvGrpSpPr>
        <p:grpSpPr>
          <a:xfrm>
            <a:off x="2743809" y="2169729"/>
            <a:ext cx="1382742" cy="985446"/>
            <a:chOff x="492465" y="2789437"/>
            <a:chExt cx="2222320" cy="1299378"/>
          </a:xfrm>
        </p:grpSpPr>
        <p:sp>
          <p:nvSpPr>
            <p:cNvPr id="90" name="Rounded Rectangle 96">
              <a:extLst>
                <a:ext uri="{FF2B5EF4-FFF2-40B4-BE49-F238E27FC236}">
                  <a16:creationId xmlns:a16="http://schemas.microsoft.com/office/drawing/2014/main" id="{4B6B8799-3DC2-40A5-A9F5-5AF95EE1C1B7}"/>
                </a:ext>
              </a:extLst>
            </p:cNvPr>
            <p:cNvSpPr/>
            <p:nvPr/>
          </p:nvSpPr>
          <p:spPr bwMode="auto">
            <a:xfrm>
              <a:off x="492465" y="2789437"/>
              <a:ext cx="2222320" cy="12993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609555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endParaRPr>
            </a:p>
            <a:p>
              <a:pPr marL="0" marR="0" lvl="0" indent="0" algn="ctr" defTabSz="609555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endParaRPr>
            </a:p>
            <a:p>
              <a:pPr marL="0" marR="0" lvl="0" indent="0" algn="ctr" defTabSz="609555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guest VM</a:t>
              </a:r>
            </a:p>
          </p:txBody>
        </p:sp>
        <p:sp>
          <p:nvSpPr>
            <p:cNvPr id="91" name="Rounded Rectangle 97">
              <a:extLst>
                <a:ext uri="{FF2B5EF4-FFF2-40B4-BE49-F238E27FC236}">
                  <a16:creationId xmlns:a16="http://schemas.microsoft.com/office/drawing/2014/main" id="{908626A2-EAF0-4CD9-BF29-1508C0F89567}"/>
                </a:ext>
              </a:extLst>
            </p:cNvPr>
            <p:cNvSpPr/>
            <p:nvPr/>
          </p:nvSpPr>
          <p:spPr bwMode="auto">
            <a:xfrm>
              <a:off x="803235" y="2869854"/>
              <a:ext cx="1596872" cy="5675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609555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app2</a:t>
              </a:r>
            </a:p>
            <a:p>
              <a:pPr marL="0" marR="0" lvl="0" indent="0" algn="ctr" defTabSz="609555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endParaRP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17FA857B-2BD2-4757-9C68-805A11A8C4A8}"/>
                </a:ext>
              </a:extLst>
            </p:cNvPr>
            <p:cNvGrpSpPr/>
            <p:nvPr/>
          </p:nvGrpSpPr>
          <p:grpSpPr>
            <a:xfrm>
              <a:off x="1058809" y="3223524"/>
              <a:ext cx="1041400" cy="386219"/>
              <a:chOff x="1058809" y="3223524"/>
              <a:chExt cx="1041400" cy="386219"/>
            </a:xfrm>
          </p:grpSpPr>
          <p:sp>
            <p:nvSpPr>
              <p:cNvPr id="93" name="Rounded Rectangle 98">
                <a:extLst>
                  <a:ext uri="{FF2B5EF4-FFF2-40B4-BE49-F238E27FC236}">
                    <a16:creationId xmlns:a16="http://schemas.microsoft.com/office/drawing/2014/main" id="{8DEBA67B-29DC-43C5-B653-594A24311C67}"/>
                  </a:ext>
                </a:extLst>
              </p:cNvPr>
              <p:cNvSpPr/>
              <p:nvPr/>
            </p:nvSpPr>
            <p:spPr bwMode="auto">
              <a:xfrm>
                <a:off x="1058809" y="3223524"/>
                <a:ext cx="1041400" cy="386219"/>
              </a:xfrm>
              <a:prstGeom prst="roundRect">
                <a:avLst/>
              </a:prstGeom>
              <a:solidFill>
                <a:schemeClr val="accent2"/>
              </a:solidFill>
              <a:ln w="1905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vert="horz" wrap="none" lIns="121920" tIns="60960" rIns="121920" bIns="609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609555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endParaRPr>
              </a:p>
            </p:txBody>
          </p:sp>
          <p:pic>
            <p:nvPicPr>
              <p:cNvPr id="94" name="Picture 2" descr="https://dpdksummit.com/shared/images/logo-dpdk-summit.png">
                <a:extLst>
                  <a:ext uri="{FF2B5EF4-FFF2-40B4-BE49-F238E27FC236}">
                    <a16:creationId xmlns:a16="http://schemas.microsoft.com/office/drawing/2014/main" id="{6F46CDE8-54CF-4912-A288-4A3CA6929A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5096" y="3315313"/>
                <a:ext cx="870972" cy="1946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2A28669-F78F-4D1F-8E21-1180EEBB9A14}"/>
              </a:ext>
            </a:extLst>
          </p:cNvPr>
          <p:cNvSpPr/>
          <p:nvPr/>
        </p:nvSpPr>
        <p:spPr>
          <a:xfrm>
            <a:off x="1264270" y="3621946"/>
            <a:ext cx="10009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5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host OS</a:t>
            </a:r>
          </a:p>
        </p:txBody>
      </p:sp>
      <p:sp>
        <p:nvSpPr>
          <p:cNvPr id="72" name="Rounded Rectangle 84">
            <a:extLst>
              <a:ext uri="{FF2B5EF4-FFF2-40B4-BE49-F238E27FC236}">
                <a16:creationId xmlns:a16="http://schemas.microsoft.com/office/drawing/2014/main" id="{F1C17DFF-A834-4D65-9E6B-4CEF9A33B41B}"/>
              </a:ext>
            </a:extLst>
          </p:cNvPr>
          <p:cNvSpPr/>
          <p:nvPr/>
        </p:nvSpPr>
        <p:spPr bwMode="auto">
          <a:xfrm>
            <a:off x="7477619" y="3252246"/>
            <a:ext cx="3108682" cy="1966407"/>
          </a:xfrm>
          <a:prstGeom prst="roundRect">
            <a:avLst>
              <a:gd name="adj" fmla="val 9640"/>
            </a:avLst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0955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4" name="Rounded Rectangle 90">
            <a:extLst>
              <a:ext uri="{FF2B5EF4-FFF2-40B4-BE49-F238E27FC236}">
                <a16:creationId xmlns:a16="http://schemas.microsoft.com/office/drawing/2014/main" id="{936B3F65-DBAA-4D46-8BCD-90711265869C}"/>
              </a:ext>
            </a:extLst>
          </p:cNvPr>
          <p:cNvSpPr/>
          <p:nvPr/>
        </p:nvSpPr>
        <p:spPr bwMode="auto">
          <a:xfrm>
            <a:off x="7616630" y="4223208"/>
            <a:ext cx="2771708" cy="73440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60955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  <a:p>
            <a:pPr marL="0" marR="0" lvl="0" indent="0" algn="l" defTabSz="60955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  <a:p>
            <a:pPr marL="0" marR="0" lvl="0" indent="0" algn="l" defTabSz="60955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  <a:p>
            <a:pPr marL="0" marR="0" lvl="0" indent="0" algn="l" defTabSz="60955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  <a:p>
            <a:pPr marL="0" marR="0" lvl="0" indent="0" algn="l" defTabSz="60955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7869898-A15C-4F52-99E6-D51C82713905}"/>
              </a:ext>
            </a:extLst>
          </p:cNvPr>
          <p:cNvSpPr txBox="1"/>
          <p:nvPr/>
        </p:nvSpPr>
        <p:spPr>
          <a:xfrm>
            <a:off x="8618527" y="4752392"/>
            <a:ext cx="812868" cy="15388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Light"/>
                <a:ea typeface="+mn-ea"/>
                <a:cs typeface="+mn-cs"/>
              </a:rPr>
              <a:t>SmartSwitch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78CF939-F1C2-45B6-9A05-0BF50100D91E}"/>
              </a:ext>
            </a:extLst>
          </p:cNvPr>
          <p:cNvGrpSpPr/>
          <p:nvPr/>
        </p:nvGrpSpPr>
        <p:grpSpPr>
          <a:xfrm>
            <a:off x="8491924" y="4375241"/>
            <a:ext cx="1066074" cy="372562"/>
            <a:chOff x="992717" y="1978555"/>
            <a:chExt cx="277283" cy="292740"/>
          </a:xfrm>
          <a:solidFill>
            <a:srgbClr val="00AEEF"/>
          </a:solidFill>
        </p:grpSpPr>
        <p:sp>
          <p:nvSpPr>
            <p:cNvPr id="84" name="Freeform 98">
              <a:extLst>
                <a:ext uri="{FF2B5EF4-FFF2-40B4-BE49-F238E27FC236}">
                  <a16:creationId xmlns:a16="http://schemas.microsoft.com/office/drawing/2014/main" id="{C2EC13EA-4F17-429A-8AED-51DF5448C6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3344" y="2030941"/>
              <a:ext cx="239636" cy="240354"/>
            </a:xfrm>
            <a:custGeom>
              <a:avLst/>
              <a:gdLst>
                <a:gd name="T0" fmla="*/ 0 w 333"/>
                <a:gd name="T1" fmla="*/ 0 h 334"/>
                <a:gd name="T2" fmla="*/ 0 w 333"/>
                <a:gd name="T3" fmla="*/ 334 h 334"/>
                <a:gd name="T4" fmla="*/ 333 w 333"/>
                <a:gd name="T5" fmla="*/ 334 h 334"/>
                <a:gd name="T6" fmla="*/ 333 w 333"/>
                <a:gd name="T7" fmla="*/ 0 h 334"/>
                <a:gd name="T8" fmla="*/ 0 w 333"/>
                <a:gd name="T9" fmla="*/ 0 h 334"/>
                <a:gd name="T10" fmla="*/ 76 w 333"/>
                <a:gd name="T11" fmla="*/ 45 h 334"/>
                <a:gd name="T12" fmla="*/ 76 w 333"/>
                <a:gd name="T13" fmla="*/ 62 h 334"/>
                <a:gd name="T14" fmla="*/ 184 w 333"/>
                <a:gd name="T15" fmla="*/ 62 h 334"/>
                <a:gd name="T16" fmla="*/ 184 w 333"/>
                <a:gd name="T17" fmla="*/ 93 h 334"/>
                <a:gd name="T18" fmla="*/ 76 w 333"/>
                <a:gd name="T19" fmla="*/ 93 h 334"/>
                <a:gd name="T20" fmla="*/ 76 w 333"/>
                <a:gd name="T21" fmla="*/ 109 h 334"/>
                <a:gd name="T22" fmla="*/ 21 w 333"/>
                <a:gd name="T23" fmla="*/ 77 h 334"/>
                <a:gd name="T24" fmla="*/ 76 w 333"/>
                <a:gd name="T25" fmla="*/ 45 h 334"/>
                <a:gd name="T26" fmla="*/ 21 w 333"/>
                <a:gd name="T27" fmla="*/ 204 h 334"/>
                <a:gd name="T28" fmla="*/ 76 w 333"/>
                <a:gd name="T29" fmla="*/ 173 h 334"/>
                <a:gd name="T30" fmla="*/ 76 w 333"/>
                <a:gd name="T31" fmla="*/ 189 h 334"/>
                <a:gd name="T32" fmla="*/ 184 w 333"/>
                <a:gd name="T33" fmla="*/ 189 h 334"/>
                <a:gd name="T34" fmla="*/ 184 w 333"/>
                <a:gd name="T35" fmla="*/ 220 h 334"/>
                <a:gd name="T36" fmla="*/ 76 w 333"/>
                <a:gd name="T37" fmla="*/ 220 h 334"/>
                <a:gd name="T38" fmla="*/ 76 w 333"/>
                <a:gd name="T39" fmla="*/ 237 h 334"/>
                <a:gd name="T40" fmla="*/ 21 w 333"/>
                <a:gd name="T41" fmla="*/ 204 h 334"/>
                <a:gd name="T42" fmla="*/ 254 w 333"/>
                <a:gd name="T43" fmla="*/ 293 h 334"/>
                <a:gd name="T44" fmla="*/ 254 w 333"/>
                <a:gd name="T45" fmla="*/ 276 h 334"/>
                <a:gd name="T46" fmla="*/ 146 w 333"/>
                <a:gd name="T47" fmla="*/ 276 h 334"/>
                <a:gd name="T48" fmla="*/ 146 w 333"/>
                <a:gd name="T49" fmla="*/ 245 h 334"/>
                <a:gd name="T50" fmla="*/ 254 w 333"/>
                <a:gd name="T51" fmla="*/ 245 h 334"/>
                <a:gd name="T52" fmla="*/ 254 w 333"/>
                <a:gd name="T53" fmla="*/ 229 h 334"/>
                <a:gd name="T54" fmla="*/ 310 w 333"/>
                <a:gd name="T55" fmla="*/ 260 h 334"/>
                <a:gd name="T56" fmla="*/ 254 w 333"/>
                <a:gd name="T57" fmla="*/ 293 h 334"/>
                <a:gd name="T58" fmla="*/ 254 w 333"/>
                <a:gd name="T59" fmla="*/ 170 h 334"/>
                <a:gd name="T60" fmla="*/ 254 w 333"/>
                <a:gd name="T61" fmla="*/ 154 h 334"/>
                <a:gd name="T62" fmla="*/ 146 w 333"/>
                <a:gd name="T63" fmla="*/ 154 h 334"/>
                <a:gd name="T64" fmla="*/ 146 w 333"/>
                <a:gd name="T65" fmla="*/ 122 h 334"/>
                <a:gd name="T66" fmla="*/ 254 w 333"/>
                <a:gd name="T67" fmla="*/ 122 h 334"/>
                <a:gd name="T68" fmla="*/ 254 w 333"/>
                <a:gd name="T69" fmla="*/ 107 h 334"/>
                <a:gd name="T70" fmla="*/ 310 w 333"/>
                <a:gd name="T71" fmla="*/ 138 h 334"/>
                <a:gd name="T72" fmla="*/ 254 w 333"/>
                <a:gd name="T73" fmla="*/ 17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3" h="334">
                  <a:moveTo>
                    <a:pt x="0" y="0"/>
                  </a:moveTo>
                  <a:lnTo>
                    <a:pt x="0" y="334"/>
                  </a:lnTo>
                  <a:lnTo>
                    <a:pt x="333" y="334"/>
                  </a:lnTo>
                  <a:lnTo>
                    <a:pt x="333" y="0"/>
                  </a:lnTo>
                  <a:lnTo>
                    <a:pt x="0" y="0"/>
                  </a:lnTo>
                  <a:close/>
                  <a:moveTo>
                    <a:pt x="76" y="45"/>
                  </a:moveTo>
                  <a:lnTo>
                    <a:pt x="76" y="62"/>
                  </a:lnTo>
                  <a:lnTo>
                    <a:pt x="184" y="62"/>
                  </a:lnTo>
                  <a:lnTo>
                    <a:pt x="184" y="93"/>
                  </a:lnTo>
                  <a:lnTo>
                    <a:pt x="76" y="93"/>
                  </a:lnTo>
                  <a:lnTo>
                    <a:pt x="76" y="109"/>
                  </a:lnTo>
                  <a:lnTo>
                    <a:pt x="21" y="77"/>
                  </a:lnTo>
                  <a:lnTo>
                    <a:pt x="76" y="45"/>
                  </a:lnTo>
                  <a:close/>
                  <a:moveTo>
                    <a:pt x="21" y="204"/>
                  </a:moveTo>
                  <a:lnTo>
                    <a:pt x="76" y="173"/>
                  </a:lnTo>
                  <a:lnTo>
                    <a:pt x="76" y="189"/>
                  </a:lnTo>
                  <a:lnTo>
                    <a:pt x="184" y="189"/>
                  </a:lnTo>
                  <a:lnTo>
                    <a:pt x="184" y="220"/>
                  </a:lnTo>
                  <a:lnTo>
                    <a:pt x="76" y="220"/>
                  </a:lnTo>
                  <a:lnTo>
                    <a:pt x="76" y="237"/>
                  </a:lnTo>
                  <a:lnTo>
                    <a:pt x="21" y="204"/>
                  </a:lnTo>
                  <a:close/>
                  <a:moveTo>
                    <a:pt x="254" y="293"/>
                  </a:moveTo>
                  <a:lnTo>
                    <a:pt x="254" y="276"/>
                  </a:lnTo>
                  <a:lnTo>
                    <a:pt x="146" y="276"/>
                  </a:lnTo>
                  <a:lnTo>
                    <a:pt x="146" y="245"/>
                  </a:lnTo>
                  <a:lnTo>
                    <a:pt x="254" y="245"/>
                  </a:lnTo>
                  <a:lnTo>
                    <a:pt x="254" y="229"/>
                  </a:lnTo>
                  <a:lnTo>
                    <a:pt x="310" y="260"/>
                  </a:lnTo>
                  <a:lnTo>
                    <a:pt x="254" y="293"/>
                  </a:lnTo>
                  <a:close/>
                  <a:moveTo>
                    <a:pt x="254" y="170"/>
                  </a:moveTo>
                  <a:lnTo>
                    <a:pt x="254" y="154"/>
                  </a:lnTo>
                  <a:lnTo>
                    <a:pt x="146" y="154"/>
                  </a:lnTo>
                  <a:lnTo>
                    <a:pt x="146" y="122"/>
                  </a:lnTo>
                  <a:lnTo>
                    <a:pt x="254" y="122"/>
                  </a:lnTo>
                  <a:lnTo>
                    <a:pt x="254" y="107"/>
                  </a:lnTo>
                  <a:lnTo>
                    <a:pt x="310" y="138"/>
                  </a:lnTo>
                  <a:lnTo>
                    <a:pt x="254" y="1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Intel Clear"/>
              </a:endParaRP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7AF1EC4-D7CA-4C56-A971-478178546C79}"/>
                </a:ext>
              </a:extLst>
            </p:cNvPr>
            <p:cNvGrpSpPr/>
            <p:nvPr/>
          </p:nvGrpSpPr>
          <p:grpSpPr>
            <a:xfrm>
              <a:off x="992717" y="1978555"/>
              <a:ext cx="277283" cy="287868"/>
              <a:chOff x="55563" y="2001838"/>
              <a:chExt cx="270301" cy="287868"/>
            </a:xfrm>
            <a:grpFill/>
          </p:grpSpPr>
          <p:sp>
            <p:nvSpPr>
              <p:cNvPr id="87" name="Freeform 7">
                <a:extLst>
                  <a:ext uri="{FF2B5EF4-FFF2-40B4-BE49-F238E27FC236}">
                    <a16:creationId xmlns:a16="http://schemas.microsoft.com/office/drawing/2014/main" id="{0D7D0DBC-838E-47B1-9A73-1D6332B142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464" y="2010306"/>
                <a:ext cx="25400" cy="279400"/>
              </a:xfrm>
              <a:custGeom>
                <a:avLst/>
                <a:gdLst>
                  <a:gd name="T0" fmla="*/ 0 w 16"/>
                  <a:gd name="T1" fmla="*/ 176 h 176"/>
                  <a:gd name="T2" fmla="*/ 16 w 16"/>
                  <a:gd name="T3" fmla="*/ 150 h 176"/>
                  <a:gd name="T4" fmla="*/ 16 w 16"/>
                  <a:gd name="T5" fmla="*/ 0 h 176"/>
                  <a:gd name="T6" fmla="*/ 0 w 16"/>
                  <a:gd name="T7" fmla="*/ 26 h 176"/>
                  <a:gd name="T8" fmla="*/ 0 w 16"/>
                  <a:gd name="T9" fmla="*/ 176 h 176"/>
                  <a:gd name="T10" fmla="*/ 0 w 16"/>
                  <a:gd name="T11" fmla="*/ 17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176">
                    <a:moveTo>
                      <a:pt x="0" y="176"/>
                    </a:moveTo>
                    <a:lnTo>
                      <a:pt x="16" y="150"/>
                    </a:lnTo>
                    <a:lnTo>
                      <a:pt x="16" y="0"/>
                    </a:lnTo>
                    <a:lnTo>
                      <a:pt x="0" y="26"/>
                    </a:lnTo>
                    <a:lnTo>
                      <a:pt x="0" y="176"/>
                    </a:lnTo>
                    <a:lnTo>
                      <a:pt x="0" y="176"/>
                    </a:lnTo>
                    <a:close/>
                  </a:path>
                </a:pathLst>
              </a:custGeom>
              <a:solidFill>
                <a:srgbClr val="003C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Intel Clear"/>
                </a:endParaRPr>
              </a:p>
            </p:txBody>
          </p:sp>
          <p:sp>
            <p:nvSpPr>
              <p:cNvPr id="88" name="Freeform 9">
                <a:extLst>
                  <a:ext uri="{FF2B5EF4-FFF2-40B4-BE49-F238E27FC236}">
                    <a16:creationId xmlns:a16="http://schemas.microsoft.com/office/drawing/2014/main" id="{1E0F416A-4D37-4075-8D18-9D1B6C222F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3" y="2001838"/>
                <a:ext cx="268288" cy="41275"/>
              </a:xfrm>
              <a:custGeom>
                <a:avLst/>
                <a:gdLst>
                  <a:gd name="T0" fmla="*/ 153 w 169"/>
                  <a:gd name="T1" fmla="*/ 26 h 26"/>
                  <a:gd name="T2" fmla="*/ 169 w 169"/>
                  <a:gd name="T3" fmla="*/ 0 h 26"/>
                  <a:gd name="T4" fmla="*/ 16 w 169"/>
                  <a:gd name="T5" fmla="*/ 0 h 26"/>
                  <a:gd name="T6" fmla="*/ 0 w 169"/>
                  <a:gd name="T7" fmla="*/ 26 h 26"/>
                  <a:gd name="T8" fmla="*/ 153 w 169"/>
                  <a:gd name="T9" fmla="*/ 26 h 26"/>
                  <a:gd name="T10" fmla="*/ 153 w 169"/>
                  <a:gd name="T11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26">
                    <a:moveTo>
                      <a:pt x="153" y="26"/>
                    </a:moveTo>
                    <a:lnTo>
                      <a:pt x="169" y="0"/>
                    </a:lnTo>
                    <a:lnTo>
                      <a:pt x="16" y="0"/>
                    </a:lnTo>
                    <a:lnTo>
                      <a:pt x="0" y="26"/>
                    </a:lnTo>
                    <a:lnTo>
                      <a:pt x="153" y="26"/>
                    </a:lnTo>
                    <a:lnTo>
                      <a:pt x="153" y="26"/>
                    </a:lnTo>
                    <a:close/>
                  </a:path>
                </a:pathLst>
              </a:custGeom>
              <a:solidFill>
                <a:srgbClr val="003C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Intel Clear"/>
                </a:endParaRPr>
              </a:p>
            </p:txBody>
          </p:sp>
        </p:grpSp>
      </p:grpSp>
      <p:sp>
        <p:nvSpPr>
          <p:cNvPr id="95" name="Rounded Rectangle 97">
            <a:extLst>
              <a:ext uri="{FF2B5EF4-FFF2-40B4-BE49-F238E27FC236}">
                <a16:creationId xmlns:a16="http://schemas.microsoft.com/office/drawing/2014/main" id="{3923D629-5BD1-4FFA-B5FC-CD2595CBE2E9}"/>
              </a:ext>
            </a:extLst>
          </p:cNvPr>
          <p:cNvSpPr/>
          <p:nvPr/>
        </p:nvSpPr>
        <p:spPr bwMode="auto">
          <a:xfrm>
            <a:off x="7627070" y="3771239"/>
            <a:ext cx="2761268" cy="430452"/>
          </a:xfrm>
          <a:prstGeom prst="roundRect">
            <a:avLst>
              <a:gd name="adj" fmla="val 27617"/>
            </a:avLst>
          </a:prstGeom>
          <a:solidFill>
            <a:schemeClr val="bg1">
              <a:lumMod val="85000"/>
            </a:schemeClr>
          </a:solidFill>
          <a:ln w="1905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0955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app4</a:t>
            </a:r>
          </a:p>
          <a:p>
            <a:pPr marL="0" marR="0" lvl="0" indent="0" algn="ctr" defTabSz="60955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640952-2C10-47CF-96A3-A2FE23438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372" y="3918937"/>
            <a:ext cx="412094" cy="32427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901B976-0A43-4F83-B7A3-96B9D1CFF6D9}"/>
              </a:ext>
            </a:extLst>
          </p:cNvPr>
          <p:cNvSpPr/>
          <p:nvPr/>
        </p:nvSpPr>
        <p:spPr>
          <a:xfrm>
            <a:off x="7560377" y="3357869"/>
            <a:ext cx="3057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Neo Sans Intel" pitchFamily="34" charset="0"/>
                <a:cs typeface="Arial" pitchFamily="34" charset="0"/>
              </a:rPr>
              <a:t>TOR/</a:t>
            </a:r>
            <a:r>
              <a:rPr lang="en-US" b="1" dirty="0" err="1">
                <a:solidFill>
                  <a:prstClr val="black"/>
                </a:solidFill>
                <a:latin typeface="Neo Sans Intel" pitchFamily="34" charset="0"/>
                <a:cs typeface="Arial" pitchFamily="34" charset="0"/>
              </a:rPr>
              <a:t>SmartSwitch</a:t>
            </a:r>
            <a:r>
              <a:rPr lang="en-US" b="1" dirty="0">
                <a:solidFill>
                  <a:prstClr val="black"/>
                </a:solidFill>
                <a:latin typeface="Neo Sans Intel" pitchFamily="34" charset="0"/>
                <a:cs typeface="Arial" pitchFamily="34" charset="0"/>
              </a:rPr>
              <a:t>-based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179233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1_Office Theme">
  <a:themeElements>
    <a:clrScheme name="The Linux Foundation">
      <a:dk1>
        <a:srgbClr val="3F3F3F"/>
      </a:dk1>
      <a:lt1>
        <a:srgbClr val="FFFFFF"/>
      </a:lt1>
      <a:dk2>
        <a:srgbClr val="00183C"/>
      </a:dk2>
      <a:lt2>
        <a:srgbClr val="FFFFFF"/>
      </a:lt2>
      <a:accent1>
        <a:srgbClr val="32A2FE"/>
      </a:accent1>
      <a:accent2>
        <a:srgbClr val="7F7F7F"/>
      </a:accent2>
      <a:accent3>
        <a:srgbClr val="A5A5A5"/>
      </a:accent3>
      <a:accent4>
        <a:srgbClr val="BFBFBF"/>
      </a:accent4>
      <a:accent5>
        <a:srgbClr val="D8D8D8"/>
      </a:accent5>
      <a:accent6>
        <a:srgbClr val="F2F2F2"/>
      </a:accent6>
      <a:hlink>
        <a:srgbClr val="168FDF"/>
      </a:hlink>
      <a:folHlink>
        <a:srgbClr val="168FDF"/>
      </a:folHlink>
    </a:clrScheme>
    <a:fontScheme name="The Linux Foundation">
      <a:majorFont>
        <a:latin typeface="Gill Sans Light"/>
        <a:ea typeface=""/>
        <a:cs typeface=""/>
      </a:majorFont>
      <a:minorFont>
        <a:latin typeface="Gill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36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Gill Sans Light</vt:lpstr>
      <vt:lpstr>HelveticaNeueLT Pro 35 Th</vt:lpstr>
      <vt:lpstr>Intel Clear</vt:lpstr>
      <vt:lpstr>Neo Sans Intel</vt:lpstr>
      <vt:lpstr>1_Office Theme</vt:lpstr>
      <vt:lpstr>Figure: Examples of server- and SmartSwitch-based nodes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Figure: Example of usual server and SmartSwitch-based nodes</dc:title>
  <dc:creator>Torre, Petar</dc:creator>
  <cp:lastModifiedBy>Torre, Petar</cp:lastModifiedBy>
  <cp:revision>9</cp:revision>
  <dcterms:created xsi:type="dcterms:W3CDTF">2020-11-29T13:43:46Z</dcterms:created>
  <dcterms:modified xsi:type="dcterms:W3CDTF">2020-11-30T11:37:45Z</dcterms:modified>
</cp:coreProperties>
</file>