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A46E-E8C2-4C27-B229-47A96F0C0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E5D14-329D-4553-91B6-B0ECDD2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C8DE-D924-45AE-A426-4F41CDD3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DDDC6-EC12-410D-AC53-FD5C8EC5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FE5B-A8B8-40D8-AB82-59883D76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2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8BEE-0434-401B-8CA6-C6AF9C85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4B876-01C6-4613-A944-163F3C953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97B1F-2910-4F3B-B401-C1C84FC1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5B515-B5EB-4A17-95C8-36464EB2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460B-1431-4171-9047-8C4F094F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3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1D63D-6E15-45DA-A298-4969FF48C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A7C9-DC20-4C80-9A32-D6ADEBB75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0DFD3-E0E6-4F93-B6EC-B15AD20D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55B3B-B25B-4319-B2C8-6733A8C2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6D99C-2FC3-42E2-B963-E920BD16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4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C0FE-BEC4-4A0C-9CC0-DFDE6522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BBC4-D855-43E8-B867-501FC941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5242-AFAB-4586-AAAF-173AB475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958B-1CE4-4B96-B895-4ADADF35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E0A5-B974-44C2-A70C-A838675F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1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8F0A-3149-4C56-87AF-B0B206F9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69451-4CCD-4C4F-9B8E-3BE90037F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9A450-8CD7-440C-8B4A-07EB48CF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47843-D8C0-4E8E-B6DA-6C7BD47C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BE5D8-494C-43FA-BF1B-AC389C64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FABE-1548-4E2E-92E5-210ADF24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4C935-AF40-499F-8685-B3A65F288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0CFE-F6CF-4C2C-8D76-A77524186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103C6-C8FB-48CD-9946-ADF9D360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09B5B-46F4-4D7A-83BC-A9965445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87A52-07B5-485A-8FEA-228473E3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2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ECC5-DA65-448F-8817-234294BD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15E99-9088-4462-8B9E-DDDF9E6A0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E8CFE-6A9B-4F78-ABDC-64BAFD721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53D31-9710-4D25-8AED-4C143EA11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D451E-55E9-426B-BD11-CC627B856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B2800-05EC-4C32-A551-F6295686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F1712-113A-40E4-B91C-64F208AD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E7229-B878-447D-94A2-68072A61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7993-AD5F-47E9-ACF4-18D6E6D6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B2B38-2268-4C11-8DBA-8440C18B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FD393-2DB0-4A18-851C-19FC5C18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08C36-E403-454D-BB60-B6D2BFC8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895E5-548A-46FB-8C93-D9610E09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AE595-8780-4245-9952-B53E9D26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29830-551A-4E5D-BB8D-DF59DE35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0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332C-0AFB-439E-A858-77F6363D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B3E16-2EAA-4EEB-8DEB-95F1BD0C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31E28-B1B5-473D-A525-0A75CA87E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12F0-6B7E-4F61-B572-D1AF388D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A91A3-1AD2-436A-A7B7-F98D59E2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93AF6-B123-4B5B-8CE5-2FC1E55E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1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857A-8048-4C39-A7DA-96C64451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E67CB-8FD4-468D-BE4C-734D7E587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5B212-D8B5-45BF-BFBD-C36006AC9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EB18A-0831-437A-8CF6-694ACCFD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F3348-98AE-4B97-926B-1D4C8D03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8B5F7-ABCE-4684-BBF6-2D2D0C41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9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FB92A-763C-4820-92F3-41284A3B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25050-6F3A-46FF-BA5E-AE293E2D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4827-1748-4AB8-9E09-E966AFF2C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5B1E8-06C4-4CA3-B46A-A1BFE36E62E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8B1D-277D-43C4-BADB-3B8E5C1B7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1BB6-1E10-4A6A-8046-888521B9E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3B6D43B-5E3C-47C3-9B1C-891E4B014194}"/>
              </a:ext>
            </a:extLst>
          </p:cNvPr>
          <p:cNvSpPr/>
          <p:nvPr/>
        </p:nvSpPr>
        <p:spPr>
          <a:xfrm>
            <a:off x="127000" y="1159475"/>
            <a:ext cx="10047758" cy="5380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4E5745-1C9B-4ED8-BAC3-27C634E2BDDA}"/>
              </a:ext>
            </a:extLst>
          </p:cNvPr>
          <p:cNvSpPr/>
          <p:nvPr/>
        </p:nvSpPr>
        <p:spPr>
          <a:xfrm>
            <a:off x="3322895" y="5499100"/>
            <a:ext cx="5182930" cy="850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Cloud Infrastructure Resources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5F54D-F9E8-4CB4-94A6-A5494106DF5C}"/>
              </a:ext>
            </a:extLst>
          </p:cNvPr>
          <p:cNvSpPr/>
          <p:nvPr/>
        </p:nvSpPr>
        <p:spPr>
          <a:xfrm>
            <a:off x="3322895" y="4159250"/>
            <a:ext cx="3935155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Cloud Platform Components Layer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(DB, Message Q, Events, WFM, VM, Container,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EFA03-F973-42CE-8245-C9E7FF1B4579}"/>
              </a:ext>
            </a:extLst>
          </p:cNvPr>
          <p:cNvSpPr/>
          <p:nvPr/>
        </p:nvSpPr>
        <p:spPr>
          <a:xfrm>
            <a:off x="3878262" y="2825750"/>
            <a:ext cx="4627560" cy="850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Cloud Services Layer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(Network Functions, Network Services, Applications, 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Services &amp; Applications </a:t>
            </a:r>
            <a:r>
              <a:rPr lang="en-US" sz="1400" dirty="0">
                <a:solidFill>
                  <a:schemeClr val="tx1"/>
                </a:solidFill>
              </a:rPr>
              <a:t>Management)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AC682F-2B47-419F-9512-5AD478C5F70C}"/>
              </a:ext>
            </a:extLst>
          </p:cNvPr>
          <p:cNvSpPr/>
          <p:nvPr/>
        </p:nvSpPr>
        <p:spPr>
          <a:xfrm>
            <a:off x="7480097" y="4159250"/>
            <a:ext cx="2499715" cy="8509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Cloud Resources Broker (CRB)</a:t>
            </a:r>
          </a:p>
          <a:p>
            <a:pPr algn="ctr"/>
            <a:r>
              <a:rPr lang="en-US" sz="1200" b="1" dirty="0"/>
              <a:t>(Intra-/Inter- operator resource management)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F7A6C8-AD92-4DC8-85FC-DF783E9FB163}"/>
              </a:ext>
            </a:extLst>
          </p:cNvPr>
          <p:cNvSpPr/>
          <p:nvPr/>
        </p:nvSpPr>
        <p:spPr>
          <a:xfrm>
            <a:off x="4321176" y="1581150"/>
            <a:ext cx="5426074" cy="8509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Cloud Services Broker (CSB)</a:t>
            </a:r>
          </a:p>
          <a:p>
            <a:pPr algn="ctr"/>
            <a:r>
              <a:rPr lang="en-US" sz="1400" b="1" dirty="0"/>
              <a:t>(Service Intermediation, Aggregation, Integration, Customization)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8FE73B-803F-4BDC-9224-010E30303EBE}"/>
              </a:ext>
            </a:extLst>
          </p:cNvPr>
          <p:cNvSpPr/>
          <p:nvPr/>
        </p:nvSpPr>
        <p:spPr>
          <a:xfrm>
            <a:off x="2529348" y="1581150"/>
            <a:ext cx="571500" cy="4768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 Management Framework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5EB4C-84C0-4091-9B3C-0D186A4DE4A2}"/>
              </a:ext>
            </a:extLst>
          </p:cNvPr>
          <p:cNvSpPr/>
          <p:nvPr/>
        </p:nvSpPr>
        <p:spPr>
          <a:xfrm>
            <a:off x="1599277" y="1581150"/>
            <a:ext cx="571500" cy="4768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Logging, Monitoring, Alerting (LMA) Framework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4BA4C8-2D7B-4DDD-901A-C8D01D08E806}"/>
              </a:ext>
            </a:extLst>
          </p:cNvPr>
          <p:cNvSpPr/>
          <p:nvPr/>
        </p:nvSpPr>
        <p:spPr>
          <a:xfrm>
            <a:off x="218152" y="1581150"/>
            <a:ext cx="1019175" cy="4768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Operations &amp; Management Framework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(Provisioning, Orchestration, Fault, Capacity, Accounting, Performance, Policy,  … Management)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EECB1D-1168-46A5-A692-460AB9A529AE}"/>
              </a:ext>
            </a:extLst>
          </p:cNvPr>
          <p:cNvGrpSpPr/>
          <p:nvPr/>
        </p:nvGrpSpPr>
        <p:grpSpPr>
          <a:xfrm>
            <a:off x="3322895" y="132275"/>
            <a:ext cx="826829" cy="608399"/>
            <a:chOff x="3310860" y="406400"/>
            <a:chExt cx="826829" cy="608399"/>
          </a:xfrm>
        </p:grpSpPr>
        <p:pic>
          <p:nvPicPr>
            <p:cNvPr id="13" name="Graphic 12" descr="Developer">
              <a:extLst>
                <a:ext uri="{FF2B5EF4-FFF2-40B4-BE49-F238E27FC236}">
                  <a16:creationId xmlns:a16="http://schemas.microsoft.com/office/drawing/2014/main" id="{B3971607-D514-46A4-A992-9261AF75315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89325" y="406400"/>
              <a:ext cx="469900" cy="469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8C5E69-830E-4E20-9EB6-9829F6B81A98}"/>
                </a:ext>
              </a:extLst>
            </p:cNvPr>
            <p:cNvSpPr txBox="1"/>
            <p:nvPr/>
          </p:nvSpPr>
          <p:spPr>
            <a:xfrm>
              <a:off x="3310860" y="737800"/>
              <a:ext cx="826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Developer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1E85EC-40B1-4C0E-A60A-8DEAD3EC7752}"/>
              </a:ext>
            </a:extLst>
          </p:cNvPr>
          <p:cNvGrpSpPr/>
          <p:nvPr/>
        </p:nvGrpSpPr>
        <p:grpSpPr>
          <a:xfrm>
            <a:off x="6449347" y="88213"/>
            <a:ext cx="1160206" cy="677649"/>
            <a:chOff x="5553486" y="337150"/>
            <a:chExt cx="1160206" cy="677649"/>
          </a:xfrm>
        </p:grpSpPr>
        <p:pic>
          <p:nvPicPr>
            <p:cNvPr id="18" name="Graphic 17" descr="Developer">
              <a:extLst>
                <a:ext uri="{FF2B5EF4-FFF2-40B4-BE49-F238E27FC236}">
                  <a16:creationId xmlns:a16="http://schemas.microsoft.com/office/drawing/2014/main" id="{CD6271F2-CDEB-4EC1-815C-B555A4350B3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43792" y="343500"/>
              <a:ext cx="469900" cy="469900"/>
            </a:xfrm>
            <a:prstGeom prst="rect">
              <a:avLst/>
            </a:prstGeom>
          </p:spPr>
        </p:pic>
        <p:pic>
          <p:nvPicPr>
            <p:cNvPr id="21" name="Graphic 20" descr="Developer">
              <a:extLst>
                <a:ext uri="{FF2B5EF4-FFF2-40B4-BE49-F238E27FC236}">
                  <a16:creationId xmlns:a16="http://schemas.microsoft.com/office/drawing/2014/main" id="{C8B42FA3-5D78-4BDE-9D98-F13862C904F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53486" y="343500"/>
              <a:ext cx="469900" cy="4699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4721D9-D832-4769-9185-FF132E74752F}"/>
                </a:ext>
              </a:extLst>
            </p:cNvPr>
            <p:cNvSpPr txBox="1"/>
            <p:nvPr/>
          </p:nvSpPr>
          <p:spPr>
            <a:xfrm>
              <a:off x="5867042" y="737800"/>
              <a:ext cx="53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Users</a:t>
              </a:r>
            </a:p>
          </p:txBody>
        </p:sp>
        <p:pic>
          <p:nvPicPr>
            <p:cNvPr id="24" name="Graphic 23" descr="Developer">
              <a:extLst>
                <a:ext uri="{FF2B5EF4-FFF2-40B4-BE49-F238E27FC236}">
                  <a16:creationId xmlns:a16="http://schemas.microsoft.com/office/drawing/2014/main" id="{D8BD2D52-18E9-435A-968C-C05F8022354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98639" y="337150"/>
              <a:ext cx="469900" cy="469900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791931-2DEB-493A-B341-1314FF341057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7029450" y="737800"/>
            <a:ext cx="4763" cy="8433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C12A69-62D1-4142-BFA3-04CBE50F18B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736309" y="740674"/>
            <a:ext cx="1" cy="3418578"/>
          </a:xfrm>
          <a:prstGeom prst="straightConnector1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067A5D3-CAE2-45CB-9DBC-3AAB8EAEA34E}"/>
              </a:ext>
            </a:extLst>
          </p:cNvPr>
          <p:cNvCxnSpPr>
            <a:cxnSpLocks/>
          </p:cNvCxnSpPr>
          <p:nvPr/>
        </p:nvCxnSpPr>
        <p:spPr>
          <a:xfrm>
            <a:off x="3736309" y="2578100"/>
            <a:ext cx="648365" cy="247650"/>
          </a:xfrm>
          <a:prstGeom prst="bentConnector3">
            <a:avLst>
              <a:gd name="adj1" fmla="val 100928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C68526-52BC-4408-BC18-9F278528A16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90473" y="5010150"/>
            <a:ext cx="1" cy="48895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AE24D2-2211-46AB-B017-260BBA96F818}"/>
              </a:ext>
            </a:extLst>
          </p:cNvPr>
          <p:cNvCxnSpPr>
            <a:cxnSpLocks/>
          </p:cNvCxnSpPr>
          <p:nvPr/>
        </p:nvCxnSpPr>
        <p:spPr>
          <a:xfrm>
            <a:off x="6179342" y="3683000"/>
            <a:ext cx="0" cy="4826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CF1D3E-B49E-4A88-9206-D8E0402CC974}"/>
              </a:ext>
            </a:extLst>
          </p:cNvPr>
          <p:cNvCxnSpPr>
            <a:cxnSpLocks/>
          </p:cNvCxnSpPr>
          <p:nvPr/>
        </p:nvCxnSpPr>
        <p:spPr>
          <a:xfrm>
            <a:off x="8122442" y="3683000"/>
            <a:ext cx="0" cy="4826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B86015-E0B9-4C47-B5D6-6DF95ABD7755}"/>
              </a:ext>
            </a:extLst>
          </p:cNvPr>
          <p:cNvCxnSpPr>
            <a:cxnSpLocks/>
          </p:cNvCxnSpPr>
          <p:nvPr/>
        </p:nvCxnSpPr>
        <p:spPr>
          <a:xfrm>
            <a:off x="8892380" y="2432050"/>
            <a:ext cx="0" cy="17272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12DEC6-D30D-432F-8D4D-EFE777E2A35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034213" y="2432050"/>
            <a:ext cx="0" cy="38735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C04F207-21C1-45A4-BF32-F8572EA4EBA9}"/>
              </a:ext>
            </a:extLst>
          </p:cNvPr>
          <p:cNvCxnSpPr>
            <a:cxnSpLocks/>
          </p:cNvCxnSpPr>
          <p:nvPr/>
        </p:nvCxnSpPr>
        <p:spPr>
          <a:xfrm>
            <a:off x="8122442" y="5010150"/>
            <a:ext cx="0" cy="482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D7D85E-7E0A-4ED7-96D8-6E2B39401B6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979812" y="4584700"/>
            <a:ext cx="688188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7F895A-B909-4846-9BC5-77C0D1C934F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747250" y="2006600"/>
            <a:ext cx="92075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D39B497-F66B-4C05-BA74-AC055DB3845F}"/>
              </a:ext>
            </a:extLst>
          </p:cNvPr>
          <p:cNvSpPr txBox="1"/>
          <p:nvPr/>
        </p:nvSpPr>
        <p:spPr>
          <a:xfrm>
            <a:off x="10235571" y="2054880"/>
            <a:ext cx="1338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CSB of other </a:t>
            </a:r>
          </a:p>
          <a:p>
            <a:r>
              <a:rPr lang="en-US" sz="1400" dirty="0"/>
              <a:t>Cloud Platforms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FE15C1-75BC-4F47-95E2-9A2D802898DB}"/>
              </a:ext>
            </a:extLst>
          </p:cNvPr>
          <p:cNvSpPr txBox="1"/>
          <p:nvPr/>
        </p:nvSpPr>
        <p:spPr>
          <a:xfrm>
            <a:off x="10174758" y="4632979"/>
            <a:ext cx="1354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CRB of other </a:t>
            </a:r>
          </a:p>
          <a:p>
            <a:r>
              <a:rPr lang="en-US" sz="1400" dirty="0"/>
              <a:t>Cloud Platforms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8DD348-C173-46B8-8CB6-AB1B3A738E5A}"/>
              </a:ext>
            </a:extLst>
          </p:cNvPr>
          <p:cNvSpPr/>
          <p:nvPr/>
        </p:nvSpPr>
        <p:spPr>
          <a:xfrm>
            <a:off x="339723" y="5492750"/>
            <a:ext cx="766312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3461E-AE1B-4703-A426-D51E8E876876}"/>
              </a:ext>
            </a:extLst>
          </p:cNvPr>
          <p:cNvSpPr/>
          <p:nvPr/>
        </p:nvSpPr>
        <p:spPr>
          <a:xfrm>
            <a:off x="347052" y="4293432"/>
            <a:ext cx="766312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A71B6E-8F02-4EA6-8573-47EC732A6D11}"/>
              </a:ext>
            </a:extLst>
          </p:cNvPr>
          <p:cNvSpPr/>
          <p:nvPr/>
        </p:nvSpPr>
        <p:spPr>
          <a:xfrm>
            <a:off x="347052" y="2917367"/>
            <a:ext cx="766312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17CB31-A8A8-413C-95FA-B49D9A784649}"/>
              </a:ext>
            </a:extLst>
          </p:cNvPr>
          <p:cNvSpPr/>
          <p:nvPr/>
        </p:nvSpPr>
        <p:spPr>
          <a:xfrm>
            <a:off x="350195" y="1629676"/>
            <a:ext cx="766312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78FB10-E0C1-451B-ABA8-62ADE8B8BE8B}"/>
              </a:ext>
            </a:extLst>
          </p:cNvPr>
          <p:cNvSpPr/>
          <p:nvPr/>
        </p:nvSpPr>
        <p:spPr>
          <a:xfrm>
            <a:off x="1650740" y="1630469"/>
            <a:ext cx="451099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A982CF-59F7-4381-86E8-B3E74171C8A8}"/>
              </a:ext>
            </a:extLst>
          </p:cNvPr>
          <p:cNvSpPr/>
          <p:nvPr/>
        </p:nvSpPr>
        <p:spPr>
          <a:xfrm>
            <a:off x="1658006" y="2917366"/>
            <a:ext cx="451099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70F7C6-35C6-4A3D-8F2F-9406DB6F9BDB}"/>
              </a:ext>
            </a:extLst>
          </p:cNvPr>
          <p:cNvSpPr/>
          <p:nvPr/>
        </p:nvSpPr>
        <p:spPr>
          <a:xfrm>
            <a:off x="1658006" y="4293431"/>
            <a:ext cx="451099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6BF2D9-1F8B-45B7-9ACB-B10467ECA300}"/>
              </a:ext>
            </a:extLst>
          </p:cNvPr>
          <p:cNvSpPr/>
          <p:nvPr/>
        </p:nvSpPr>
        <p:spPr>
          <a:xfrm>
            <a:off x="1645985" y="5492750"/>
            <a:ext cx="451099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3DF03-540F-4284-9793-4FDFBB949172}"/>
              </a:ext>
            </a:extLst>
          </p:cNvPr>
          <p:cNvSpPr/>
          <p:nvPr/>
        </p:nvSpPr>
        <p:spPr>
          <a:xfrm>
            <a:off x="2577508" y="2917366"/>
            <a:ext cx="451099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817699-722A-486E-BC8F-082469777A47}"/>
              </a:ext>
            </a:extLst>
          </p:cNvPr>
          <p:cNvSpPr/>
          <p:nvPr/>
        </p:nvSpPr>
        <p:spPr>
          <a:xfrm>
            <a:off x="2577508" y="4293431"/>
            <a:ext cx="451099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60F97E-B302-45E7-8D81-5E565EC406C6}"/>
              </a:ext>
            </a:extLst>
          </p:cNvPr>
          <p:cNvSpPr/>
          <p:nvPr/>
        </p:nvSpPr>
        <p:spPr>
          <a:xfrm>
            <a:off x="2584190" y="5492750"/>
            <a:ext cx="451099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D2718E-5088-402E-88A1-BE7993925BCC}"/>
              </a:ext>
            </a:extLst>
          </p:cNvPr>
          <p:cNvSpPr/>
          <p:nvPr/>
        </p:nvSpPr>
        <p:spPr>
          <a:xfrm>
            <a:off x="2584422" y="1629676"/>
            <a:ext cx="451099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908FF0-D15A-42D6-966F-3B8B48BD4177}"/>
              </a:ext>
            </a:extLst>
          </p:cNvPr>
          <p:cNvCxnSpPr/>
          <p:nvPr/>
        </p:nvCxnSpPr>
        <p:spPr>
          <a:xfrm>
            <a:off x="1113364" y="1891862"/>
            <a:ext cx="3207812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2EB326-5CD4-42AC-A9ED-2D1853B9BAC7}"/>
              </a:ext>
            </a:extLst>
          </p:cNvPr>
          <p:cNvCxnSpPr>
            <a:cxnSpLocks/>
          </p:cNvCxnSpPr>
          <p:nvPr/>
        </p:nvCxnSpPr>
        <p:spPr>
          <a:xfrm>
            <a:off x="1106035" y="3084786"/>
            <a:ext cx="2772227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BEEE88-3293-4D80-9DC1-1DE463779C7A}"/>
              </a:ext>
            </a:extLst>
          </p:cNvPr>
          <p:cNvCxnSpPr>
            <a:cxnSpLocks/>
          </p:cNvCxnSpPr>
          <p:nvPr/>
        </p:nvCxnSpPr>
        <p:spPr>
          <a:xfrm>
            <a:off x="1106034" y="4445875"/>
            <a:ext cx="2216861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7AB90A-79ED-4447-89F9-0C83BEE591BB}"/>
              </a:ext>
            </a:extLst>
          </p:cNvPr>
          <p:cNvCxnSpPr>
            <a:cxnSpLocks/>
          </p:cNvCxnSpPr>
          <p:nvPr/>
        </p:nvCxnSpPr>
        <p:spPr>
          <a:xfrm>
            <a:off x="1106033" y="5628289"/>
            <a:ext cx="2216861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ED0569-C629-4AF2-AC12-FFAAA4907B43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2097084" y="5839501"/>
            <a:ext cx="1233141" cy="31532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98BCA1-1DAB-4307-B102-BAD802066D8B}"/>
              </a:ext>
            </a:extLst>
          </p:cNvPr>
          <p:cNvCxnSpPr>
            <a:cxnSpLocks/>
          </p:cNvCxnSpPr>
          <p:nvPr/>
        </p:nvCxnSpPr>
        <p:spPr>
          <a:xfrm flipV="1">
            <a:off x="2167834" y="4709021"/>
            <a:ext cx="1155060" cy="1178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98B9AC-AD89-49C4-A87C-CF83CB7E765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36124" y="3243122"/>
            <a:ext cx="1742138" cy="807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81D03-F5DB-4BFD-980F-498DED8CC8A7}"/>
              </a:ext>
            </a:extLst>
          </p:cNvPr>
          <p:cNvCxnSpPr>
            <a:cxnSpLocks/>
          </p:cNvCxnSpPr>
          <p:nvPr/>
        </p:nvCxnSpPr>
        <p:spPr>
          <a:xfrm flipV="1">
            <a:off x="2109105" y="2037912"/>
            <a:ext cx="2212071" cy="1589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64A1E84-9277-4D82-9672-70493868F560}"/>
              </a:ext>
            </a:extLst>
          </p:cNvPr>
          <p:cNvCxnSpPr>
            <a:cxnSpLocks/>
          </p:cNvCxnSpPr>
          <p:nvPr/>
        </p:nvCxnSpPr>
        <p:spPr>
          <a:xfrm>
            <a:off x="3068069" y="6082244"/>
            <a:ext cx="254825" cy="15070"/>
          </a:xfrm>
          <a:prstGeom prst="straightConnector1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4944542-04B4-408C-A960-7FB02DCF4A7E}"/>
              </a:ext>
            </a:extLst>
          </p:cNvPr>
          <p:cNvCxnSpPr>
            <a:cxnSpLocks/>
          </p:cNvCxnSpPr>
          <p:nvPr/>
        </p:nvCxnSpPr>
        <p:spPr>
          <a:xfrm flipV="1">
            <a:off x="3035289" y="4928476"/>
            <a:ext cx="254353" cy="1"/>
          </a:xfrm>
          <a:prstGeom prst="straightConnector1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A8DC68D-F274-4D34-B0CE-3D389B5C9A8F}"/>
              </a:ext>
            </a:extLst>
          </p:cNvPr>
          <p:cNvCxnSpPr>
            <a:cxnSpLocks/>
          </p:cNvCxnSpPr>
          <p:nvPr/>
        </p:nvCxnSpPr>
        <p:spPr>
          <a:xfrm flipV="1">
            <a:off x="3020402" y="3514345"/>
            <a:ext cx="857860" cy="8410"/>
          </a:xfrm>
          <a:prstGeom prst="straightConnector1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FE1597F-C9A5-4151-9FEE-26DD1B288A47}"/>
              </a:ext>
            </a:extLst>
          </p:cNvPr>
          <p:cNvCxnSpPr>
            <a:cxnSpLocks/>
          </p:cNvCxnSpPr>
          <p:nvPr/>
        </p:nvCxnSpPr>
        <p:spPr>
          <a:xfrm>
            <a:off x="3020402" y="2242565"/>
            <a:ext cx="1265957" cy="0"/>
          </a:xfrm>
          <a:prstGeom prst="straightConnector1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4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PANKAJ</dc:creator>
  <cp:lastModifiedBy>GOYAL, PANKAJ</cp:lastModifiedBy>
  <cp:revision>9</cp:revision>
  <dcterms:created xsi:type="dcterms:W3CDTF">2020-11-18T15:37:13Z</dcterms:created>
  <dcterms:modified xsi:type="dcterms:W3CDTF">2020-12-07T19:55:01Z</dcterms:modified>
</cp:coreProperties>
</file>