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6376" autoAdjust="0"/>
  </p:normalViewPr>
  <p:slideViewPr>
    <p:cSldViewPr snapToGrid="0">
      <p:cViewPr varScale="1">
        <p:scale>
          <a:sx n="70" d="100"/>
          <a:sy n="70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158A-FD88-424A-826A-BD2B8AE07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31576-1AC0-4D73-A07F-E65991553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1CE-CBA9-4AD5-93D5-CE2FE50B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8D27-A6F2-4AFB-98AB-A0D7BC90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BC0E-2083-4F55-9A01-A924D6AD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73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2A36-FFD9-482E-ACB2-B3A97F70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D21A9-C740-4158-916A-43FA31B2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89B3-2D59-404C-8E45-9C5202F1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232C-B9C2-4750-9461-5CBBC0E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C7B4-0E4F-4D1D-BEE9-49ECCF0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348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2EFCF-0A09-4549-A371-71F81411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38F88-8362-494D-BB43-9C7B6475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8F0F-D049-45F7-800F-91699A1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7931F-E1E0-485E-8E18-42BBD926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11CA-1705-4D53-925B-0EC3249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00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6794-669F-440B-A952-19DAF63F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8E53-3CC0-404A-BEA2-747EBD3A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2965-463F-4B5C-8E16-BB8436E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21CA-C98A-45C1-BA33-4B13C350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E9C1-97F1-4ED8-B53F-170C742C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622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55FA-DDDF-4274-AEC4-4CCFEE68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621F2-46E7-47B7-92F8-AE98B75D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0414D-3B63-4A41-8D68-BFEB3720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F0B7-1AF5-45C8-A562-785C9995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F9FA-5998-4F77-8520-1D502C00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660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CAE0-5CCD-4CEB-878A-2F655579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5C3C-791F-4F5C-9529-FF4A06EC7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CF5BF-981B-4024-BA25-CA159420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D95D-70AB-412A-B884-8C6CEB07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ACE8-F052-4A10-8696-770656D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F6FD7-495E-4493-953F-B773AA47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7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E48A-7F05-4262-91C4-24A916F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0B40-9145-440C-AAB2-522394DB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EFB2A-A283-4147-9BE9-D3AF33AF2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B39FD-D528-4C4D-BE66-4F4363AB9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F734C-52C6-4E40-A79D-E9C9C5334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22D5-F01C-4D7A-ADE5-160C92F4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99AC-D0AA-4317-ABB0-F619BE1C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5E69-3453-4383-B3B7-941462DA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911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AFF1-8129-48DD-B83A-76FC206E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CCB92-AF7F-4BBD-A5EC-5495E3F0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FC5FD-3E64-44DD-BA20-50BACAD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5B28D-5031-4A60-BE70-2CA57E96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213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FDAF0-3B13-4312-9D56-81EC64A3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086D7-D783-40B8-8EA8-8AB5B9CA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D147-6A9B-4C4B-BD14-C3D9D5B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3576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49CD-9B8E-44F4-8BB8-EB7DBF47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6A62-3EC8-4908-BA89-3173ABC8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273E-8CC1-4BB6-BB45-86B9BFE9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0506-C2A1-4FC5-8B4E-3DAA6ABC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0CF9D-DE5D-436E-AA88-EF46CA18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8BFED-6DE7-41DD-A393-B90795AF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547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90BB-BAAD-4758-BAAE-F18D3584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51732-9B2E-484C-B07A-F20F3CAB4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84125-AC2A-4C8F-9E11-421E748B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D5E2-49DE-463F-A122-3DBD01D3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C09D7-8BE6-4525-B6D2-650F5FE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B732-DDBF-4377-A086-94D1C083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73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0C02-672E-49D6-9857-21CD7373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807D-B8DE-42AF-BD5C-51094F31E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35B9-BA12-41F9-911A-2200D4EFD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5880-C8B6-48FF-B54D-B75287889B1B}" type="datetimeFigureOut">
              <a:rPr lang="en-SE" smtClean="0"/>
              <a:t>01/11/2021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B6B5-CC52-4AD5-8289-8DFDE84A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0F73-3C40-48E2-B7B2-F1182D87E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7076-A0CE-4214-851D-3A8762EDCFD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09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48B250F-CCC3-4047-9E90-2E6EC7BD83E4}"/>
              </a:ext>
            </a:extLst>
          </p:cNvPr>
          <p:cNvSpPr/>
          <p:nvPr/>
        </p:nvSpPr>
        <p:spPr>
          <a:xfrm>
            <a:off x="220287" y="2112941"/>
            <a:ext cx="10065904" cy="1566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Application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Tenant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8735DC-1362-4127-BA3F-C96E511A17F5}"/>
              </a:ext>
            </a:extLst>
          </p:cNvPr>
          <p:cNvSpPr/>
          <p:nvPr/>
        </p:nvSpPr>
        <p:spPr>
          <a:xfrm>
            <a:off x="220525" y="4269020"/>
            <a:ext cx="11614923" cy="1459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HW Infra Layer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F221E7-B939-44FE-8312-F8AA79D8B6AD}"/>
              </a:ext>
            </a:extLst>
          </p:cNvPr>
          <p:cNvSpPr/>
          <p:nvPr/>
        </p:nvSpPr>
        <p:spPr>
          <a:xfrm>
            <a:off x="220525" y="3753756"/>
            <a:ext cx="10065904" cy="449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Virt Infra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DA52D-23E6-4120-9965-8542074634DA}"/>
              </a:ext>
            </a:extLst>
          </p:cNvPr>
          <p:cNvSpPr/>
          <p:nvPr/>
        </p:nvSpPr>
        <p:spPr>
          <a:xfrm>
            <a:off x="2316453" y="2228542"/>
            <a:ext cx="2545862" cy="2730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DPU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79E9F-D825-4BF3-87EA-6993BE35FA19}"/>
              </a:ext>
            </a:extLst>
          </p:cNvPr>
          <p:cNvSpPr/>
          <p:nvPr/>
        </p:nvSpPr>
        <p:spPr>
          <a:xfrm>
            <a:off x="2551136" y="2547257"/>
            <a:ext cx="1771815" cy="1087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A4D99-B4C1-41CA-BBFA-587B436DDE59}"/>
              </a:ext>
            </a:extLst>
          </p:cNvPr>
          <p:cNvSpPr/>
          <p:nvPr/>
        </p:nvSpPr>
        <p:spPr>
          <a:xfrm>
            <a:off x="3049417" y="3758496"/>
            <a:ext cx="1273535" cy="444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6622F-FC7E-4375-885F-D8A27D00294F}"/>
              </a:ext>
            </a:extLst>
          </p:cNvPr>
          <p:cNvSpPr/>
          <p:nvPr/>
        </p:nvSpPr>
        <p:spPr>
          <a:xfrm>
            <a:off x="2397710" y="3759398"/>
            <a:ext cx="2370513" cy="1106306"/>
          </a:xfrm>
          <a:custGeom>
            <a:avLst/>
            <a:gdLst>
              <a:gd name="connsiteX0" fmla="*/ 0 w 1922065"/>
              <a:gd name="connsiteY0" fmla="*/ 0 h 618943"/>
              <a:gd name="connsiteX1" fmla="*/ 1922065 w 1922065"/>
              <a:gd name="connsiteY1" fmla="*/ 0 h 618943"/>
              <a:gd name="connsiteX2" fmla="*/ 1922065 w 1922065"/>
              <a:gd name="connsiteY2" fmla="*/ 618943 h 618943"/>
              <a:gd name="connsiteX3" fmla="*/ 0 w 1922065"/>
              <a:gd name="connsiteY3" fmla="*/ 618943 h 618943"/>
              <a:gd name="connsiteX4" fmla="*/ 0 w 1922065"/>
              <a:gd name="connsiteY4" fmla="*/ 0 h 618943"/>
              <a:gd name="connsiteX0" fmla="*/ 0 w 1922065"/>
              <a:gd name="connsiteY0" fmla="*/ 879 h 619822"/>
              <a:gd name="connsiteX1" fmla="*/ 592003 w 1922065"/>
              <a:gd name="connsiteY1" fmla="*/ 0 h 619822"/>
              <a:gd name="connsiteX2" fmla="*/ 1922065 w 1922065"/>
              <a:gd name="connsiteY2" fmla="*/ 879 h 619822"/>
              <a:gd name="connsiteX3" fmla="*/ 1922065 w 1922065"/>
              <a:gd name="connsiteY3" fmla="*/ 619822 h 619822"/>
              <a:gd name="connsiteX4" fmla="*/ 0 w 1922065"/>
              <a:gd name="connsiteY4" fmla="*/ 619822 h 619822"/>
              <a:gd name="connsiteX5" fmla="*/ 0 w 1922065"/>
              <a:gd name="connsiteY5" fmla="*/ 879 h 619822"/>
              <a:gd name="connsiteX0" fmla="*/ 0 w 1922065"/>
              <a:gd name="connsiteY0" fmla="*/ 879 h 619822"/>
              <a:gd name="connsiteX1" fmla="*/ 99878 w 1922065"/>
              <a:gd name="connsiteY1" fmla="*/ 1588 h 619822"/>
              <a:gd name="connsiteX2" fmla="*/ 592003 w 1922065"/>
              <a:gd name="connsiteY2" fmla="*/ 0 h 619822"/>
              <a:gd name="connsiteX3" fmla="*/ 1922065 w 1922065"/>
              <a:gd name="connsiteY3" fmla="*/ 879 h 619822"/>
              <a:gd name="connsiteX4" fmla="*/ 1922065 w 1922065"/>
              <a:gd name="connsiteY4" fmla="*/ 619822 h 619822"/>
              <a:gd name="connsiteX5" fmla="*/ 0 w 1922065"/>
              <a:gd name="connsiteY5" fmla="*/ 619822 h 619822"/>
              <a:gd name="connsiteX6" fmla="*/ 0 w 1922065"/>
              <a:gd name="connsiteY6" fmla="*/ 879 h 619822"/>
              <a:gd name="connsiteX0" fmla="*/ 0 w 1922065"/>
              <a:gd name="connsiteY0" fmla="*/ 486653 h 1105596"/>
              <a:gd name="connsiteX1" fmla="*/ 595178 w 1922065"/>
              <a:gd name="connsiteY1" fmla="*/ 0 h 1105596"/>
              <a:gd name="connsiteX2" fmla="*/ 592003 w 1922065"/>
              <a:gd name="connsiteY2" fmla="*/ 485774 h 1105596"/>
              <a:gd name="connsiteX3" fmla="*/ 1922065 w 1922065"/>
              <a:gd name="connsiteY3" fmla="*/ 486653 h 1105596"/>
              <a:gd name="connsiteX4" fmla="*/ 1922065 w 1922065"/>
              <a:gd name="connsiteY4" fmla="*/ 1105596 h 1105596"/>
              <a:gd name="connsiteX5" fmla="*/ 0 w 1922065"/>
              <a:gd name="connsiteY5" fmla="*/ 1105596 h 1105596"/>
              <a:gd name="connsiteX6" fmla="*/ 0 w 1922065"/>
              <a:gd name="connsiteY6" fmla="*/ 486653 h 1105596"/>
              <a:gd name="connsiteX0" fmla="*/ 0 w 1925240"/>
              <a:gd name="connsiteY0" fmla="*/ 0 h 1106306"/>
              <a:gd name="connsiteX1" fmla="*/ 598353 w 1925240"/>
              <a:gd name="connsiteY1" fmla="*/ 710 h 1106306"/>
              <a:gd name="connsiteX2" fmla="*/ 595178 w 1925240"/>
              <a:gd name="connsiteY2" fmla="*/ 486484 h 1106306"/>
              <a:gd name="connsiteX3" fmla="*/ 1925240 w 1925240"/>
              <a:gd name="connsiteY3" fmla="*/ 487363 h 1106306"/>
              <a:gd name="connsiteX4" fmla="*/ 1925240 w 1925240"/>
              <a:gd name="connsiteY4" fmla="*/ 1106306 h 1106306"/>
              <a:gd name="connsiteX5" fmla="*/ 3175 w 1925240"/>
              <a:gd name="connsiteY5" fmla="*/ 1106306 h 1106306"/>
              <a:gd name="connsiteX6" fmla="*/ 0 w 1925240"/>
              <a:gd name="connsiteY6" fmla="*/ 0 h 1106306"/>
              <a:gd name="connsiteX0" fmla="*/ 0 w 1925240"/>
              <a:gd name="connsiteY0" fmla="*/ 0 h 1106306"/>
              <a:gd name="connsiteX1" fmla="*/ 472001 w 1925240"/>
              <a:gd name="connsiteY1" fmla="*/ 5473 h 1106306"/>
              <a:gd name="connsiteX2" fmla="*/ 595178 w 1925240"/>
              <a:gd name="connsiteY2" fmla="*/ 486484 h 1106306"/>
              <a:gd name="connsiteX3" fmla="*/ 1925240 w 1925240"/>
              <a:gd name="connsiteY3" fmla="*/ 487363 h 1106306"/>
              <a:gd name="connsiteX4" fmla="*/ 1925240 w 1925240"/>
              <a:gd name="connsiteY4" fmla="*/ 1106306 h 1106306"/>
              <a:gd name="connsiteX5" fmla="*/ 3175 w 1925240"/>
              <a:gd name="connsiteY5" fmla="*/ 1106306 h 1106306"/>
              <a:gd name="connsiteX6" fmla="*/ 0 w 1925240"/>
              <a:gd name="connsiteY6" fmla="*/ 0 h 1106306"/>
              <a:gd name="connsiteX0" fmla="*/ 0 w 1925240"/>
              <a:gd name="connsiteY0" fmla="*/ 0 h 1106306"/>
              <a:gd name="connsiteX1" fmla="*/ 472001 w 1925240"/>
              <a:gd name="connsiteY1" fmla="*/ 5473 h 1106306"/>
              <a:gd name="connsiteX2" fmla="*/ 466247 w 1925240"/>
              <a:gd name="connsiteY2" fmla="*/ 484897 h 1106306"/>
              <a:gd name="connsiteX3" fmla="*/ 1925240 w 1925240"/>
              <a:gd name="connsiteY3" fmla="*/ 487363 h 1106306"/>
              <a:gd name="connsiteX4" fmla="*/ 1925240 w 1925240"/>
              <a:gd name="connsiteY4" fmla="*/ 1106306 h 1106306"/>
              <a:gd name="connsiteX5" fmla="*/ 3175 w 1925240"/>
              <a:gd name="connsiteY5" fmla="*/ 1106306 h 1106306"/>
              <a:gd name="connsiteX6" fmla="*/ 0 w 1925240"/>
              <a:gd name="connsiteY6" fmla="*/ 0 h 1106306"/>
              <a:gd name="connsiteX0" fmla="*/ 0 w 1925240"/>
              <a:gd name="connsiteY0" fmla="*/ 0 h 1106306"/>
              <a:gd name="connsiteX1" fmla="*/ 472001 w 1925240"/>
              <a:gd name="connsiteY1" fmla="*/ 5473 h 1106306"/>
              <a:gd name="connsiteX2" fmla="*/ 477850 w 1925240"/>
              <a:gd name="connsiteY2" fmla="*/ 484897 h 1106306"/>
              <a:gd name="connsiteX3" fmla="*/ 1925240 w 1925240"/>
              <a:gd name="connsiteY3" fmla="*/ 487363 h 1106306"/>
              <a:gd name="connsiteX4" fmla="*/ 1925240 w 1925240"/>
              <a:gd name="connsiteY4" fmla="*/ 1106306 h 1106306"/>
              <a:gd name="connsiteX5" fmla="*/ 3175 w 1925240"/>
              <a:gd name="connsiteY5" fmla="*/ 1106306 h 1106306"/>
              <a:gd name="connsiteX6" fmla="*/ 0 w 1925240"/>
              <a:gd name="connsiteY6" fmla="*/ 0 h 1106306"/>
              <a:gd name="connsiteX0" fmla="*/ 0 w 1925240"/>
              <a:gd name="connsiteY0" fmla="*/ 0 h 1106306"/>
              <a:gd name="connsiteX1" fmla="*/ 472001 w 1925240"/>
              <a:gd name="connsiteY1" fmla="*/ 5473 h 1106306"/>
              <a:gd name="connsiteX2" fmla="*/ 472693 w 1925240"/>
              <a:gd name="connsiteY2" fmla="*/ 484897 h 1106306"/>
              <a:gd name="connsiteX3" fmla="*/ 1925240 w 1925240"/>
              <a:gd name="connsiteY3" fmla="*/ 487363 h 1106306"/>
              <a:gd name="connsiteX4" fmla="*/ 1925240 w 1925240"/>
              <a:gd name="connsiteY4" fmla="*/ 1106306 h 1106306"/>
              <a:gd name="connsiteX5" fmla="*/ 3175 w 1925240"/>
              <a:gd name="connsiteY5" fmla="*/ 1106306 h 1106306"/>
              <a:gd name="connsiteX6" fmla="*/ 0 w 1925240"/>
              <a:gd name="connsiteY6" fmla="*/ 0 h 110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5240" h="1106306">
                <a:moveTo>
                  <a:pt x="0" y="0"/>
                </a:moveTo>
                <a:cubicBezTo>
                  <a:pt x="199451" y="237"/>
                  <a:pt x="272550" y="5236"/>
                  <a:pt x="472001" y="5473"/>
                </a:cubicBezTo>
                <a:cubicBezTo>
                  <a:pt x="470943" y="167398"/>
                  <a:pt x="473751" y="322972"/>
                  <a:pt x="472693" y="484897"/>
                </a:cubicBezTo>
                <a:lnTo>
                  <a:pt x="1925240" y="487363"/>
                </a:lnTo>
                <a:lnTo>
                  <a:pt x="1925240" y="1106306"/>
                </a:lnTo>
                <a:lnTo>
                  <a:pt x="3175" y="1106306"/>
                </a:lnTo>
                <a:cubicBezTo>
                  <a:pt x="2117" y="737537"/>
                  <a:pt x="1058" y="368769"/>
                  <a:pt x="0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2A06E-E0F8-4CFB-AB8C-A8EC25323845}"/>
              </a:ext>
            </a:extLst>
          </p:cNvPr>
          <p:cNvSpPr/>
          <p:nvPr/>
        </p:nvSpPr>
        <p:spPr>
          <a:xfrm>
            <a:off x="5275782" y="1871731"/>
            <a:ext cx="1608813" cy="2444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D0621-816E-4083-8BEA-FCCEB1F80C05}"/>
              </a:ext>
            </a:extLst>
          </p:cNvPr>
          <p:cNvSpPr/>
          <p:nvPr/>
        </p:nvSpPr>
        <p:spPr>
          <a:xfrm>
            <a:off x="5364572" y="3731318"/>
            <a:ext cx="1464365" cy="491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46D88947-ADFD-4AE8-9BF9-8909DA6A6730}"/>
              </a:ext>
            </a:extLst>
          </p:cNvPr>
          <p:cNvSpPr/>
          <p:nvPr/>
        </p:nvSpPr>
        <p:spPr>
          <a:xfrm rot="5400000">
            <a:off x="5529891" y="3199622"/>
            <a:ext cx="324015" cy="697063"/>
          </a:xfrm>
          <a:prstGeom prst="rightBracket">
            <a:avLst>
              <a:gd name="adj" fmla="val 4268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0AF25FBC-7323-43DE-8E83-5461C0334596}"/>
              </a:ext>
            </a:extLst>
          </p:cNvPr>
          <p:cNvSpPr/>
          <p:nvPr/>
        </p:nvSpPr>
        <p:spPr>
          <a:xfrm rot="5400000">
            <a:off x="6302495" y="3195646"/>
            <a:ext cx="324015" cy="697064"/>
          </a:xfrm>
          <a:prstGeom prst="rightBracket">
            <a:avLst>
              <a:gd name="adj" fmla="val 47597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276A4CF2-383B-4E93-BA40-45DC01E814D5}"/>
              </a:ext>
            </a:extLst>
          </p:cNvPr>
          <p:cNvSpPr/>
          <p:nvPr/>
        </p:nvSpPr>
        <p:spPr>
          <a:xfrm rot="5400000">
            <a:off x="2793317" y="3113147"/>
            <a:ext cx="324015" cy="697063"/>
          </a:xfrm>
          <a:prstGeom prst="rightBracket">
            <a:avLst>
              <a:gd name="adj" fmla="val 4268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3FFD8F-9BBA-41DB-99AB-C0012587E1FA}"/>
              </a:ext>
            </a:extLst>
          </p:cNvPr>
          <p:cNvSpPr/>
          <p:nvPr/>
        </p:nvSpPr>
        <p:spPr>
          <a:xfrm>
            <a:off x="2681004" y="2665250"/>
            <a:ext cx="548640" cy="77092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AT-1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Off-load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AE9FCE-F08F-45C6-8D09-08B05F7631F7}"/>
              </a:ext>
            </a:extLst>
          </p:cNvPr>
          <p:cNvSpPr/>
          <p:nvPr/>
        </p:nvSpPr>
        <p:spPr>
          <a:xfrm>
            <a:off x="3122304" y="3836683"/>
            <a:ext cx="1152278" cy="31680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vFwd&amp;vCtrl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1C9DB-CC6F-46A7-A7F4-F105B29D274C}"/>
              </a:ext>
            </a:extLst>
          </p:cNvPr>
          <p:cNvSpPr/>
          <p:nvPr/>
        </p:nvSpPr>
        <p:spPr>
          <a:xfrm>
            <a:off x="5436135" y="3800802"/>
            <a:ext cx="1288110" cy="35268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Host OS</a:t>
            </a: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2CE15035-5399-476A-8BF7-FFA1E9DC81C4}"/>
              </a:ext>
            </a:extLst>
          </p:cNvPr>
          <p:cNvSpPr/>
          <p:nvPr/>
        </p:nvSpPr>
        <p:spPr>
          <a:xfrm rot="5400000">
            <a:off x="3755425" y="3131286"/>
            <a:ext cx="324015" cy="697063"/>
          </a:xfrm>
          <a:prstGeom prst="rightBracket">
            <a:avLst>
              <a:gd name="adj" fmla="val 42689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38176D-8FBC-40E2-AC7F-90D4D2BD5D96}"/>
              </a:ext>
            </a:extLst>
          </p:cNvPr>
          <p:cNvSpPr/>
          <p:nvPr/>
        </p:nvSpPr>
        <p:spPr>
          <a:xfrm>
            <a:off x="3643112" y="2683389"/>
            <a:ext cx="548640" cy="7709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AT-2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Off-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BCCFB4-51A8-4C83-B243-F4650D49B983}"/>
              </a:ext>
            </a:extLst>
          </p:cNvPr>
          <p:cNvSpPr/>
          <p:nvPr/>
        </p:nvSpPr>
        <p:spPr>
          <a:xfrm>
            <a:off x="6171629" y="2490267"/>
            <a:ext cx="583096" cy="105788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AT-2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8B4AEA-E8A6-4C52-B428-5068AC3B43D1}"/>
              </a:ext>
            </a:extLst>
          </p:cNvPr>
          <p:cNvSpPr/>
          <p:nvPr/>
        </p:nvSpPr>
        <p:spPr>
          <a:xfrm>
            <a:off x="5386433" y="2484083"/>
            <a:ext cx="590389" cy="105788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AT-1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A1FF05-114A-4DBB-8621-3229D5C60FAD}"/>
              </a:ext>
            </a:extLst>
          </p:cNvPr>
          <p:cNvSpPr/>
          <p:nvPr/>
        </p:nvSpPr>
        <p:spPr>
          <a:xfrm>
            <a:off x="2223987" y="1782724"/>
            <a:ext cx="4787756" cy="3263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Server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464D3-A710-4AB5-9B75-790ABBD0A630}"/>
              </a:ext>
            </a:extLst>
          </p:cNvPr>
          <p:cNvSpPr/>
          <p:nvPr/>
        </p:nvSpPr>
        <p:spPr>
          <a:xfrm>
            <a:off x="6131874" y="4435552"/>
            <a:ext cx="752722" cy="4465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BMC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8F8ADD2-DE1D-42A2-8FBC-7C75937A806C}"/>
              </a:ext>
            </a:extLst>
          </p:cNvPr>
          <p:cNvSpPr/>
          <p:nvPr/>
        </p:nvSpPr>
        <p:spPr>
          <a:xfrm>
            <a:off x="3818597" y="4327143"/>
            <a:ext cx="900591" cy="48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/>
              <a:t>HW Infra Fwd&amp;Ctrl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DD3732A-46B3-4665-B5C2-FC2F5CFCBF0A}"/>
              </a:ext>
            </a:extLst>
          </p:cNvPr>
          <p:cNvSpPr/>
          <p:nvPr/>
        </p:nvSpPr>
        <p:spPr>
          <a:xfrm>
            <a:off x="3044331" y="4327143"/>
            <a:ext cx="694330" cy="481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/>
              <a:t>Offload</a:t>
            </a:r>
            <a:br>
              <a:rPr lang="en-US" sz="1600"/>
            </a:br>
            <a:r>
              <a:rPr lang="en-US" sz="1600"/>
              <a:t>FwdFnc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F92C1A-C676-4279-9171-4F7C10CAB8E7}"/>
              </a:ext>
            </a:extLst>
          </p:cNvPr>
          <p:cNvSpPr/>
          <p:nvPr/>
        </p:nvSpPr>
        <p:spPr>
          <a:xfrm>
            <a:off x="8611922" y="4374049"/>
            <a:ext cx="1466994" cy="591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HW Infra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Management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A0A1A1-68DB-4AC4-B56C-DE8A7FA0A706}"/>
              </a:ext>
            </a:extLst>
          </p:cNvPr>
          <p:cNvSpPr/>
          <p:nvPr/>
        </p:nvSpPr>
        <p:spPr>
          <a:xfrm>
            <a:off x="8611922" y="1370686"/>
            <a:ext cx="1466994" cy="555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Workload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Placement</a:t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6559A-9F8A-4BDA-A913-38DE3C425BBB}"/>
              </a:ext>
            </a:extLst>
          </p:cNvPr>
          <p:cNvSpPr/>
          <p:nvPr/>
        </p:nvSpPr>
        <p:spPr>
          <a:xfrm>
            <a:off x="554437" y="5208298"/>
            <a:ext cx="7855486" cy="404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DC Switch Fabric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654E1E-4716-4614-AC4B-CAEDBFCDF395}"/>
              </a:ext>
            </a:extLst>
          </p:cNvPr>
          <p:cNvSpPr/>
          <p:nvPr/>
        </p:nvSpPr>
        <p:spPr>
          <a:xfrm>
            <a:off x="8521665" y="970797"/>
            <a:ext cx="1652785" cy="4757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Management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C5A274-ED76-491A-B7BC-B2AEDED5035F}"/>
              </a:ext>
            </a:extLst>
          </p:cNvPr>
          <p:cNvSpPr/>
          <p:nvPr/>
        </p:nvSpPr>
        <p:spPr>
          <a:xfrm>
            <a:off x="8611922" y="3753756"/>
            <a:ext cx="1466994" cy="4494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>
                <a:solidFill>
                  <a:schemeClr val="tx1"/>
                </a:solidFill>
              </a:rPr>
              <a:t>VIM/CISM</a:t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AC31D26F-8089-49B6-BC7D-9907CC222AF8}"/>
              </a:ext>
            </a:extLst>
          </p:cNvPr>
          <p:cNvSpPr/>
          <p:nvPr/>
        </p:nvSpPr>
        <p:spPr>
          <a:xfrm>
            <a:off x="10286191" y="4253438"/>
            <a:ext cx="1741573" cy="92345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HW Infra Trusted</a:t>
            </a:r>
          </a:p>
          <a:p>
            <a:pPr algn="ctr"/>
            <a:r>
              <a:rPr lang="en-US" sz="1200"/>
              <a:t>Library Fwd function</a:t>
            </a:r>
          </a:p>
          <a:p>
            <a:pPr algn="ctr"/>
            <a:r>
              <a:rPr lang="en-US" sz="1200"/>
              <a:t>Repository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8B3091F-6FA8-439A-829E-6545412C416E}"/>
              </a:ext>
            </a:extLst>
          </p:cNvPr>
          <p:cNvSpPr/>
          <p:nvPr/>
        </p:nvSpPr>
        <p:spPr>
          <a:xfrm>
            <a:off x="2497018" y="4321709"/>
            <a:ext cx="465007" cy="49864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ExecEnv</a:t>
            </a:r>
          </a:p>
        </p:txBody>
      </p:sp>
      <p:cxnSp>
        <p:nvCxnSpPr>
          <p:cNvPr id="33" name="Connector: Elbow 43">
            <a:extLst>
              <a:ext uri="{FF2B5EF4-FFF2-40B4-BE49-F238E27FC236}">
                <a16:creationId xmlns:a16="http://schemas.microsoft.com/office/drawing/2014/main" id="{05DCC842-EFFC-4219-A5F0-73A14D575F14}"/>
              </a:ext>
            </a:extLst>
          </p:cNvPr>
          <p:cNvCxnSpPr>
            <a:cxnSpLocks/>
            <a:stCxn id="16" idx="2"/>
            <a:endCxn id="13" idx="2"/>
          </p:cNvCxnSpPr>
          <p:nvPr/>
        </p:nvCxnSpPr>
        <p:spPr>
          <a:xfrm rot="16200000" flipH="1">
            <a:off x="4280373" y="2298636"/>
            <a:ext cx="86475" cy="2736574"/>
          </a:xfrm>
          <a:prstGeom prst="curvedConnector3">
            <a:avLst>
              <a:gd name="adj1" fmla="val 506105"/>
            </a:avLst>
          </a:prstGeom>
          <a:ln w="50800" cmpd="tri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43">
            <a:extLst>
              <a:ext uri="{FF2B5EF4-FFF2-40B4-BE49-F238E27FC236}">
                <a16:creationId xmlns:a16="http://schemas.microsoft.com/office/drawing/2014/main" id="{C7A6D338-2D27-4CCA-86AA-D97394DC8C51}"/>
              </a:ext>
            </a:extLst>
          </p:cNvPr>
          <p:cNvCxnSpPr>
            <a:cxnSpLocks/>
            <a:stCxn id="26" idx="2"/>
            <a:endCxn id="14" idx="2"/>
          </p:cNvCxnSpPr>
          <p:nvPr/>
        </p:nvCxnSpPr>
        <p:spPr>
          <a:xfrm rot="16200000" flipH="1">
            <a:off x="5158786" y="2400470"/>
            <a:ext cx="64361" cy="2547071"/>
          </a:xfrm>
          <a:prstGeom prst="curvedConnector3">
            <a:avLst>
              <a:gd name="adj1" fmla="val 679999"/>
            </a:avLst>
          </a:prstGeom>
          <a:ln w="50800" cmpd="tri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2EDD350-AACA-4245-93FE-4F8AF88D398E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4889316" y="2962614"/>
            <a:ext cx="12700" cy="2381747"/>
          </a:xfrm>
          <a:prstGeom prst="curvedConnector3">
            <a:avLst>
              <a:gd name="adj1" fmla="val 1111307"/>
            </a:avLst>
          </a:prstGeom>
          <a:ln w="50800" cmpd="tri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43">
            <a:extLst>
              <a:ext uri="{FF2B5EF4-FFF2-40B4-BE49-F238E27FC236}">
                <a16:creationId xmlns:a16="http://schemas.microsoft.com/office/drawing/2014/main" id="{C90E2340-4B96-4D74-9339-D7DDF5BD8359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4719188" y="4567765"/>
            <a:ext cx="3892734" cy="101959"/>
          </a:xfrm>
          <a:prstGeom prst="curvedConnector3">
            <a:avLst>
              <a:gd name="adj1" fmla="val 48570"/>
            </a:avLst>
          </a:prstGeom>
          <a:ln w="50800" cmpd="tri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43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A7AC0C743A294CADF60F661720E3E6" ma:contentTypeVersion="13" ma:contentTypeDescription="Create a new document." ma:contentTypeScope="" ma:versionID="aca808a1bd7dce8f67bd15c6fd195aa3">
  <xsd:schema xmlns:xsd="http://www.w3.org/2001/XMLSchema" xmlns:xs="http://www.w3.org/2001/XMLSchema" xmlns:p="http://schemas.microsoft.com/office/2006/metadata/properties" xmlns:ns3="db33437f-65a5-48c5-b537-19efd290f967" xmlns:ns4="6f846979-0e6f-42ff-8b87-e1893efeda99" targetNamespace="http://schemas.microsoft.com/office/2006/metadata/properties" ma:root="true" ma:fieldsID="928ceeb8166145c9d9bffb6d6bbb0632" ns3:_="" ns4:_="">
    <xsd:import namespace="db33437f-65a5-48c5-b537-19efd290f967"/>
    <xsd:import namespace="6f846979-0e6f-42ff-8b87-e1893efeda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3437f-65a5-48c5-b537-19efd290f9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46979-0e6f-42ff-8b87-e1893efeda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EDF30C-6DC1-4A7C-84E4-DC6027835C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B0A9F6-734F-4AA4-8DDD-08A799F40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8C1E1-356C-4BE8-8478-A862FA2FE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33437f-65a5-48c5-b537-19efd290f967"/>
    <ds:schemaRef ds:uri="6f846979-0e6f-42ff-8b87-e1893efeda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DPU offload deployment</dc:title>
  <dc:creator>Tomas Fredberg</dc:creator>
  <cp:lastModifiedBy>Torre, Petar</cp:lastModifiedBy>
  <cp:revision>3</cp:revision>
  <dcterms:created xsi:type="dcterms:W3CDTF">2021-01-11T14:04:28Z</dcterms:created>
  <dcterms:modified xsi:type="dcterms:W3CDTF">2021-01-11T14:15:22Z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0x0101003AA7AC0C743A294CADF60F661720E3E6</vt:lpwstr>
  </property>
</Properties>
</file>