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4D3DF-FF4B-4501-9D0C-3B140E6ECC85}" v="9" dt="2021-05-03T17:55:17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6" d="100"/>
          <a:sy n="76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YAL, PANKAJ" userId="89a7a907-3f17-47e2-a926-8cb9790a653b" providerId="ADAL" clId="{0E94D3DF-FF4B-4501-9D0C-3B140E6ECC85}"/>
    <pc:docChg chg="modSld">
      <pc:chgData name="GOYAL, PANKAJ" userId="89a7a907-3f17-47e2-a926-8cb9790a653b" providerId="ADAL" clId="{0E94D3DF-FF4B-4501-9D0C-3B140E6ECC85}" dt="2021-05-03T17:55:17.951" v="8"/>
      <pc:docMkLst>
        <pc:docMk/>
      </pc:docMkLst>
      <pc:sldChg chg="addSp modSp">
        <pc:chgData name="GOYAL, PANKAJ" userId="89a7a907-3f17-47e2-a926-8cb9790a653b" providerId="ADAL" clId="{0E94D3DF-FF4B-4501-9D0C-3B140E6ECC85}" dt="2021-05-03T17:55:17.951" v="8"/>
        <pc:sldMkLst>
          <pc:docMk/>
          <pc:sldMk cId="3397154744" sldId="256"/>
        </pc:sldMkLst>
        <pc:spChg chg="add mod">
          <ac:chgData name="GOYAL, PANKAJ" userId="89a7a907-3f17-47e2-a926-8cb9790a653b" providerId="ADAL" clId="{0E94D3DF-FF4B-4501-9D0C-3B140E6ECC85}" dt="2021-05-03T17:55:17.951" v="8"/>
          <ac:spMkLst>
            <pc:docMk/>
            <pc:sldMk cId="3397154744" sldId="256"/>
            <ac:spMk id="2" creationId="{E0F5FB46-05A4-4547-8A38-FA5BDAB3ACB1}"/>
          </ac:spMkLst>
        </pc:spChg>
        <pc:spChg chg="mod">
          <ac:chgData name="GOYAL, PANKAJ" userId="89a7a907-3f17-47e2-a926-8cb9790a653b" providerId="ADAL" clId="{0E94D3DF-FF4B-4501-9D0C-3B140E6ECC85}" dt="2021-05-03T17:52:50.185" v="4" actId="12788"/>
          <ac:spMkLst>
            <pc:docMk/>
            <pc:sldMk cId="3397154744" sldId="256"/>
            <ac:spMk id="4" creationId="{CE0F36DB-0268-4586-8661-C8F9DA2075C0}"/>
          </ac:spMkLst>
        </pc:spChg>
        <pc:spChg chg="mod">
          <ac:chgData name="GOYAL, PANKAJ" userId="89a7a907-3f17-47e2-a926-8cb9790a653b" providerId="ADAL" clId="{0E94D3DF-FF4B-4501-9D0C-3B140E6ECC85}" dt="2021-05-03T17:52:50.185" v="4" actId="12788"/>
          <ac:spMkLst>
            <pc:docMk/>
            <pc:sldMk cId="3397154744" sldId="256"/>
            <ac:spMk id="7" creationId="{1F9F574D-8969-4393-AE5B-BBC80FCD5BB6}"/>
          </ac:spMkLst>
        </pc:spChg>
        <pc:spChg chg="mod">
          <ac:chgData name="GOYAL, PANKAJ" userId="89a7a907-3f17-47e2-a926-8cb9790a653b" providerId="ADAL" clId="{0E94D3DF-FF4B-4501-9D0C-3B140E6ECC85}" dt="2021-05-03T17:52:50.185" v="4" actId="12788"/>
          <ac:spMkLst>
            <pc:docMk/>
            <pc:sldMk cId="3397154744" sldId="256"/>
            <ac:spMk id="12" creationId="{83112053-1C21-499D-A3D2-F6BABB2B34A5}"/>
          </ac:spMkLst>
        </pc:spChg>
        <pc:spChg chg="mod">
          <ac:chgData name="GOYAL, PANKAJ" userId="89a7a907-3f17-47e2-a926-8cb9790a653b" providerId="ADAL" clId="{0E94D3DF-FF4B-4501-9D0C-3B140E6ECC85}" dt="2021-05-03T17:52:50.185" v="4" actId="12788"/>
          <ac:spMkLst>
            <pc:docMk/>
            <pc:sldMk cId="3397154744" sldId="256"/>
            <ac:spMk id="14" creationId="{0DD1A00C-9CF3-4928-B4A5-98A0F21A2109}"/>
          </ac:spMkLst>
        </pc:spChg>
        <pc:spChg chg="mod">
          <ac:chgData name="GOYAL, PANKAJ" userId="89a7a907-3f17-47e2-a926-8cb9790a653b" providerId="ADAL" clId="{0E94D3DF-FF4B-4501-9D0C-3B140E6ECC85}" dt="2021-05-03T17:52:50.185" v="4" actId="12788"/>
          <ac:spMkLst>
            <pc:docMk/>
            <pc:sldMk cId="3397154744" sldId="256"/>
            <ac:spMk id="15" creationId="{69E5DC8C-A955-45E5-8766-0BC54929F644}"/>
          </ac:spMkLst>
        </pc:spChg>
        <pc:spChg chg="mod">
          <ac:chgData name="GOYAL, PANKAJ" userId="89a7a907-3f17-47e2-a926-8cb9790a653b" providerId="ADAL" clId="{0E94D3DF-FF4B-4501-9D0C-3B140E6ECC85}" dt="2021-05-03T17:52:50.185" v="4" actId="12788"/>
          <ac:spMkLst>
            <pc:docMk/>
            <pc:sldMk cId="3397154744" sldId="256"/>
            <ac:spMk id="18" creationId="{F14696B2-9979-4F93-B0B7-C31CCFAAD07B}"/>
          </ac:spMkLst>
        </pc:spChg>
        <pc:spChg chg="mod">
          <ac:chgData name="GOYAL, PANKAJ" userId="89a7a907-3f17-47e2-a926-8cb9790a653b" providerId="ADAL" clId="{0E94D3DF-FF4B-4501-9D0C-3B140E6ECC85}" dt="2021-05-03T17:51:42.532" v="2"/>
          <ac:spMkLst>
            <pc:docMk/>
            <pc:sldMk cId="3397154744" sldId="256"/>
            <ac:spMk id="34" creationId="{AA1A46C1-1AAA-48A5-B047-D930210E6265}"/>
          </ac:spMkLst>
        </pc:spChg>
        <pc:spChg chg="mod">
          <ac:chgData name="GOYAL, PANKAJ" userId="89a7a907-3f17-47e2-a926-8cb9790a653b" providerId="ADAL" clId="{0E94D3DF-FF4B-4501-9D0C-3B140E6ECC85}" dt="2021-05-03T17:51:42.532" v="2"/>
          <ac:spMkLst>
            <pc:docMk/>
            <pc:sldMk cId="3397154744" sldId="256"/>
            <ac:spMk id="35" creationId="{B7A93B70-E43E-4C7E-9760-9ADE203267CA}"/>
          </ac:spMkLst>
        </pc:spChg>
        <pc:spChg chg="mod">
          <ac:chgData name="GOYAL, PANKAJ" userId="89a7a907-3f17-47e2-a926-8cb9790a653b" providerId="ADAL" clId="{0E94D3DF-FF4B-4501-9D0C-3B140E6ECC85}" dt="2021-05-03T17:51:42.532" v="2"/>
          <ac:spMkLst>
            <pc:docMk/>
            <pc:sldMk cId="3397154744" sldId="256"/>
            <ac:spMk id="38" creationId="{EB8D7C22-A774-41AE-B060-472801628920}"/>
          </ac:spMkLst>
        </pc:spChg>
        <pc:spChg chg="mod">
          <ac:chgData name="GOYAL, PANKAJ" userId="89a7a907-3f17-47e2-a926-8cb9790a653b" providerId="ADAL" clId="{0E94D3DF-FF4B-4501-9D0C-3B140E6ECC85}" dt="2021-05-03T17:51:42.532" v="2"/>
          <ac:spMkLst>
            <pc:docMk/>
            <pc:sldMk cId="3397154744" sldId="256"/>
            <ac:spMk id="40" creationId="{943EE860-28C7-47DD-933B-81B00B7FE71C}"/>
          </ac:spMkLst>
        </pc:spChg>
        <pc:spChg chg="mod">
          <ac:chgData name="GOYAL, PANKAJ" userId="89a7a907-3f17-47e2-a926-8cb9790a653b" providerId="ADAL" clId="{0E94D3DF-FF4B-4501-9D0C-3B140E6ECC85}" dt="2021-05-03T17:51:42.532" v="2"/>
          <ac:spMkLst>
            <pc:docMk/>
            <pc:sldMk cId="3397154744" sldId="256"/>
            <ac:spMk id="41" creationId="{B5E6811B-1776-4DFB-9EBC-B50625D0CF9C}"/>
          </ac:spMkLst>
        </pc:spChg>
        <pc:spChg chg="mod">
          <ac:chgData name="GOYAL, PANKAJ" userId="89a7a907-3f17-47e2-a926-8cb9790a653b" providerId="ADAL" clId="{0E94D3DF-FF4B-4501-9D0C-3B140E6ECC85}" dt="2021-05-03T17:51:42.532" v="2"/>
          <ac:spMkLst>
            <pc:docMk/>
            <pc:sldMk cId="3397154744" sldId="256"/>
            <ac:spMk id="42" creationId="{534C69EB-EBAE-401B-AE92-5E2DCAC1FD4C}"/>
          </ac:spMkLst>
        </pc:spChg>
        <pc:spChg chg="mod">
          <ac:chgData name="GOYAL, PANKAJ" userId="89a7a907-3f17-47e2-a926-8cb9790a653b" providerId="ADAL" clId="{0E94D3DF-FF4B-4501-9D0C-3B140E6ECC85}" dt="2021-05-03T17:51:47.395" v="3"/>
          <ac:spMkLst>
            <pc:docMk/>
            <pc:sldMk cId="3397154744" sldId="256"/>
            <ac:spMk id="44" creationId="{7B0211AF-9707-4B23-A5E3-600D43BFDC1D}"/>
          </ac:spMkLst>
        </pc:spChg>
        <pc:spChg chg="mod">
          <ac:chgData name="GOYAL, PANKAJ" userId="89a7a907-3f17-47e2-a926-8cb9790a653b" providerId="ADAL" clId="{0E94D3DF-FF4B-4501-9D0C-3B140E6ECC85}" dt="2021-05-03T17:51:47.395" v="3"/>
          <ac:spMkLst>
            <pc:docMk/>
            <pc:sldMk cId="3397154744" sldId="256"/>
            <ac:spMk id="45" creationId="{183604B6-3E09-4DE9-88AC-30E335A31C4D}"/>
          </ac:spMkLst>
        </pc:spChg>
        <pc:spChg chg="mod">
          <ac:chgData name="GOYAL, PANKAJ" userId="89a7a907-3f17-47e2-a926-8cb9790a653b" providerId="ADAL" clId="{0E94D3DF-FF4B-4501-9D0C-3B140E6ECC85}" dt="2021-05-03T17:51:47.395" v="3"/>
          <ac:spMkLst>
            <pc:docMk/>
            <pc:sldMk cId="3397154744" sldId="256"/>
            <ac:spMk id="46" creationId="{BB1DA13D-FF67-4B22-8657-C7B818120E40}"/>
          </ac:spMkLst>
        </pc:spChg>
        <pc:spChg chg="mod">
          <ac:chgData name="GOYAL, PANKAJ" userId="89a7a907-3f17-47e2-a926-8cb9790a653b" providerId="ADAL" clId="{0E94D3DF-FF4B-4501-9D0C-3B140E6ECC85}" dt="2021-05-03T17:51:47.395" v="3"/>
          <ac:spMkLst>
            <pc:docMk/>
            <pc:sldMk cId="3397154744" sldId="256"/>
            <ac:spMk id="48" creationId="{CC109C34-76E5-4D73-8F09-019958AB4399}"/>
          </ac:spMkLst>
        </pc:spChg>
        <pc:spChg chg="mod">
          <ac:chgData name="GOYAL, PANKAJ" userId="89a7a907-3f17-47e2-a926-8cb9790a653b" providerId="ADAL" clId="{0E94D3DF-FF4B-4501-9D0C-3B140E6ECC85}" dt="2021-05-03T17:51:47.395" v="3"/>
          <ac:spMkLst>
            <pc:docMk/>
            <pc:sldMk cId="3397154744" sldId="256"/>
            <ac:spMk id="49" creationId="{D54EF074-4335-4808-8867-1ACA1E5E5CDD}"/>
          </ac:spMkLst>
        </pc:spChg>
        <pc:spChg chg="mod">
          <ac:chgData name="GOYAL, PANKAJ" userId="89a7a907-3f17-47e2-a926-8cb9790a653b" providerId="ADAL" clId="{0E94D3DF-FF4B-4501-9D0C-3B140E6ECC85}" dt="2021-05-03T17:51:47.395" v="3"/>
          <ac:spMkLst>
            <pc:docMk/>
            <pc:sldMk cId="3397154744" sldId="256"/>
            <ac:spMk id="50" creationId="{20D35840-2A25-424F-AEE9-1D76D0C2C581}"/>
          </ac:spMkLst>
        </pc:spChg>
        <pc:spChg chg="mod">
          <ac:chgData name="GOYAL, PANKAJ" userId="89a7a907-3f17-47e2-a926-8cb9790a653b" providerId="ADAL" clId="{0E94D3DF-FF4B-4501-9D0C-3B140E6ECC85}" dt="2021-05-03T17:52:58.773" v="5"/>
          <ac:spMkLst>
            <pc:docMk/>
            <pc:sldMk cId="3397154744" sldId="256"/>
            <ac:spMk id="52" creationId="{593AA9A5-2B3D-48E4-A9A1-FC100370B1BC}"/>
          </ac:spMkLst>
        </pc:spChg>
        <pc:spChg chg="mod">
          <ac:chgData name="GOYAL, PANKAJ" userId="89a7a907-3f17-47e2-a926-8cb9790a653b" providerId="ADAL" clId="{0E94D3DF-FF4B-4501-9D0C-3B140E6ECC85}" dt="2021-05-03T17:52:58.773" v="5"/>
          <ac:spMkLst>
            <pc:docMk/>
            <pc:sldMk cId="3397154744" sldId="256"/>
            <ac:spMk id="53" creationId="{9E881242-1BA1-4BA1-A9BD-288F9550FF55}"/>
          </ac:spMkLst>
        </pc:spChg>
        <pc:spChg chg="mod">
          <ac:chgData name="GOYAL, PANKAJ" userId="89a7a907-3f17-47e2-a926-8cb9790a653b" providerId="ADAL" clId="{0E94D3DF-FF4B-4501-9D0C-3B140E6ECC85}" dt="2021-05-03T17:52:58.773" v="5"/>
          <ac:spMkLst>
            <pc:docMk/>
            <pc:sldMk cId="3397154744" sldId="256"/>
            <ac:spMk id="54" creationId="{8F1D4D6A-E82C-441F-85C7-3D9DCB9F9C93}"/>
          </ac:spMkLst>
        </pc:spChg>
        <pc:spChg chg="mod">
          <ac:chgData name="GOYAL, PANKAJ" userId="89a7a907-3f17-47e2-a926-8cb9790a653b" providerId="ADAL" clId="{0E94D3DF-FF4B-4501-9D0C-3B140E6ECC85}" dt="2021-05-03T17:52:58.773" v="5"/>
          <ac:spMkLst>
            <pc:docMk/>
            <pc:sldMk cId="3397154744" sldId="256"/>
            <ac:spMk id="56" creationId="{5C0924E5-1CC4-484F-8CE8-627F67DC3EDE}"/>
          </ac:spMkLst>
        </pc:spChg>
        <pc:spChg chg="mod">
          <ac:chgData name="GOYAL, PANKAJ" userId="89a7a907-3f17-47e2-a926-8cb9790a653b" providerId="ADAL" clId="{0E94D3DF-FF4B-4501-9D0C-3B140E6ECC85}" dt="2021-05-03T17:52:58.773" v="5"/>
          <ac:spMkLst>
            <pc:docMk/>
            <pc:sldMk cId="3397154744" sldId="256"/>
            <ac:spMk id="57" creationId="{F7E91761-291A-4FAB-AD93-FF2E3B2F7182}"/>
          </ac:spMkLst>
        </pc:spChg>
        <pc:spChg chg="mod">
          <ac:chgData name="GOYAL, PANKAJ" userId="89a7a907-3f17-47e2-a926-8cb9790a653b" providerId="ADAL" clId="{0E94D3DF-FF4B-4501-9D0C-3B140E6ECC85}" dt="2021-05-03T17:52:58.773" v="5"/>
          <ac:spMkLst>
            <pc:docMk/>
            <pc:sldMk cId="3397154744" sldId="256"/>
            <ac:spMk id="58" creationId="{5673AFD6-428C-463B-BC79-C1959890BD38}"/>
          </ac:spMkLst>
        </pc:spChg>
        <pc:spChg chg="mod">
          <ac:chgData name="GOYAL, PANKAJ" userId="89a7a907-3f17-47e2-a926-8cb9790a653b" providerId="ADAL" clId="{0E94D3DF-FF4B-4501-9D0C-3B140E6ECC85}" dt="2021-05-03T17:53:02.985" v="6"/>
          <ac:spMkLst>
            <pc:docMk/>
            <pc:sldMk cId="3397154744" sldId="256"/>
            <ac:spMk id="60" creationId="{CF00B967-2B04-4D2C-A9A3-140CDD36897F}"/>
          </ac:spMkLst>
        </pc:spChg>
        <pc:spChg chg="mod">
          <ac:chgData name="GOYAL, PANKAJ" userId="89a7a907-3f17-47e2-a926-8cb9790a653b" providerId="ADAL" clId="{0E94D3DF-FF4B-4501-9D0C-3B140E6ECC85}" dt="2021-05-03T17:53:02.985" v="6"/>
          <ac:spMkLst>
            <pc:docMk/>
            <pc:sldMk cId="3397154744" sldId="256"/>
            <ac:spMk id="61" creationId="{2D3CB07B-9248-4815-BB38-5CAD2130BFCA}"/>
          </ac:spMkLst>
        </pc:spChg>
        <pc:spChg chg="mod">
          <ac:chgData name="GOYAL, PANKAJ" userId="89a7a907-3f17-47e2-a926-8cb9790a653b" providerId="ADAL" clId="{0E94D3DF-FF4B-4501-9D0C-3B140E6ECC85}" dt="2021-05-03T17:53:02.985" v="6"/>
          <ac:spMkLst>
            <pc:docMk/>
            <pc:sldMk cId="3397154744" sldId="256"/>
            <ac:spMk id="62" creationId="{2B100C28-5587-49C7-B9A0-78DF12FCB765}"/>
          </ac:spMkLst>
        </pc:spChg>
        <pc:spChg chg="mod">
          <ac:chgData name="GOYAL, PANKAJ" userId="89a7a907-3f17-47e2-a926-8cb9790a653b" providerId="ADAL" clId="{0E94D3DF-FF4B-4501-9D0C-3B140E6ECC85}" dt="2021-05-03T17:53:02.985" v="6"/>
          <ac:spMkLst>
            <pc:docMk/>
            <pc:sldMk cId="3397154744" sldId="256"/>
            <ac:spMk id="64" creationId="{6C138C2D-A53E-41CE-9818-E4A36AB93DD9}"/>
          </ac:spMkLst>
        </pc:spChg>
        <pc:spChg chg="mod">
          <ac:chgData name="GOYAL, PANKAJ" userId="89a7a907-3f17-47e2-a926-8cb9790a653b" providerId="ADAL" clId="{0E94D3DF-FF4B-4501-9D0C-3B140E6ECC85}" dt="2021-05-03T17:53:02.985" v="6"/>
          <ac:spMkLst>
            <pc:docMk/>
            <pc:sldMk cId="3397154744" sldId="256"/>
            <ac:spMk id="65" creationId="{EED90C21-4969-46B8-835E-4C0CA5F2C9D3}"/>
          </ac:spMkLst>
        </pc:spChg>
        <pc:spChg chg="mod">
          <ac:chgData name="GOYAL, PANKAJ" userId="89a7a907-3f17-47e2-a926-8cb9790a653b" providerId="ADAL" clId="{0E94D3DF-FF4B-4501-9D0C-3B140E6ECC85}" dt="2021-05-03T17:53:02.985" v="6"/>
          <ac:spMkLst>
            <pc:docMk/>
            <pc:sldMk cId="3397154744" sldId="256"/>
            <ac:spMk id="66" creationId="{F45E0822-4448-4274-B954-1706F03CDD16}"/>
          </ac:spMkLst>
        </pc:spChg>
        <pc:grpChg chg="mod">
          <ac:chgData name="GOYAL, PANKAJ" userId="89a7a907-3f17-47e2-a926-8cb9790a653b" providerId="ADAL" clId="{0E94D3DF-FF4B-4501-9D0C-3B140E6ECC85}" dt="2021-05-03T17:52:50.185" v="4" actId="12788"/>
          <ac:grpSpMkLst>
            <pc:docMk/>
            <pc:sldMk cId="3397154744" sldId="256"/>
            <ac:grpSpMk id="19" creationId="{5D0DE612-3109-4B1E-970B-B7FF4E7EA0DE}"/>
          </ac:grpSpMkLst>
        </pc:grpChg>
        <pc:grpChg chg="mod">
          <ac:chgData name="GOYAL, PANKAJ" userId="89a7a907-3f17-47e2-a926-8cb9790a653b" providerId="ADAL" clId="{0E94D3DF-FF4B-4501-9D0C-3B140E6ECC85}" dt="2021-05-03T17:52:50.185" v="4" actId="12788"/>
          <ac:grpSpMkLst>
            <pc:docMk/>
            <pc:sldMk cId="3397154744" sldId="256"/>
            <ac:grpSpMk id="28" creationId="{AD9AC509-6D40-40E4-90AD-470A53124BF7}"/>
          </ac:grpSpMkLst>
        </pc:grpChg>
        <pc:grpChg chg="add mod">
          <ac:chgData name="GOYAL, PANKAJ" userId="89a7a907-3f17-47e2-a926-8cb9790a653b" providerId="ADAL" clId="{0E94D3DF-FF4B-4501-9D0C-3B140E6ECC85}" dt="2021-05-03T17:51:42.532" v="2"/>
          <ac:grpSpMkLst>
            <pc:docMk/>
            <pc:sldMk cId="3397154744" sldId="256"/>
            <ac:grpSpMk id="33" creationId="{297FFCF9-1991-4F6E-81DA-E66D53037D5B}"/>
          </ac:grpSpMkLst>
        </pc:grpChg>
        <pc:grpChg chg="mod">
          <ac:chgData name="GOYAL, PANKAJ" userId="89a7a907-3f17-47e2-a926-8cb9790a653b" providerId="ADAL" clId="{0E94D3DF-FF4B-4501-9D0C-3B140E6ECC85}" dt="2021-05-03T17:51:42.532" v="2"/>
          <ac:grpSpMkLst>
            <pc:docMk/>
            <pc:sldMk cId="3397154744" sldId="256"/>
            <ac:grpSpMk id="39" creationId="{4A549E5E-A86A-48BB-A44B-787ED9F5B793}"/>
          </ac:grpSpMkLst>
        </pc:grpChg>
        <pc:grpChg chg="add mod">
          <ac:chgData name="GOYAL, PANKAJ" userId="89a7a907-3f17-47e2-a926-8cb9790a653b" providerId="ADAL" clId="{0E94D3DF-FF4B-4501-9D0C-3B140E6ECC85}" dt="2021-05-03T17:51:47.395" v="3"/>
          <ac:grpSpMkLst>
            <pc:docMk/>
            <pc:sldMk cId="3397154744" sldId="256"/>
            <ac:grpSpMk id="43" creationId="{2304130C-47F0-414E-8F3C-A2F6BF579674}"/>
          </ac:grpSpMkLst>
        </pc:grpChg>
        <pc:grpChg chg="mod">
          <ac:chgData name="GOYAL, PANKAJ" userId="89a7a907-3f17-47e2-a926-8cb9790a653b" providerId="ADAL" clId="{0E94D3DF-FF4B-4501-9D0C-3B140E6ECC85}" dt="2021-05-03T17:51:47.395" v="3"/>
          <ac:grpSpMkLst>
            <pc:docMk/>
            <pc:sldMk cId="3397154744" sldId="256"/>
            <ac:grpSpMk id="47" creationId="{918FD446-DCE5-4A19-95AC-1E7982A7D7EA}"/>
          </ac:grpSpMkLst>
        </pc:grpChg>
        <pc:grpChg chg="add mod">
          <ac:chgData name="GOYAL, PANKAJ" userId="89a7a907-3f17-47e2-a926-8cb9790a653b" providerId="ADAL" clId="{0E94D3DF-FF4B-4501-9D0C-3B140E6ECC85}" dt="2021-05-03T17:52:58.773" v="5"/>
          <ac:grpSpMkLst>
            <pc:docMk/>
            <pc:sldMk cId="3397154744" sldId="256"/>
            <ac:grpSpMk id="51" creationId="{EB3F28A7-1A7E-449E-AD4F-AA7372D23C6F}"/>
          </ac:grpSpMkLst>
        </pc:grpChg>
        <pc:grpChg chg="mod">
          <ac:chgData name="GOYAL, PANKAJ" userId="89a7a907-3f17-47e2-a926-8cb9790a653b" providerId="ADAL" clId="{0E94D3DF-FF4B-4501-9D0C-3B140E6ECC85}" dt="2021-05-03T17:52:58.773" v="5"/>
          <ac:grpSpMkLst>
            <pc:docMk/>
            <pc:sldMk cId="3397154744" sldId="256"/>
            <ac:grpSpMk id="55" creationId="{AEF79EB9-C7D3-4B98-A9C0-4A54C562541A}"/>
          </ac:grpSpMkLst>
        </pc:grpChg>
        <pc:grpChg chg="add mod">
          <ac:chgData name="GOYAL, PANKAJ" userId="89a7a907-3f17-47e2-a926-8cb9790a653b" providerId="ADAL" clId="{0E94D3DF-FF4B-4501-9D0C-3B140E6ECC85}" dt="2021-05-03T17:53:02.985" v="6"/>
          <ac:grpSpMkLst>
            <pc:docMk/>
            <pc:sldMk cId="3397154744" sldId="256"/>
            <ac:grpSpMk id="59" creationId="{5E2954F3-3001-414A-9349-39D0F69BCAC1}"/>
          </ac:grpSpMkLst>
        </pc:grpChg>
        <pc:grpChg chg="mod">
          <ac:chgData name="GOYAL, PANKAJ" userId="89a7a907-3f17-47e2-a926-8cb9790a653b" providerId="ADAL" clId="{0E94D3DF-FF4B-4501-9D0C-3B140E6ECC85}" dt="2021-05-03T17:53:02.985" v="6"/>
          <ac:grpSpMkLst>
            <pc:docMk/>
            <pc:sldMk cId="3397154744" sldId="256"/>
            <ac:grpSpMk id="63" creationId="{F1698988-0FDC-4C64-B196-0498B5646902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10AC-F888-4046-8E2F-8FB417840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627EB-6E3F-443E-8DC8-14A0272F9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C0543-7D9D-41C7-862E-BB134A5F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E146-2C3C-4EA6-950A-AE99727839C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0E0B2-42DC-4E3E-AFD1-5C3C1EB8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59219-2EB2-4F07-A295-F2D16268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DD20-C99E-4C50-BAC2-C84CCD7E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1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4A3D-D41E-4FBF-9453-8AC1B0A8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E6A70-5DFC-4E10-B3FD-39DEE4380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B275C-0296-47E4-A976-E41AFAC7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E146-2C3C-4EA6-950A-AE99727839C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F7462-2732-49C6-96DF-53140433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4389-3663-4BFE-B93E-D531650E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DD20-C99E-4C50-BAC2-C84CCD7E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4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DACDC-C387-46D6-AE85-80D3FE2F2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8D782-B8BE-4AA2-A790-F3C07422E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EDEB9-4862-4FB4-B576-E91BE606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E146-2C3C-4EA6-950A-AE99727839C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848CA-A2D2-4637-B026-E1BC5297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D935E-D19A-485E-B858-F64C5734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DD20-C99E-4C50-BAC2-C84CCD7E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5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61B7-0AC7-48E5-84AD-F360A288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662A-32F8-4E08-92AB-5C920EAD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B17E-AF21-477F-AA26-FAD4D2D1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E146-2C3C-4EA6-950A-AE99727839C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0A1FA-63BD-4966-8F14-69635369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8960-8B7B-48B2-B915-FF227219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DD20-C99E-4C50-BAC2-C84CCD7E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1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6ABC-01F7-4865-9A31-EE498EB1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6829A-BB8F-4E6A-94CE-79015AEBC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F2CE5-C210-4098-83B6-C364EB5B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E146-2C3C-4EA6-950A-AE99727839C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D1172-9097-470D-A5AA-2D727FDB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18A34-94A1-4CAC-A7EF-362ACE88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DD20-C99E-4C50-BAC2-C84CCD7E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B804-5440-4B0A-BF50-6E2A79C7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FC9D-87D3-4A47-8C4B-DD21106F6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7A5D9-9C11-4B6B-8172-FAF793A2E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207C5-21AD-441C-B9B1-BBC3F51A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E146-2C3C-4EA6-950A-AE99727839C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85947-CF3F-4B7C-9621-C3FDC130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6D7DC-6CE3-48EE-896C-303659BA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DD20-C99E-4C50-BAC2-C84CCD7E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6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30E7-4FC7-42EA-8090-26A8E8B2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B3C48-1F52-4E40-8A92-92677820C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920B2-0C2C-41E7-B05D-160026B21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DA4B3-54AC-453D-9A3B-5C1970291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986CD-58FE-4412-8F26-B681BC43A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DF1B7-9367-47CC-ADF2-63E31B2C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E146-2C3C-4EA6-950A-AE99727839C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EA108-60A5-4F41-BF16-5855AB74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07C13-B4B1-48BD-BB1A-BDA62DD0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DD20-C99E-4C50-BAC2-C84CCD7E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8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648A-9CDC-44CC-8BFC-85389E79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FEA3C-4137-4BBC-84F0-9F63FF70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E146-2C3C-4EA6-950A-AE99727839C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EC910-7478-417E-B8E9-CE7FCF8F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13BE1-8CB3-4478-AF02-B0F1B83C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DD20-C99E-4C50-BAC2-C84CCD7E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9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EDEA7-2A02-40EE-AF5D-B2768635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E146-2C3C-4EA6-950A-AE99727839C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661DD-9C4B-43B5-BD94-1D880C31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FFCD1-E752-453F-A560-BCE107BD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DD20-C99E-4C50-BAC2-C84CCD7E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5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6574-857F-4FDC-B83D-A0122832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C902-FF2F-46C7-BF05-C07D2CC1C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F8AA4-DA45-449B-90DC-C88D133B8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BF258-7087-4BCE-A51E-23CA7558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E146-2C3C-4EA6-950A-AE99727839C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B22EC-9083-43A5-90E2-DF179AE6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1945E-7A35-45C2-B54F-EC5939B7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DD20-C99E-4C50-BAC2-C84CCD7E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8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7AE1-60FF-4C30-9C33-56608DB3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5CAAB-0CA2-463C-8401-4AC4F6875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86DE9-DF63-4316-B75A-ECE0E4ABF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94BCB-9CB0-48EA-8F88-9BD6BE18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E146-2C3C-4EA6-950A-AE99727839C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B1F04-3E6D-4B3A-86B1-0D67A698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2BEEE-55FF-4F19-9566-D74ADA5B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DD20-C99E-4C50-BAC2-C84CCD7E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7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EF957-7DD3-4D7B-8D6E-7759E693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D12E2-4CBF-4E37-BD52-E91556849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733B2-7A3A-41B5-A85D-B9B12FA8D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2E146-2C3C-4EA6-950A-AE99727839C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3398C-AE6C-4379-A662-3B847E3C6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03201-7C02-4958-9CC4-EB7CE817B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0DD20-C99E-4C50-BAC2-C84CCD7E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6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D9AC509-6D40-40E4-90AD-470A53124BF7}"/>
              </a:ext>
            </a:extLst>
          </p:cNvPr>
          <p:cNvGrpSpPr/>
          <p:nvPr/>
        </p:nvGrpSpPr>
        <p:grpSpPr>
          <a:xfrm>
            <a:off x="1973042" y="2501779"/>
            <a:ext cx="1878676" cy="2759826"/>
            <a:chOff x="2443942" y="2530532"/>
            <a:chExt cx="1878676" cy="27598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0F36DB-0268-4586-8661-C8F9DA2075C0}"/>
                </a:ext>
              </a:extLst>
            </p:cNvPr>
            <p:cNvSpPr/>
            <p:nvPr/>
          </p:nvSpPr>
          <p:spPr>
            <a:xfrm>
              <a:off x="2443942" y="2530532"/>
              <a:ext cx="1878676" cy="27598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9F574D-8969-4393-AE5B-BBC80FCD5BB6}"/>
                </a:ext>
              </a:extLst>
            </p:cNvPr>
            <p:cNvSpPr txBox="1"/>
            <p:nvPr/>
          </p:nvSpPr>
          <p:spPr>
            <a:xfrm>
              <a:off x="2794850" y="2914996"/>
              <a:ext cx="1176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Component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112053-1C21-499D-A3D2-F6BABB2B34A5}"/>
                </a:ext>
              </a:extLst>
            </p:cNvPr>
            <p:cNvSpPr txBox="1"/>
            <p:nvPr/>
          </p:nvSpPr>
          <p:spPr>
            <a:xfrm>
              <a:off x="2896448" y="4848141"/>
              <a:ext cx="97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VM or Pod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D0DE612-3109-4B1E-970B-B7FF4E7EA0DE}"/>
                </a:ext>
              </a:extLst>
            </p:cNvPr>
            <p:cNvGrpSpPr/>
            <p:nvPr/>
          </p:nvGrpSpPr>
          <p:grpSpPr>
            <a:xfrm>
              <a:off x="2592433" y="3563391"/>
              <a:ext cx="1581694" cy="1036114"/>
              <a:chOff x="6606" y="1695796"/>
              <a:chExt cx="1581694" cy="103611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DD1A00C-9CF3-4928-B4A5-98A0F21A2109}"/>
                  </a:ext>
                </a:extLst>
              </p:cNvPr>
              <p:cNvSpPr/>
              <p:nvPr/>
            </p:nvSpPr>
            <p:spPr>
              <a:xfrm>
                <a:off x="6606" y="1695796"/>
                <a:ext cx="1581694" cy="10361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E5DC8C-A955-45E5-8766-0BC54929F644}"/>
                  </a:ext>
                </a:extLst>
              </p:cNvPr>
              <p:cNvSpPr txBox="1"/>
              <p:nvPr/>
            </p:nvSpPr>
            <p:spPr>
              <a:xfrm>
                <a:off x="576078" y="2359362"/>
                <a:ext cx="442750" cy="3077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 B  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4696B2-9979-4F93-B0B7-C31CCFAAD07B}"/>
                  </a:ext>
                </a:extLst>
              </p:cNvPr>
              <p:cNvSpPr txBox="1"/>
              <p:nvPr/>
            </p:nvSpPr>
            <p:spPr>
              <a:xfrm>
                <a:off x="243455" y="1771372"/>
                <a:ext cx="1107996" cy="52322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 </a:t>
                </a:r>
                <a:r>
                  <a:rPr lang="nb-NO" sz="1400" dirty="0"/>
                  <a:t>{c: 2; r: 4; </a:t>
                </a:r>
              </a:p>
              <a:p>
                <a:r>
                  <a:rPr lang="nb-NO" sz="1400" dirty="0"/>
                  <a:t>d: 40; o: 1:4}</a:t>
                </a:r>
                <a:endParaRPr lang="en-US" sz="1400" dirty="0"/>
              </a:p>
            </p:txBody>
          </p: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C6E5EF3-41F0-4682-8429-2C4E0F9C2A4B}"/>
              </a:ext>
            </a:extLst>
          </p:cNvPr>
          <p:cNvSpPr/>
          <p:nvPr/>
        </p:nvSpPr>
        <p:spPr>
          <a:xfrm>
            <a:off x="1640533" y="2182432"/>
            <a:ext cx="7963592" cy="347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E06E7D-9F73-4FCA-ACDF-7E1B15134AD9}"/>
              </a:ext>
            </a:extLst>
          </p:cNvPr>
          <p:cNvSpPr txBox="1"/>
          <p:nvPr/>
        </p:nvSpPr>
        <p:spPr>
          <a:xfrm>
            <a:off x="8587500" y="1864816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Workload</a:t>
            </a:r>
          </a:p>
        </p:txBody>
      </p:sp>
      <p:sp>
        <p:nvSpPr>
          <p:cNvPr id="36" name="Callout: Line with Accent Bar 35">
            <a:extLst>
              <a:ext uri="{FF2B5EF4-FFF2-40B4-BE49-F238E27FC236}">
                <a16:creationId xmlns:a16="http://schemas.microsoft.com/office/drawing/2014/main" id="{25160258-DB09-4754-8BA7-EB487CC8E722}"/>
              </a:ext>
            </a:extLst>
          </p:cNvPr>
          <p:cNvSpPr/>
          <p:nvPr/>
        </p:nvSpPr>
        <p:spPr>
          <a:xfrm flipH="1">
            <a:off x="210744" y="3524424"/>
            <a:ext cx="1345276" cy="609010"/>
          </a:xfrm>
          <a:prstGeom prst="accentCallout1">
            <a:avLst>
              <a:gd name="adj1" fmla="val 18750"/>
              <a:gd name="adj2" fmla="val -8333"/>
              <a:gd name="adj3" fmla="val 110033"/>
              <a:gd name="adj4" fmla="val -84521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3F28A7-1A7E-449E-AD4F-AA7372D23C6F}"/>
              </a:ext>
            </a:extLst>
          </p:cNvPr>
          <p:cNvGrpSpPr/>
          <p:nvPr/>
        </p:nvGrpSpPr>
        <p:grpSpPr>
          <a:xfrm>
            <a:off x="4455902" y="2491911"/>
            <a:ext cx="1878676" cy="2759826"/>
            <a:chOff x="2443942" y="2530532"/>
            <a:chExt cx="1878676" cy="275982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93AA9A5-2B3D-48E4-A9A1-FC100370B1BC}"/>
                </a:ext>
              </a:extLst>
            </p:cNvPr>
            <p:cNvSpPr/>
            <p:nvPr/>
          </p:nvSpPr>
          <p:spPr>
            <a:xfrm>
              <a:off x="2443942" y="2530532"/>
              <a:ext cx="1878676" cy="27598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881242-1BA1-4BA1-A9BD-288F9550FF55}"/>
                </a:ext>
              </a:extLst>
            </p:cNvPr>
            <p:cNvSpPr txBox="1"/>
            <p:nvPr/>
          </p:nvSpPr>
          <p:spPr>
            <a:xfrm>
              <a:off x="2794850" y="2914996"/>
              <a:ext cx="1176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Component 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F1D4D6A-E82C-441F-85C7-3D9DCB9F9C93}"/>
                </a:ext>
              </a:extLst>
            </p:cNvPr>
            <p:cNvSpPr txBox="1"/>
            <p:nvPr/>
          </p:nvSpPr>
          <p:spPr>
            <a:xfrm>
              <a:off x="2896448" y="4848141"/>
              <a:ext cx="97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VM or Pod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EF79EB9-C7D3-4B98-A9C0-4A54C562541A}"/>
                </a:ext>
              </a:extLst>
            </p:cNvPr>
            <p:cNvGrpSpPr/>
            <p:nvPr/>
          </p:nvGrpSpPr>
          <p:grpSpPr>
            <a:xfrm>
              <a:off x="2592433" y="3563391"/>
              <a:ext cx="1581694" cy="1036114"/>
              <a:chOff x="6606" y="1695796"/>
              <a:chExt cx="1581694" cy="103611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C0924E5-1CC4-484F-8CE8-627F67DC3EDE}"/>
                  </a:ext>
                </a:extLst>
              </p:cNvPr>
              <p:cNvSpPr/>
              <p:nvPr/>
            </p:nvSpPr>
            <p:spPr>
              <a:xfrm>
                <a:off x="6606" y="1695796"/>
                <a:ext cx="1581694" cy="10361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E91761-291A-4FAB-AD93-FF2E3B2F7182}"/>
                  </a:ext>
                </a:extLst>
              </p:cNvPr>
              <p:cNvSpPr txBox="1"/>
              <p:nvPr/>
            </p:nvSpPr>
            <p:spPr>
              <a:xfrm>
                <a:off x="576078" y="2359362"/>
                <a:ext cx="457176" cy="3077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 H  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673AFD6-428C-463B-BC79-C1959890BD38}"/>
                  </a:ext>
                </a:extLst>
              </p:cNvPr>
              <p:cNvSpPr txBox="1"/>
              <p:nvPr/>
            </p:nvSpPr>
            <p:spPr>
              <a:xfrm>
                <a:off x="243455" y="1771372"/>
                <a:ext cx="994183" cy="52322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 </a:t>
                </a:r>
                <a:r>
                  <a:rPr lang="nb-NO" sz="1400" dirty="0"/>
                  <a:t>{c: 4; r: 8; </a:t>
                </a:r>
              </a:p>
              <a:p>
                <a:r>
                  <a:rPr lang="nb-NO" sz="1400" dirty="0"/>
                  <a:t>       d: 80;}</a:t>
                </a:r>
                <a:endParaRPr lang="en-US" sz="1400" dirty="0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E2954F3-3001-414A-9349-39D0F69BCAC1}"/>
              </a:ext>
            </a:extLst>
          </p:cNvPr>
          <p:cNvGrpSpPr/>
          <p:nvPr/>
        </p:nvGrpSpPr>
        <p:grpSpPr>
          <a:xfrm>
            <a:off x="7398484" y="2449016"/>
            <a:ext cx="1878676" cy="2759826"/>
            <a:chOff x="2443942" y="2530532"/>
            <a:chExt cx="1878676" cy="27598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F00B967-2B04-4D2C-A9A3-140CDD36897F}"/>
                </a:ext>
              </a:extLst>
            </p:cNvPr>
            <p:cNvSpPr/>
            <p:nvPr/>
          </p:nvSpPr>
          <p:spPr>
            <a:xfrm>
              <a:off x="2443942" y="2530532"/>
              <a:ext cx="1878676" cy="27598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D3CB07B-9248-4815-BB38-5CAD2130BFCA}"/>
                </a:ext>
              </a:extLst>
            </p:cNvPr>
            <p:cNvSpPr txBox="1"/>
            <p:nvPr/>
          </p:nvSpPr>
          <p:spPr>
            <a:xfrm>
              <a:off x="2794850" y="2914996"/>
              <a:ext cx="1176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Component 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100C28-5587-49C7-B9A0-78DF12FCB765}"/>
                </a:ext>
              </a:extLst>
            </p:cNvPr>
            <p:cNvSpPr txBox="1"/>
            <p:nvPr/>
          </p:nvSpPr>
          <p:spPr>
            <a:xfrm>
              <a:off x="2896448" y="4848141"/>
              <a:ext cx="97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VM or Pod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1698988-0FDC-4C64-B196-0498B5646902}"/>
                </a:ext>
              </a:extLst>
            </p:cNvPr>
            <p:cNvGrpSpPr/>
            <p:nvPr/>
          </p:nvGrpSpPr>
          <p:grpSpPr>
            <a:xfrm>
              <a:off x="2592433" y="3563391"/>
              <a:ext cx="1581694" cy="1036114"/>
              <a:chOff x="6606" y="1695796"/>
              <a:chExt cx="1581694" cy="1036114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C138C2D-A53E-41CE-9818-E4A36AB93DD9}"/>
                  </a:ext>
                </a:extLst>
              </p:cNvPr>
              <p:cNvSpPr/>
              <p:nvPr/>
            </p:nvSpPr>
            <p:spPr>
              <a:xfrm>
                <a:off x="6606" y="1695796"/>
                <a:ext cx="1581694" cy="10361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ED90C21-4969-46B8-835E-4C0CA5F2C9D3}"/>
                  </a:ext>
                </a:extLst>
              </p:cNvPr>
              <p:cNvSpPr txBox="1"/>
              <p:nvPr/>
            </p:nvSpPr>
            <p:spPr>
              <a:xfrm>
                <a:off x="576078" y="2359362"/>
                <a:ext cx="457176" cy="3077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 H  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45E0822-4448-4274-B954-1706F03CDD16}"/>
                  </a:ext>
                </a:extLst>
              </p:cNvPr>
              <p:cNvSpPr txBox="1"/>
              <p:nvPr/>
            </p:nvSpPr>
            <p:spPr>
              <a:xfrm>
                <a:off x="243455" y="1771372"/>
                <a:ext cx="1107996" cy="52322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 </a:t>
                </a:r>
                <a:r>
                  <a:rPr lang="nb-NO" sz="1400" dirty="0"/>
                  <a:t>{c: 4; r: 12; </a:t>
                </a:r>
              </a:p>
              <a:p>
                <a:r>
                  <a:rPr lang="nb-NO" sz="1400" dirty="0"/>
                  <a:t>  d: 80; l: 10}</a:t>
                </a:r>
                <a:endParaRPr lang="en-US" sz="1400" dirty="0"/>
              </a:p>
            </p:txBody>
          </p:sp>
        </p:grpSp>
      </p:grpSp>
      <p:sp>
        <p:nvSpPr>
          <p:cNvPr id="37" name="Callout: Line with Accent Bar 36">
            <a:extLst>
              <a:ext uri="{FF2B5EF4-FFF2-40B4-BE49-F238E27FC236}">
                <a16:creationId xmlns:a16="http://schemas.microsoft.com/office/drawing/2014/main" id="{064385EA-CE0D-4866-B5C8-F642969F5E32}"/>
              </a:ext>
            </a:extLst>
          </p:cNvPr>
          <p:cNvSpPr/>
          <p:nvPr/>
        </p:nvSpPr>
        <p:spPr>
          <a:xfrm>
            <a:off x="9748812" y="2886243"/>
            <a:ext cx="1762298" cy="869373"/>
          </a:xfrm>
          <a:prstGeom prst="accentCallout1">
            <a:avLst>
              <a:gd name="adj1" fmla="val 18750"/>
              <a:gd name="adj2" fmla="val -8333"/>
              <a:gd name="adj3" fmla="val 81583"/>
              <a:gd name="adj4" fmla="val -53218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Workload </a:t>
            </a:r>
            <a:r>
              <a:rPr lang="en-US" dirty="0" err="1">
                <a:solidFill>
                  <a:schemeClr val="tx1"/>
                </a:solidFill>
              </a:rPr>
              <a:t>flavour</a:t>
            </a:r>
            <a:r>
              <a:rPr lang="en-US" dirty="0">
                <a:solidFill>
                  <a:schemeClr val="tx1"/>
                </a:solidFill>
              </a:rPr>
              <a:t> spec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5FB46-05A4-4547-8A38-FA5BDAB3ACB1}"/>
              </a:ext>
            </a:extLst>
          </p:cNvPr>
          <p:cNvSpPr txBox="1"/>
          <p:nvPr/>
        </p:nvSpPr>
        <p:spPr>
          <a:xfrm>
            <a:off x="9688638" y="4820850"/>
            <a:ext cx="22958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 </a:t>
            </a:r>
            <a:r>
              <a:rPr lang="en-US" sz="1000" dirty="0" err="1"/>
              <a:t>cpu</a:t>
            </a:r>
            <a:endParaRPr lang="en-US" sz="1000" dirty="0"/>
          </a:p>
          <a:p>
            <a:r>
              <a:rPr lang="en-US" sz="1000" dirty="0"/>
              <a:t>r memory in Gi</a:t>
            </a:r>
          </a:p>
          <a:p>
            <a:r>
              <a:rPr lang="en-US" sz="1000" dirty="0"/>
              <a:t>d storage-permanent in Gi</a:t>
            </a:r>
          </a:p>
          <a:p>
            <a:r>
              <a:rPr lang="en-US" sz="1000" dirty="0"/>
              <a:t>o </a:t>
            </a:r>
            <a:r>
              <a:rPr lang="en-US" sz="1000" dirty="0" err="1"/>
              <a:t>cpu</a:t>
            </a:r>
            <a:r>
              <a:rPr lang="en-US" sz="1000" dirty="0"/>
              <a:t> allocation (over-subscription ratio)</a:t>
            </a:r>
          </a:p>
          <a:p>
            <a:r>
              <a:rPr lang="en-US" sz="1000" dirty="0"/>
              <a:t>l Latency (maximum) in </a:t>
            </a:r>
            <a:r>
              <a:rPr lang="en-US" sz="1000" dirty="0" err="1"/>
              <a:t>ms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715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GOYAL, PANKAJ</dc:creator>
  <cp:lastModifiedBy>GOYAL, PANKAJ</cp:lastModifiedBy>
  <cp:revision>3</cp:revision>
  <dcterms:created xsi:type="dcterms:W3CDTF">2021-04-25T23:56:54Z</dcterms:created>
  <dcterms:modified xsi:type="dcterms:W3CDTF">2021-05-03T17:55:53Z</dcterms:modified>
</cp:coreProperties>
</file>