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839" r:id="rId1"/>
  </p:sldMasterIdLst>
  <p:notesMasterIdLst>
    <p:notesMasterId r:id="rId3"/>
  </p:notesMasterIdLst>
  <p:handoutMasterIdLst>
    <p:handoutMasterId r:id="rId4"/>
  </p:handoutMasterIdLst>
  <p:sldIdLst>
    <p:sldId id="173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LTRAN, JONATHAN" initials="BJ" lastIdx="4" clrIdx="6">
    <p:extLst>
      <p:ext uri="{19B8F6BF-5375-455C-9EA6-DF929625EA0E}">
        <p15:presenceInfo xmlns:p15="http://schemas.microsoft.com/office/powerpoint/2012/main" userId="S-1-5-21-2057499049-1289676208-1959431660-9019098" providerId="AD"/>
      </p:ext>
    </p:extLst>
  </p:cmAuthor>
  <p:cmAuthor id="1" name="Ray Paik" initials="RP" lastIdx="1" clrIdx="0">
    <p:extLst>
      <p:ext uri="{19B8F6BF-5375-455C-9EA6-DF929625EA0E}">
        <p15:presenceInfo xmlns:p15="http://schemas.microsoft.com/office/powerpoint/2012/main" userId="Ray Paik" providerId="None"/>
      </p:ext>
    </p:extLst>
  </p:cmAuthor>
  <p:cmAuthor id="8" name="TENNANT, RICK" initials="TR" lastIdx="13" clrIdx="7">
    <p:extLst>
      <p:ext uri="{19B8F6BF-5375-455C-9EA6-DF929625EA0E}">
        <p15:presenceInfo xmlns:p15="http://schemas.microsoft.com/office/powerpoint/2012/main" userId="S-1-5-21-2057499049-1289676208-1959431660-6035214" providerId="AD"/>
      </p:ext>
    </p:extLst>
  </p:cmAuthor>
  <p:cmAuthor id="2" name="Lisa Caywood" initials="" lastIdx="3" clrIdx="1"/>
  <p:cmAuthor id="9" name="COTTRELL, MARK" initials="CM" lastIdx="15" clrIdx="8">
    <p:extLst>
      <p:ext uri="{19B8F6BF-5375-455C-9EA6-DF929625EA0E}">
        <p15:presenceInfo xmlns:p15="http://schemas.microsoft.com/office/powerpoint/2012/main" userId="S::mc2472@att.com::277df84e-cb6f-4b54-9925-96f7b61c834e" providerId="AD"/>
      </p:ext>
    </p:extLst>
  </p:cmAuthor>
  <p:cmAuthor id="3" name="Dave Neary" initials="" lastIdx="3" clrIdx="2"/>
  <p:cmAuthor id="4" name="Rabi, Abdel, Vodafone Group" initials="RAVG" lastIdx="4" clrIdx="3">
    <p:extLst>
      <p:ext uri="{19B8F6BF-5375-455C-9EA6-DF929625EA0E}">
        <p15:presenceInfo xmlns:p15="http://schemas.microsoft.com/office/powerpoint/2012/main" userId="S-1-5-21-329068152-1383384898-682003330-11820213" providerId="AD"/>
      </p:ext>
    </p:extLst>
  </p:cmAuthor>
  <p:cmAuthor id="5" name="Al Blackburn" initials="AB" lastIdx="2" clrIdx="4">
    <p:extLst>
      <p:ext uri="{19B8F6BF-5375-455C-9EA6-DF929625EA0E}">
        <p15:presenceInfo xmlns:p15="http://schemas.microsoft.com/office/powerpoint/2012/main" userId="8bb2501cd7ece6f0" providerId="Windows Live"/>
      </p:ext>
    </p:extLst>
  </p:cmAuthor>
  <p:cmAuthor id="6" name="Rabi, Abdel, Vodafone Group" initials="RAVG [2]" lastIdx="10" clrIdx="5">
    <p:extLst>
      <p:ext uri="{19B8F6BF-5375-455C-9EA6-DF929625EA0E}">
        <p15:presenceInfo xmlns:p15="http://schemas.microsoft.com/office/powerpoint/2012/main" userId="S::abdel.rabi@vodafone.com::004305ab-5d28-4345-84dd-83f5658ac3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A5"/>
    <a:srgbClr val="014B7E"/>
    <a:srgbClr val="1798D5"/>
    <a:srgbClr val="073960"/>
    <a:srgbClr val="5DBCBB"/>
    <a:srgbClr val="ADD8CD"/>
    <a:srgbClr val="0E6E74"/>
    <a:srgbClr val="A4CC8F"/>
    <a:srgbClr val="F6AD90"/>
    <a:srgbClr val="BA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6" autoAdjust="0"/>
    <p:restoredTop sz="84006" autoAdjust="0"/>
  </p:normalViewPr>
  <p:slideViewPr>
    <p:cSldViewPr snapToGrid="0">
      <p:cViewPr>
        <p:scale>
          <a:sx n="100" d="100"/>
          <a:sy n="100" d="100"/>
        </p:scale>
        <p:origin x="6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10" y="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B3B98B-670F-4CAC-8AE4-86E6A4BEC3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42D9C-CA2F-43A8-BD17-82801BB6F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BD138-B943-41D0-AA25-3E31E4B54343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5B32F-DDC7-4894-A21D-2FFA09EAE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35E36-587A-4348-B8FA-1F84CEB34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122B8-1506-4F66-A1F8-3CD461C110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88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A98FF-CEE4-BE40-BBB8-249814B584D6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F527C-4AEA-214A-BB9D-D3E857055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9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F527C-4AEA-214A-BB9D-D3E85705500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3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6674-6DBF-4AF4-BB2A-9C6C49834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9963"/>
            <a:ext cx="5867400" cy="238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8F870-2598-49CF-82D4-46AF75F34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49638"/>
            <a:ext cx="5867400" cy="837882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1" name="Picture 10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5D3F5315-6012-4210-B944-244AD4C6BB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1459" y="5285512"/>
            <a:ext cx="5029200" cy="300175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D44FD3F-725E-41D2-B2C0-B6BBF6D83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4/8/20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9A11101-3C84-4A94-936F-7D1E02B8F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The Linux Foundation, not for distribution beyond Governing Board Members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979794E-4104-483D-989F-A11921D5D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0" y="4926539"/>
            <a:ext cx="1048603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02550"/>
      </p:ext>
    </p:extLst>
  </p:cSld>
  <p:clrMapOvr>
    <a:masterClrMapping/>
  </p:clrMapOvr>
  <p:transition>
    <p:wipe dir="r"/>
  </p:transition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enter Title Dark Background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923925"/>
            <a:ext cx="109728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280" y="2279968"/>
            <a:ext cx="10972800" cy="31051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5F3B7FB-3488-4F2A-8DA7-810B47FFF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2207" y="5989255"/>
            <a:ext cx="749873" cy="731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BF56C-CBDE-425C-AB0B-A5E3ED65EA1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201118"/>
            <a:ext cx="2710842" cy="161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9CFCA6-CFBD-B141-AD51-819E452F00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2207" y="5989255"/>
            <a:ext cx="749873" cy="731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11F546-87F4-7C46-95B1-28D715FA4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201118"/>
            <a:ext cx="2710842" cy="16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3716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Dark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47925"/>
            <a:ext cx="109728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5BF56C-CBDE-425C-AB0B-A5E3ED65EA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201118"/>
            <a:ext cx="2710842" cy="16180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25D245-ABCE-45B3-B4AF-42A53575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2527" y="5916226"/>
            <a:ext cx="749873" cy="731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FD2EFA-7F6B-184C-A540-406CC8E161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201118"/>
            <a:ext cx="2710842" cy="161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6D171-C685-874E-8922-9533C4F041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2527" y="5916226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78295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BA3488-93C5-4F7C-A9F2-780C0FB289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0E5AEC2-ADE2-4324-BC00-198D5390D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8900" y="0"/>
            <a:ext cx="4483100" cy="6858000"/>
          </a:xfrm>
          <a:solidFill>
            <a:srgbClr val="00183C">
              <a:alpha val="95000"/>
            </a:srgbClr>
          </a:solidFill>
        </p:spPr>
        <p:txBody>
          <a:bodyPr lIns="457200" tIns="457200" rIns="2286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18DD7BF-D766-4A16-AEEE-F854D9B07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5364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BA3488-93C5-4F7C-A9F2-780C0FB289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916C25-C328-4AF9-B5FE-F3389D1B81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4483100" cy="6858000"/>
          </a:xfrm>
          <a:solidFill>
            <a:srgbClr val="00183C">
              <a:alpha val="95000"/>
            </a:srgbClr>
          </a:solidFill>
        </p:spPr>
        <p:txBody>
          <a:bodyPr lIns="457200" tIns="457200" rIns="2286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5600B7-288B-4689-A425-8D3B467D8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1899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Full Width Dark Background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745F8A-2E84-4D07-B488-45D6A41342E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" y="6295331"/>
            <a:ext cx="2693086" cy="160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1838B0F-697B-4A6E-97BA-24CC950EB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272379-2C5F-E74A-9D2A-AC16D0921E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" y="6295331"/>
            <a:ext cx="2693086" cy="1607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F064C-24B3-A043-B575-1806B2F09BE6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9E234FA-FAD0-B44B-9AB8-CB3D30646B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35001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ext Full Width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24840" y="365125"/>
            <a:ext cx="10934000" cy="9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700"/>
              <a:buFont typeface="Gill Sans"/>
              <a:buNone/>
              <a:defRPr sz="3600" b="0" i="0" u="none" strike="noStrike" cap="none">
                <a:solidFill>
                  <a:srgbClr val="168FD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24840" y="1335088"/>
            <a:ext cx="10934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82588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2100"/>
              <a:buFont typeface="Helvetica Neue"/>
              <a:buChar char="›"/>
              <a:defRPr sz="28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219170" marR="0" lvl="1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2000"/>
              <a:buFont typeface="Helvetica Neue"/>
              <a:buChar char="›"/>
              <a:defRPr sz="26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800"/>
              <a:buFont typeface="Helvetica Neue"/>
              <a:buChar char="›"/>
              <a:defRPr sz="24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438339" marR="0" lvl="3" indent="-44872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700"/>
              <a:buFont typeface="Helvetica Neue"/>
              <a:buChar char="›"/>
              <a:defRPr sz="22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047924" marR="0" lvl="4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Font typeface="Helvetica Neue"/>
              <a:buChar char="›"/>
              <a:defRPr sz="20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7" name="Shape 27"/>
          <p:cNvCxnSpPr/>
          <p:nvPr/>
        </p:nvCxnSpPr>
        <p:spPr>
          <a:xfrm>
            <a:off x="411480" y="365125"/>
            <a:ext cx="0" cy="6108800"/>
          </a:xfrm>
          <a:prstGeom prst="straightConnector1">
            <a:avLst/>
          </a:prstGeom>
          <a:noFill/>
          <a:ln w="9525" cap="flat" cmpd="sng">
            <a:solidFill>
              <a:srgbClr val="168FDF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8" name="Shape 28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084" y="6312024"/>
            <a:ext cx="2710843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10990556" y="6583680"/>
            <a:ext cx="8248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14377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743131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A832D968-65BA-43C9-AD29-5A3F48D1B46D}" type="datetime1">
              <a:rPr lang="en-US" smtClean="0"/>
              <a:pPr/>
              <a:t>4/8/20</a:t>
            </a:fld>
            <a:endParaRPr lang="en-US" dirty="0"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07381" y="6583680"/>
            <a:ext cx="33688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14377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743131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The Linux Foundation, not for distribution beyond Governing Board Members</a:t>
            </a:r>
            <a:endParaRPr lang="en-US" dirty="0"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32059"/>
      </p:ext>
    </p:extLst>
  </p:cSld>
  <p:clrMapOvr>
    <a:masterClrMapping/>
  </p:clrMapOvr>
  <p:transition>
    <p:wipe dir="r"/>
  </p:transition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wo Column">
  <p:cSld name="1_Text Two Colum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4840" y="365125"/>
            <a:ext cx="10934000" cy="9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700"/>
              <a:buFont typeface="Gill Sans"/>
              <a:buNone/>
              <a:defRPr sz="3600" b="0" i="0" u="none" strike="noStrike" cap="none">
                <a:solidFill>
                  <a:srgbClr val="168FD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24840" y="1335088"/>
            <a:ext cx="5332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82588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2100"/>
              <a:buFont typeface="Helvetica Neue"/>
              <a:buChar char="›"/>
              <a:defRPr sz="28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219170" marR="0" lvl="1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2000"/>
              <a:buFont typeface="Helvetica Neue"/>
              <a:buChar char="›"/>
              <a:defRPr sz="26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800"/>
              <a:buFont typeface="Helvetica Neue"/>
              <a:buChar char="›"/>
              <a:defRPr sz="24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438339" marR="0" lvl="3" indent="-44872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700"/>
              <a:buFont typeface="Helvetica Neue"/>
              <a:buChar char="›"/>
              <a:defRPr sz="22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047924" marR="0" lvl="4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Font typeface="Helvetica Neue"/>
              <a:buChar char="›"/>
              <a:defRPr sz="20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68" name="Shape 68"/>
          <p:cNvCxnSpPr/>
          <p:nvPr/>
        </p:nvCxnSpPr>
        <p:spPr>
          <a:xfrm>
            <a:off x="411480" y="365125"/>
            <a:ext cx="0" cy="6108800"/>
          </a:xfrm>
          <a:prstGeom prst="straightConnector1">
            <a:avLst/>
          </a:prstGeom>
          <a:noFill/>
          <a:ln w="9525" cap="flat" cmpd="sng">
            <a:solidFill>
              <a:srgbClr val="168F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226649" y="1335088"/>
            <a:ext cx="5332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82588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2100"/>
              <a:buFont typeface="Helvetica Neue"/>
              <a:buChar char="›"/>
              <a:defRPr sz="28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219170" marR="0" lvl="1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2000"/>
              <a:buFont typeface="Helvetica Neue"/>
              <a:buChar char="›"/>
              <a:defRPr sz="26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800"/>
              <a:buFont typeface="Helvetica Neue"/>
              <a:buChar char="›"/>
              <a:defRPr sz="24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438339" marR="0" lvl="3" indent="-44872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700"/>
              <a:buFont typeface="Helvetica Neue"/>
              <a:buChar char="›"/>
              <a:defRPr sz="22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047924" marR="0" lvl="4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Font typeface="Helvetica Neue"/>
              <a:buChar char="›"/>
              <a:defRPr sz="20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084" y="6312024"/>
            <a:ext cx="2710843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10990556" y="6583680"/>
            <a:ext cx="8248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1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A832D968-65BA-43C9-AD29-5A3F48D1B46D}" type="datetime1">
              <a:rPr lang="en-US" smtClean="0"/>
              <a:pPr/>
              <a:t>4/8/20</a:t>
            </a:fld>
            <a:endParaRPr lang="en-US" dirty="0"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7381" y="6583680"/>
            <a:ext cx="33688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1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The Linux Foundation, not for distribution beyond Governing Board Members</a:t>
            </a:r>
            <a:endParaRPr lang="en-US"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34998"/>
      </p:ext>
    </p:extLst>
  </p:cSld>
  <p:clrMapOvr>
    <a:masterClrMapping/>
  </p:clrMapOvr>
  <p:transition>
    <p:fade thruBlk="1"/>
  </p:transition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825" y="6027416"/>
            <a:ext cx="752901" cy="73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57213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ransition Dark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47925"/>
            <a:ext cx="109728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5BF56C-CBDE-425C-AB0B-A5E3ED65EA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201118"/>
            <a:ext cx="2710842" cy="16180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25D245-ABCE-45B3-B4AF-42A53575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2527" y="5916226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18926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8853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4455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825" y="6027416"/>
            <a:ext cx="752901" cy="73101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B7C9C6-5CCC-8A4E-A90A-EB22EC12F4ED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000C7AD-14D7-2C49-A927-58E1D5A9BE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A591B-1575-344C-9B00-3E8E8C0664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825" y="6027416"/>
            <a:ext cx="752901" cy="73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24412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ple 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55ED77-8D53-4E38-A672-3DF5FDBA37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7549" y="1471218"/>
            <a:ext cx="4670385" cy="4670385"/>
          </a:xfrm>
          <a:prstGeom prst="ellipse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CA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52E8274E-3370-488B-B9A6-CF68656B23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32624" y="1471218"/>
            <a:ext cx="4670385" cy="4670385"/>
          </a:xfrm>
          <a:prstGeom prst="ellipse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89490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ple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470416-62E5-45BD-8366-97241BEF0F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841" y="1410656"/>
            <a:ext cx="5463444" cy="4822825"/>
          </a:xfr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CA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68EDEDE-0A95-48EC-9FEC-512C723F8C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282" y="1406573"/>
            <a:ext cx="5463444" cy="4822825"/>
          </a:xfr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44710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Half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728960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526796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6A11248-6DB6-4BE9-ABB6-1F15DF1C9E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3F15E98-590D-4DCD-8C24-1F6E320D0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25114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Center Titl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9968"/>
            <a:ext cx="10515600" cy="31051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F4EE1-5CFE-4CF6-AAAC-50973154BD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6312021"/>
            <a:ext cx="2710842" cy="16180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FB59FDB-CA63-4866-A385-8705E7173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936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  <a:latin typeface="HelveticaNeueLT Pro 25 UltLt" panose="020B0303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5332077" cy="4351338"/>
          </a:xfrm>
        </p:spPr>
        <p:txBody>
          <a:bodyPr>
            <a:normAutofit/>
          </a:bodyPr>
          <a:lstStyle>
            <a:lvl1pPr>
              <a:defRPr sz="2800">
                <a:latin typeface="HelveticaNeueLT Pro 25 UltLt" panose="020B0303020202020204" pitchFamily="34" charset="0"/>
              </a:defRPr>
            </a:lvl1pPr>
            <a:lvl2pPr>
              <a:defRPr sz="2600">
                <a:latin typeface="HelveticaNeueLT Pro 25 UltLt" panose="020B0303020202020204" pitchFamily="34" charset="0"/>
              </a:defRPr>
            </a:lvl2pPr>
            <a:lvl3pPr>
              <a:defRPr sz="2400">
                <a:latin typeface="HelveticaNeueLT Pro 25 UltLt" panose="020B0303020202020204" pitchFamily="34" charset="0"/>
              </a:defRPr>
            </a:lvl3pPr>
            <a:lvl4pPr>
              <a:defRPr sz="2200">
                <a:latin typeface="HelveticaNeueLT Pro 25 UltLt" panose="020B0303020202020204" pitchFamily="34" charset="0"/>
              </a:defRPr>
            </a:lvl4pPr>
            <a:lvl5pPr>
              <a:defRPr sz="2000">
                <a:latin typeface="HelveticaNeueLT Pro 25 UltLt" panose="020B03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904ADA-A77E-4757-8BD5-FDB885138D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649" y="1335088"/>
            <a:ext cx="5332077" cy="4351338"/>
          </a:xfrm>
        </p:spPr>
        <p:txBody>
          <a:bodyPr>
            <a:normAutofit/>
          </a:bodyPr>
          <a:lstStyle>
            <a:lvl1pPr>
              <a:defRPr sz="2800">
                <a:latin typeface="HelveticaNeueLT Pro 25 UltLt" panose="020B0303020202020204" pitchFamily="34" charset="0"/>
              </a:defRPr>
            </a:lvl1pPr>
            <a:lvl2pPr>
              <a:defRPr sz="2600">
                <a:latin typeface="HelveticaNeueLT Pro 25 UltLt" panose="020B0303020202020204" pitchFamily="34" charset="0"/>
              </a:defRPr>
            </a:lvl2pPr>
            <a:lvl3pPr>
              <a:defRPr sz="2400">
                <a:latin typeface="HelveticaNeueLT Pro 25 UltLt" panose="020B0303020202020204" pitchFamily="34" charset="0"/>
              </a:defRPr>
            </a:lvl3pPr>
            <a:lvl4pPr>
              <a:defRPr sz="2200">
                <a:latin typeface="HelveticaNeueLT Pro 25 UltLt" panose="020B0303020202020204" pitchFamily="34" charset="0"/>
              </a:defRPr>
            </a:lvl4pPr>
            <a:lvl5pPr>
              <a:defRPr sz="2000">
                <a:latin typeface="HelveticaNeueLT Pro 25 UltLt" panose="020B03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975DD-137C-44EE-877A-F4D51DCC67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55B86E5-3A61-4604-BF22-43B19213C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95D8B75-5272-4566-AEB6-660BEE880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63588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Center Titl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121CAE9-8A36-489B-8DE8-E575C81FB6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8238"/>
            <a:ext cx="12192000" cy="6866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9968"/>
            <a:ext cx="10515600" cy="31051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87E3C7-0570-4693-B974-564C9FB438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578" y="6312021"/>
            <a:ext cx="2710842" cy="16180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33D9FC6-B62D-4DCF-BE8A-B10486C8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72738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Center Title Dark Background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923925"/>
            <a:ext cx="109728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280" y="2279968"/>
            <a:ext cx="10972800" cy="31051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5F3B7FB-3488-4F2A-8DA7-810B47FFF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2207" y="5989255"/>
            <a:ext cx="749873" cy="731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BF56C-CBDE-425C-AB0B-A5E3ED65EA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201118"/>
            <a:ext cx="2710842" cy="16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33435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BA3488-93C5-4F7C-A9F2-780C0FB289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0E5AEC2-ADE2-4324-BC00-198D5390D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8900" y="0"/>
            <a:ext cx="4483100" cy="6858000"/>
          </a:xfrm>
          <a:solidFill>
            <a:srgbClr val="00183C">
              <a:alpha val="95000"/>
            </a:srgbClr>
          </a:solidFill>
        </p:spPr>
        <p:txBody>
          <a:bodyPr lIns="457200" tIns="457200" rIns="2286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18DD7BF-D766-4A16-AEEE-F854D9B07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36454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BA3488-93C5-4F7C-A9F2-780C0FB289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916C25-C328-4AF9-B5FE-F3389D1B81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4483100" cy="6858000"/>
          </a:xfrm>
          <a:solidFill>
            <a:srgbClr val="00183C">
              <a:alpha val="95000"/>
            </a:srgbClr>
          </a:solidFill>
        </p:spPr>
        <p:txBody>
          <a:bodyPr lIns="457200" tIns="457200" rIns="2286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5600B7-288B-4689-A425-8D3B467D8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90714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Full Width Dark Background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745F8A-2E84-4D07-B488-45D6A41342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" y="6295331"/>
            <a:ext cx="2693086" cy="160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1838B0F-697B-4A6E-97BA-24CC950EB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2713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8853" y="6027131"/>
            <a:ext cx="749873" cy="7315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86F16-98B6-3E4A-86AC-CBB0B93EC7C4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786EBA-17D3-DF46-9FAD-9313E8F222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B13D85-2D8A-0A4E-99D5-B28CECD404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8853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3118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55ED77-8D53-4E38-A672-3DF5FDBA37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7549" y="1471218"/>
            <a:ext cx="4670385" cy="4670385"/>
          </a:xfrm>
          <a:prstGeom prst="ellipse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GB"/>
              <a:t>Click icon to add picture</a:t>
            </a:r>
            <a:endParaRPr lang="en-CA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52E8274E-3370-488B-B9A6-CF68656B23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32624" y="1471218"/>
            <a:ext cx="4670385" cy="4670385"/>
          </a:xfrm>
          <a:prstGeom prst="ellipse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GB"/>
              <a:t>Click icon to add picture</a:t>
            </a:r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913EAA-D820-D545-A927-A95935158236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2EA11DD-7F9A-8148-9DA6-62E9ED9FC7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EA318F-C12F-B14F-9CD9-B25ED37AD2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4941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470416-62E5-45BD-8366-97241BEF0F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841" y="1410656"/>
            <a:ext cx="5463444" cy="4822825"/>
          </a:xfr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GB"/>
              <a:t>Click icon to add picture</a:t>
            </a:r>
            <a:endParaRPr lang="en-CA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68EDEDE-0A95-48EC-9FEC-512C723F8C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282" y="1406573"/>
            <a:ext cx="5463444" cy="4822825"/>
          </a:xfr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GB"/>
              <a:t>Click icon to add picture</a:t>
            </a:r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F9FF99-98ED-B24C-B150-F7E101A13477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D077D31-D315-1049-9ED3-34C8519233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755BC2-6D3B-B04E-AFD2-A8AFAC72C7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910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Half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728960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526796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6A11248-6DB6-4BE9-ABB6-1F15DF1C9E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3F15E98-590D-4DCD-8C24-1F6E320D0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8621E1-7184-5B4E-AE3F-77A07C94DFD6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742B916-E1DF-3743-96E7-ADE2C3DDCC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14E574-16F6-A142-B062-CB9B62705E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1838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enter Titl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9968"/>
            <a:ext cx="10515600" cy="31051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F4EE1-5CFE-4CF6-AAAC-50973154BD5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6312021"/>
            <a:ext cx="2710842" cy="16180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FB59FDB-CA63-4866-A385-8705E7173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5EC5E-4E01-9840-8684-1BF49CFF16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6312021"/>
            <a:ext cx="2710842" cy="161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02CEE-C1BB-9243-B1CC-CA92BDABA9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3563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  <a:latin typeface="HelveticaNeueLT Pro 25 UltLt" panose="020B0303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5332077" cy="4351338"/>
          </a:xfrm>
        </p:spPr>
        <p:txBody>
          <a:bodyPr>
            <a:normAutofit/>
          </a:bodyPr>
          <a:lstStyle>
            <a:lvl1pPr>
              <a:defRPr sz="2800">
                <a:latin typeface="HelveticaNeueLT Pro 25 UltLt" panose="020B0303020202020204" pitchFamily="34" charset="0"/>
              </a:defRPr>
            </a:lvl1pPr>
            <a:lvl2pPr>
              <a:defRPr sz="2600">
                <a:latin typeface="HelveticaNeueLT Pro 25 UltLt" panose="020B0303020202020204" pitchFamily="34" charset="0"/>
              </a:defRPr>
            </a:lvl2pPr>
            <a:lvl3pPr>
              <a:defRPr sz="2400">
                <a:latin typeface="HelveticaNeueLT Pro 25 UltLt" panose="020B0303020202020204" pitchFamily="34" charset="0"/>
              </a:defRPr>
            </a:lvl3pPr>
            <a:lvl4pPr>
              <a:defRPr sz="2200">
                <a:latin typeface="HelveticaNeueLT Pro 25 UltLt" panose="020B0303020202020204" pitchFamily="34" charset="0"/>
              </a:defRPr>
            </a:lvl4pPr>
            <a:lvl5pPr>
              <a:defRPr sz="2000">
                <a:latin typeface="HelveticaNeueLT Pro 25 UltLt" panose="020B0303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904ADA-A77E-4757-8BD5-FDB885138D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649" y="1335088"/>
            <a:ext cx="5332077" cy="4351338"/>
          </a:xfrm>
        </p:spPr>
        <p:txBody>
          <a:bodyPr>
            <a:normAutofit/>
          </a:bodyPr>
          <a:lstStyle>
            <a:lvl1pPr>
              <a:defRPr sz="2800">
                <a:latin typeface="HelveticaNeueLT Pro 25 UltLt" panose="020B0303020202020204" pitchFamily="34" charset="0"/>
              </a:defRPr>
            </a:lvl1pPr>
            <a:lvl2pPr>
              <a:defRPr sz="2600">
                <a:latin typeface="HelveticaNeueLT Pro 25 UltLt" panose="020B0303020202020204" pitchFamily="34" charset="0"/>
              </a:defRPr>
            </a:lvl2pPr>
            <a:lvl3pPr>
              <a:defRPr sz="2400">
                <a:latin typeface="HelveticaNeueLT Pro 25 UltLt" panose="020B0303020202020204" pitchFamily="34" charset="0"/>
              </a:defRPr>
            </a:lvl3pPr>
            <a:lvl4pPr>
              <a:defRPr sz="2200">
                <a:latin typeface="HelveticaNeueLT Pro 25 UltLt" panose="020B0303020202020204" pitchFamily="34" charset="0"/>
              </a:defRPr>
            </a:lvl4pPr>
            <a:lvl5pPr>
              <a:defRPr sz="2000">
                <a:latin typeface="HelveticaNeueLT Pro 25 UltLt" panose="020B0303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975DD-137C-44EE-877A-F4D51DCC675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55B86E5-3A61-4604-BF22-43B19213C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 Internal Use Only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95D8B75-5272-4566-AEB6-660BEE880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223571-6D43-3049-946A-04B87C4C318E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5177D8B-BDB4-894D-A65F-BB812AB81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1B7D44-17B5-FC49-8694-6D2D249634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13403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enter Titl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121CAE9-8A36-489B-8DE8-E575C81FB6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8238"/>
            <a:ext cx="12192000" cy="6866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9968"/>
            <a:ext cx="10515600" cy="31051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87E3C7-0570-4693-B974-564C9FB438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578" y="6312021"/>
            <a:ext cx="2710842" cy="16180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33D9FC6-B62D-4DCF-BE8A-B10486C8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5D4988-10E2-6B4C-975A-728EFEED2B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578" y="6312021"/>
            <a:ext cx="2710842" cy="161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1B7615-F9E4-1F48-9E31-E95F8135D4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4807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5F453-0DFB-4895-B2B9-7E9FDCDA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2D12-92A3-455B-8B6C-60932047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8035-DCC1-4EB6-9369-A37CF18BE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4/8/20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04E95-1710-4923-9FE5-D54F8120D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45517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The Linux Foundation, not for distribution beyond Governing Board Members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0CA78-0B11-4982-98BE-01AD81226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37" r:id="rId17"/>
    <p:sldLayoutId id="2147483838" r:id="rId18"/>
    <p:sldLayoutId id="2147483671" r:id="rId19"/>
    <p:sldLayoutId id="2147483672" r:id="rId20"/>
    <p:sldLayoutId id="2147483673" r:id="rId21"/>
    <p:sldLayoutId id="2147483661" r:id="rId22"/>
    <p:sldLayoutId id="2147483660" r:id="rId23"/>
    <p:sldLayoutId id="2147483664" r:id="rId24"/>
    <p:sldLayoutId id="2147483666" r:id="rId25"/>
    <p:sldLayoutId id="2147483662" r:id="rId26"/>
    <p:sldLayoutId id="2147483655" r:id="rId27"/>
    <p:sldLayoutId id="2147483667" r:id="rId28"/>
    <p:sldLayoutId id="2147483670" r:id="rId29"/>
  </p:sldLayoutIdLst>
  <p:transition>
    <p:wipe dir="r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Gill Sans Light" pitchFamily="50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168FDF"/>
        </a:buClr>
        <a:buFont typeface="HelveticaNeueLT Pro 35 Th" panose="020B0403020202020204" pitchFamily="34" charset="0"/>
        <a:buChar char="›"/>
        <a:defRPr sz="2800" kern="1200">
          <a:solidFill>
            <a:schemeClr val="tx1">
              <a:lumMod val="75000"/>
            </a:schemeClr>
          </a:solidFill>
          <a:latin typeface="Gill Sans Light" pitchFamily="50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600" kern="1200">
          <a:solidFill>
            <a:schemeClr val="tx1">
              <a:lumMod val="75000"/>
            </a:schemeClr>
          </a:solidFill>
          <a:latin typeface="Gill Sans Light" pitchFamily="50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400" kern="1200">
          <a:solidFill>
            <a:schemeClr val="tx1">
              <a:lumMod val="75000"/>
            </a:schemeClr>
          </a:solidFill>
          <a:latin typeface="Gill Sans Light" pitchFamily="50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200" kern="1200">
          <a:solidFill>
            <a:schemeClr val="tx1">
              <a:lumMod val="75000"/>
            </a:schemeClr>
          </a:solidFill>
          <a:latin typeface="Gill Sans Light" pitchFamily="50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000" kern="1200">
          <a:solidFill>
            <a:schemeClr val="tx1">
              <a:lumMod val="75000"/>
            </a:schemeClr>
          </a:solidFill>
          <a:latin typeface="Gill Sans Light" pitchFamily="50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Oval 524">
            <a:extLst>
              <a:ext uri="{FF2B5EF4-FFF2-40B4-BE49-F238E27FC236}">
                <a16:creationId xmlns:a16="http://schemas.microsoft.com/office/drawing/2014/main" id="{9E5D11D9-AA65-634F-8967-2BB8EF1B09F8}"/>
              </a:ext>
            </a:extLst>
          </p:cNvPr>
          <p:cNvSpPr/>
          <p:nvPr/>
        </p:nvSpPr>
        <p:spPr>
          <a:xfrm>
            <a:off x="10121291" y="336431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241AE919-2889-8042-B96A-A7C39CD965F3}"/>
              </a:ext>
            </a:extLst>
          </p:cNvPr>
          <p:cNvSpPr/>
          <p:nvPr/>
        </p:nvSpPr>
        <p:spPr>
          <a:xfrm>
            <a:off x="7907829" y="199772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3C7B0AD-25F4-904C-A7C0-8E19BED02485}"/>
              </a:ext>
            </a:extLst>
          </p:cNvPr>
          <p:cNvSpPr/>
          <p:nvPr/>
        </p:nvSpPr>
        <p:spPr>
          <a:xfrm>
            <a:off x="8855940" y="173940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D4FC3B-4C6A-7F4F-AEF4-5BB8ECE8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CNTT</a:t>
            </a:r>
            <a:r>
              <a:rPr lang="en-US" dirty="0"/>
              <a:t> | Tech Stack</a:t>
            </a:r>
          </a:p>
        </p:txBody>
      </p:sp>
      <p:sp>
        <p:nvSpPr>
          <p:cNvPr id="395" name="Rounded Rectangle 394">
            <a:extLst>
              <a:ext uri="{FF2B5EF4-FFF2-40B4-BE49-F238E27FC236}">
                <a16:creationId xmlns:a16="http://schemas.microsoft.com/office/drawing/2014/main" id="{3D01C252-0ACF-2143-97F6-55235FD43C68}"/>
              </a:ext>
            </a:extLst>
          </p:cNvPr>
          <p:cNvSpPr/>
          <p:nvPr/>
        </p:nvSpPr>
        <p:spPr>
          <a:xfrm>
            <a:off x="5424411" y="1747057"/>
            <a:ext cx="2473321" cy="143611"/>
          </a:xfrm>
          <a:prstGeom prst="round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54">
              <a:defRPr/>
            </a:pPr>
            <a:endParaRPr lang="en-GB" sz="12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6" name="Rounded Rectangle 395">
            <a:extLst>
              <a:ext uri="{FF2B5EF4-FFF2-40B4-BE49-F238E27FC236}">
                <a16:creationId xmlns:a16="http://schemas.microsoft.com/office/drawing/2014/main" id="{AAAC9E7F-F082-C347-BFBD-C477F7572F69}"/>
              </a:ext>
            </a:extLst>
          </p:cNvPr>
          <p:cNvSpPr/>
          <p:nvPr/>
        </p:nvSpPr>
        <p:spPr>
          <a:xfrm>
            <a:off x="2900590" y="2830671"/>
            <a:ext cx="2667017" cy="341885"/>
          </a:xfrm>
          <a:prstGeom prst="round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54">
              <a:defRPr/>
            </a:pPr>
            <a:endParaRPr lang="en-GB" sz="14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7" name="Rounded Rectangle 396">
            <a:extLst>
              <a:ext uri="{FF2B5EF4-FFF2-40B4-BE49-F238E27FC236}">
                <a16:creationId xmlns:a16="http://schemas.microsoft.com/office/drawing/2014/main" id="{FA4ED369-072E-CA43-9659-8DC96056355A}"/>
              </a:ext>
            </a:extLst>
          </p:cNvPr>
          <p:cNvSpPr/>
          <p:nvPr/>
        </p:nvSpPr>
        <p:spPr>
          <a:xfrm>
            <a:off x="2902912" y="3172556"/>
            <a:ext cx="4996858" cy="866149"/>
          </a:xfrm>
          <a:prstGeom prst="roundRect">
            <a:avLst>
              <a:gd name="adj" fmla="val 7422"/>
            </a:avLst>
          </a:prstGeom>
          <a:solidFill>
            <a:srgbClr val="ABCF9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Cloud Infrastructure</a:t>
            </a:r>
          </a:p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(e.g. OpenStack,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Baremetal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398" name="Rounded Rectangle 397">
            <a:extLst>
              <a:ext uri="{FF2B5EF4-FFF2-40B4-BE49-F238E27FC236}">
                <a16:creationId xmlns:a16="http://schemas.microsoft.com/office/drawing/2014/main" id="{4F726726-EEAE-CD4A-802C-FCCA42044BFA}"/>
              </a:ext>
            </a:extLst>
          </p:cNvPr>
          <p:cNvSpPr/>
          <p:nvPr/>
        </p:nvSpPr>
        <p:spPr>
          <a:xfrm>
            <a:off x="2902911" y="4301634"/>
            <a:ext cx="7218380" cy="320674"/>
          </a:xfrm>
          <a:prstGeom prst="round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Networking Fabric</a:t>
            </a:r>
          </a:p>
        </p:txBody>
      </p:sp>
      <p:sp>
        <p:nvSpPr>
          <p:cNvPr id="399" name="Rounded Rectangle 398">
            <a:extLst>
              <a:ext uri="{FF2B5EF4-FFF2-40B4-BE49-F238E27FC236}">
                <a16:creationId xmlns:a16="http://schemas.microsoft.com/office/drawing/2014/main" id="{B5B0029E-D171-CF40-BA20-A4AA632EA9A5}"/>
              </a:ext>
            </a:extLst>
          </p:cNvPr>
          <p:cNvSpPr/>
          <p:nvPr/>
        </p:nvSpPr>
        <p:spPr>
          <a:xfrm>
            <a:off x="8640513" y="3609465"/>
            <a:ext cx="1480778" cy="429240"/>
          </a:xfrm>
          <a:prstGeom prst="roundRect">
            <a:avLst>
              <a:gd name="adj" fmla="val 7422"/>
            </a:avLst>
          </a:prstGeom>
          <a:solidFill>
            <a:srgbClr val="ABCF9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 Controller</a:t>
            </a:r>
          </a:p>
        </p:txBody>
      </p:sp>
      <p:sp>
        <p:nvSpPr>
          <p:cNvPr id="400" name="Rounded Rectangle 399">
            <a:extLst>
              <a:ext uri="{FF2B5EF4-FFF2-40B4-BE49-F238E27FC236}">
                <a16:creationId xmlns:a16="http://schemas.microsoft.com/office/drawing/2014/main" id="{6A3C4406-676B-2D4F-A0DE-B27BD7283F91}"/>
              </a:ext>
            </a:extLst>
          </p:cNvPr>
          <p:cNvSpPr/>
          <p:nvPr/>
        </p:nvSpPr>
        <p:spPr>
          <a:xfrm>
            <a:off x="8640513" y="3172556"/>
            <a:ext cx="1480778" cy="429240"/>
          </a:xfrm>
          <a:prstGeom prst="roundRect">
            <a:avLst>
              <a:gd name="adj" fmla="val 7422"/>
            </a:avLst>
          </a:prstGeom>
          <a:solidFill>
            <a:srgbClr val="ABCF9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Cloud Manager</a:t>
            </a:r>
          </a:p>
          <a:p>
            <a:pPr marL="0" marR="0" lvl="0" indent="0" algn="ctr" defTabSz="444500" eaLnBrk="1" fontAlgn="auto" latinLnBrk="0" hangingPunct="1">
              <a:lnSpc>
                <a:spcPct val="5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(e.g. VIM,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Baremetal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Manager)</a:t>
            </a:r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32C978F9-C08F-3543-BB09-7671B5704DC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397" idx="3"/>
          </p:cNvCxnSpPr>
          <p:nvPr/>
        </p:nvCxnSpPr>
        <p:spPr>
          <a:xfrm>
            <a:off x="7899770" y="3605631"/>
            <a:ext cx="740743" cy="3834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oval"/>
            <a:tailEnd type="oval"/>
          </a:ln>
          <a:effectLst/>
        </p:spPr>
      </p:cxnSp>
      <p:sp>
        <p:nvSpPr>
          <p:cNvPr id="403" name="Rounded Rectangle 402">
            <a:extLst>
              <a:ext uri="{FF2B5EF4-FFF2-40B4-BE49-F238E27FC236}">
                <a16:creationId xmlns:a16="http://schemas.microsoft.com/office/drawing/2014/main" id="{5EF3F3F6-0A33-964E-A6D6-2513A8752F50}"/>
              </a:ext>
            </a:extLst>
          </p:cNvPr>
          <p:cNvSpPr/>
          <p:nvPr/>
        </p:nvSpPr>
        <p:spPr>
          <a:xfrm>
            <a:off x="5617748" y="1890669"/>
            <a:ext cx="2282021" cy="945348"/>
          </a:xfrm>
          <a:prstGeom prst="roundRect">
            <a:avLst>
              <a:gd name="adj" fmla="val 7422"/>
            </a:avLst>
          </a:prstGeom>
          <a:solidFill>
            <a:srgbClr val="ABCF9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K8s Cluster</a:t>
            </a:r>
          </a:p>
        </p:txBody>
      </p: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E72EC69E-9F1F-C149-978E-52DFC82A1C94}"/>
              </a:ext>
            </a:extLst>
          </p:cNvPr>
          <p:cNvSpPr/>
          <p:nvPr/>
        </p:nvSpPr>
        <p:spPr>
          <a:xfrm>
            <a:off x="2902911" y="1885323"/>
            <a:ext cx="2282021" cy="945348"/>
          </a:xfrm>
          <a:prstGeom prst="roundRect">
            <a:avLst>
              <a:gd name="adj" fmla="val 7422"/>
            </a:avLst>
          </a:prstGeom>
          <a:solidFill>
            <a:srgbClr val="BEBFBF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405" name="Rounded Rectangle 404">
            <a:extLst>
              <a:ext uri="{FF2B5EF4-FFF2-40B4-BE49-F238E27FC236}">
                <a16:creationId xmlns:a16="http://schemas.microsoft.com/office/drawing/2014/main" id="{DCDA7927-6B21-E349-89DB-1CBFEB56BD67}"/>
              </a:ext>
            </a:extLst>
          </p:cNvPr>
          <p:cNvSpPr/>
          <p:nvPr/>
        </p:nvSpPr>
        <p:spPr>
          <a:xfrm>
            <a:off x="4647157" y="2386937"/>
            <a:ext cx="461175" cy="336910"/>
          </a:xfrm>
          <a:prstGeom prst="roundRect">
            <a:avLst/>
          </a:prstGeom>
          <a:solidFill>
            <a:srgbClr val="FDDF9E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VNFC</a:t>
            </a:r>
          </a:p>
        </p:txBody>
      </p:sp>
      <p:sp>
        <p:nvSpPr>
          <p:cNvPr id="406" name="Rounded Rectangle 405">
            <a:extLst>
              <a:ext uri="{FF2B5EF4-FFF2-40B4-BE49-F238E27FC236}">
                <a16:creationId xmlns:a16="http://schemas.microsoft.com/office/drawing/2014/main" id="{EEE2C132-9221-2C4F-92A0-184726979F40}"/>
              </a:ext>
            </a:extLst>
          </p:cNvPr>
          <p:cNvSpPr/>
          <p:nvPr/>
        </p:nvSpPr>
        <p:spPr>
          <a:xfrm>
            <a:off x="3971030" y="2386937"/>
            <a:ext cx="461175" cy="336910"/>
          </a:xfrm>
          <a:prstGeom prst="roundRect">
            <a:avLst/>
          </a:prstGeom>
          <a:solidFill>
            <a:srgbClr val="FDDF9E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VNFC</a:t>
            </a:r>
          </a:p>
        </p:txBody>
      </p:sp>
      <p:sp>
        <p:nvSpPr>
          <p:cNvPr id="407" name="Rounded Rectangle 406">
            <a:extLst>
              <a:ext uri="{FF2B5EF4-FFF2-40B4-BE49-F238E27FC236}">
                <a16:creationId xmlns:a16="http://schemas.microsoft.com/office/drawing/2014/main" id="{32D18833-5570-C642-BE25-DB946F8DAD4A}"/>
              </a:ext>
            </a:extLst>
          </p:cNvPr>
          <p:cNvSpPr/>
          <p:nvPr/>
        </p:nvSpPr>
        <p:spPr>
          <a:xfrm>
            <a:off x="2967578" y="2386937"/>
            <a:ext cx="461175" cy="336910"/>
          </a:xfrm>
          <a:prstGeom prst="roundRect">
            <a:avLst/>
          </a:prstGeom>
          <a:solidFill>
            <a:srgbClr val="FDDF9E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VNFC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E5CE0EF8-2A90-A041-BCF8-F23A193FF748}"/>
              </a:ext>
            </a:extLst>
          </p:cNvPr>
          <p:cNvSpPr txBox="1"/>
          <p:nvPr/>
        </p:nvSpPr>
        <p:spPr>
          <a:xfrm>
            <a:off x="3574256" y="2386937"/>
            <a:ext cx="238806" cy="234818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 defTabSz="1219261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411" name="Rounded Rectangle 410">
            <a:extLst>
              <a:ext uri="{FF2B5EF4-FFF2-40B4-BE49-F238E27FC236}">
                <a16:creationId xmlns:a16="http://schemas.microsoft.com/office/drawing/2014/main" id="{BEBFE59C-FFEC-3B4B-A93A-BAD01170E731}"/>
              </a:ext>
            </a:extLst>
          </p:cNvPr>
          <p:cNvSpPr/>
          <p:nvPr/>
        </p:nvSpPr>
        <p:spPr>
          <a:xfrm>
            <a:off x="6963362" y="2546847"/>
            <a:ext cx="846298" cy="248288"/>
          </a:xfrm>
          <a:prstGeom prst="roundRect">
            <a:avLst/>
          </a:prstGeom>
          <a:solidFill>
            <a:srgbClr val="ABCF9A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K8s Masters</a:t>
            </a:r>
          </a:p>
        </p:txBody>
      </p:sp>
      <p:sp>
        <p:nvSpPr>
          <p:cNvPr id="412" name="Rounded Rectangle 411">
            <a:extLst>
              <a:ext uri="{FF2B5EF4-FFF2-40B4-BE49-F238E27FC236}">
                <a16:creationId xmlns:a16="http://schemas.microsoft.com/office/drawing/2014/main" id="{E25E34D0-DDF5-FE4B-9CF5-913CADC1A747}"/>
              </a:ext>
            </a:extLst>
          </p:cNvPr>
          <p:cNvSpPr/>
          <p:nvPr/>
        </p:nvSpPr>
        <p:spPr>
          <a:xfrm>
            <a:off x="5701766" y="2542234"/>
            <a:ext cx="846299" cy="248288"/>
          </a:xfrm>
          <a:prstGeom prst="roundRect">
            <a:avLst/>
          </a:prstGeom>
          <a:solidFill>
            <a:srgbClr val="ABCF9A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K8s Workers</a:t>
            </a:r>
          </a:p>
        </p:txBody>
      </p:sp>
      <p:sp>
        <p:nvSpPr>
          <p:cNvPr id="413" name="Rounded Rectangle 412">
            <a:extLst>
              <a:ext uri="{FF2B5EF4-FFF2-40B4-BE49-F238E27FC236}">
                <a16:creationId xmlns:a16="http://schemas.microsoft.com/office/drawing/2014/main" id="{15286CF3-6804-D845-B63C-19E98121CF9D}"/>
              </a:ext>
            </a:extLst>
          </p:cNvPr>
          <p:cNvSpPr/>
          <p:nvPr/>
        </p:nvSpPr>
        <p:spPr>
          <a:xfrm>
            <a:off x="5980799" y="2192995"/>
            <a:ext cx="1490133" cy="307251"/>
          </a:xfrm>
          <a:prstGeom prst="roundRect">
            <a:avLst/>
          </a:prstGeom>
          <a:solidFill>
            <a:srgbClr val="ABCF9A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Addons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(Service Mesh, Monitoring, Logging, Tracing,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etc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)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414" name="Rounded Rectangle 413">
            <a:extLst>
              <a:ext uri="{FF2B5EF4-FFF2-40B4-BE49-F238E27FC236}">
                <a16:creationId xmlns:a16="http://schemas.microsoft.com/office/drawing/2014/main" id="{C755A9F6-5321-4B4B-9B94-923F5259ED58}"/>
              </a:ext>
            </a:extLst>
          </p:cNvPr>
          <p:cNvSpPr/>
          <p:nvPr/>
        </p:nvSpPr>
        <p:spPr>
          <a:xfrm>
            <a:off x="5617748" y="1193154"/>
            <a:ext cx="2282021" cy="556120"/>
          </a:xfrm>
          <a:prstGeom prst="roundRect">
            <a:avLst>
              <a:gd name="adj" fmla="val 7422"/>
            </a:avLst>
          </a:prstGeom>
          <a:solidFill>
            <a:srgbClr val="BEBFBF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CNF</a:t>
            </a:r>
          </a:p>
        </p:txBody>
      </p:sp>
      <p:sp>
        <p:nvSpPr>
          <p:cNvPr id="415" name="Rounded Rectangle 414">
            <a:extLst>
              <a:ext uri="{FF2B5EF4-FFF2-40B4-BE49-F238E27FC236}">
                <a16:creationId xmlns:a16="http://schemas.microsoft.com/office/drawing/2014/main" id="{A7A3302C-6CE3-8740-8578-43A0714D49AB}"/>
              </a:ext>
            </a:extLst>
          </p:cNvPr>
          <p:cNvSpPr/>
          <p:nvPr/>
        </p:nvSpPr>
        <p:spPr>
          <a:xfrm>
            <a:off x="7361994" y="1430368"/>
            <a:ext cx="461175" cy="212082"/>
          </a:xfrm>
          <a:prstGeom prst="roundRect">
            <a:avLst/>
          </a:prstGeom>
          <a:solidFill>
            <a:srgbClr val="FDDF9E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Pod</a:t>
            </a:r>
          </a:p>
        </p:txBody>
      </p:sp>
      <p:sp>
        <p:nvSpPr>
          <p:cNvPr id="416" name="Rounded Rectangle 415">
            <a:extLst>
              <a:ext uri="{FF2B5EF4-FFF2-40B4-BE49-F238E27FC236}">
                <a16:creationId xmlns:a16="http://schemas.microsoft.com/office/drawing/2014/main" id="{2183D6B6-C10B-4247-8BB4-80C3DA6F60F9}"/>
              </a:ext>
            </a:extLst>
          </p:cNvPr>
          <p:cNvSpPr/>
          <p:nvPr/>
        </p:nvSpPr>
        <p:spPr>
          <a:xfrm>
            <a:off x="6685867" y="1430368"/>
            <a:ext cx="461175" cy="212082"/>
          </a:xfrm>
          <a:prstGeom prst="roundRect">
            <a:avLst/>
          </a:prstGeom>
          <a:solidFill>
            <a:srgbClr val="FDDF9E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Pod</a:t>
            </a:r>
          </a:p>
        </p:txBody>
      </p:sp>
      <p:sp>
        <p:nvSpPr>
          <p:cNvPr id="417" name="Rounded Rectangle 416">
            <a:extLst>
              <a:ext uri="{FF2B5EF4-FFF2-40B4-BE49-F238E27FC236}">
                <a16:creationId xmlns:a16="http://schemas.microsoft.com/office/drawing/2014/main" id="{D4D648D0-C586-6D41-8E2A-501A8637CB5E}"/>
              </a:ext>
            </a:extLst>
          </p:cNvPr>
          <p:cNvSpPr/>
          <p:nvPr/>
        </p:nvSpPr>
        <p:spPr>
          <a:xfrm>
            <a:off x="5682415" y="1430368"/>
            <a:ext cx="461175" cy="212082"/>
          </a:xfrm>
          <a:prstGeom prst="roundRect">
            <a:avLst/>
          </a:prstGeom>
          <a:solidFill>
            <a:srgbClr val="FDDF9E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Pod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8C0A3172-645D-6D45-8BA0-B3A7C6F66ED0}"/>
              </a:ext>
            </a:extLst>
          </p:cNvPr>
          <p:cNvSpPr txBox="1"/>
          <p:nvPr/>
        </p:nvSpPr>
        <p:spPr>
          <a:xfrm>
            <a:off x="6289093" y="1392542"/>
            <a:ext cx="238806" cy="147816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 defTabSz="1219261">
              <a:buFont typeface="Arial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7A725634-AC65-E847-BFA1-0B289D3BC904}"/>
              </a:ext>
            </a:extLst>
          </p:cNvPr>
          <p:cNvSpPr/>
          <p:nvPr/>
        </p:nvSpPr>
        <p:spPr>
          <a:xfrm rot="16200000">
            <a:off x="5418257" y="1940044"/>
            <a:ext cx="668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61"/>
            <a:r>
              <a:rPr lang="en-US" sz="900" dirty="0">
                <a:solidFill>
                  <a:srgbClr val="000000"/>
                </a:solidFill>
                <a:latin typeface="Vodafone Rg"/>
              </a:rPr>
              <a:t>Container</a:t>
            </a:r>
            <a:br>
              <a:rPr lang="en-US" sz="900" dirty="0">
                <a:solidFill>
                  <a:srgbClr val="000000"/>
                </a:solidFill>
                <a:latin typeface="Vodafone Rg"/>
              </a:rPr>
            </a:br>
            <a:r>
              <a:rPr lang="en-US" sz="900" dirty="0">
                <a:solidFill>
                  <a:srgbClr val="000000"/>
                </a:solidFill>
                <a:latin typeface="Vodafone Rg"/>
              </a:rPr>
              <a:t>Runtime</a:t>
            </a:r>
          </a:p>
        </p:txBody>
      </p:sp>
      <p:sp>
        <p:nvSpPr>
          <p:cNvPr id="431" name="Rounded Rectangle 430">
            <a:extLst>
              <a:ext uri="{FF2B5EF4-FFF2-40B4-BE49-F238E27FC236}">
                <a16:creationId xmlns:a16="http://schemas.microsoft.com/office/drawing/2014/main" id="{C9C3C15A-65C3-B147-93BD-6BC676CE412E}"/>
              </a:ext>
            </a:extLst>
          </p:cNvPr>
          <p:cNvSpPr/>
          <p:nvPr/>
        </p:nvSpPr>
        <p:spPr>
          <a:xfrm>
            <a:off x="8642833" y="1885323"/>
            <a:ext cx="1480778" cy="945348"/>
          </a:xfrm>
          <a:prstGeom prst="roundRect">
            <a:avLst>
              <a:gd name="adj" fmla="val 7422"/>
            </a:avLst>
          </a:prstGeom>
          <a:solidFill>
            <a:srgbClr val="F7AB8B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CaaS Manager</a:t>
            </a:r>
          </a:p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(e.g.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kubespary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,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kubeone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,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Openshift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,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etc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442" name="Rounded Rectangle 441">
            <a:extLst>
              <a:ext uri="{FF2B5EF4-FFF2-40B4-BE49-F238E27FC236}">
                <a16:creationId xmlns:a16="http://schemas.microsoft.com/office/drawing/2014/main" id="{ABAE35AC-3391-7946-9D8B-555765ED3CBB}"/>
              </a:ext>
            </a:extLst>
          </p:cNvPr>
          <p:cNvSpPr/>
          <p:nvPr/>
        </p:nvSpPr>
        <p:spPr>
          <a:xfrm rot="16200000">
            <a:off x="10342430" y="3224083"/>
            <a:ext cx="1719307" cy="1011357"/>
          </a:xfrm>
          <a:prstGeom prst="roundRect">
            <a:avLst>
              <a:gd name="adj" fmla="val 7422"/>
            </a:avLst>
          </a:prstGeom>
          <a:solidFill>
            <a:srgbClr val="F7AB8B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Cloud Infrastructure Manager/Installer</a:t>
            </a:r>
          </a:p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(e.g. Airship,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etc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) </a:t>
            </a:r>
          </a:p>
        </p:txBody>
      </p:sp>
      <p:sp>
        <p:nvSpPr>
          <p:cNvPr id="445" name="Rounded Rectangle 444">
            <a:extLst>
              <a:ext uri="{FF2B5EF4-FFF2-40B4-BE49-F238E27FC236}">
                <a16:creationId xmlns:a16="http://schemas.microsoft.com/office/drawing/2014/main" id="{AB98C97A-54EC-6D43-BC0D-F6783A085CBB}"/>
              </a:ext>
            </a:extLst>
          </p:cNvPr>
          <p:cNvSpPr/>
          <p:nvPr/>
        </p:nvSpPr>
        <p:spPr>
          <a:xfrm rot="16200000">
            <a:off x="4695266" y="2286191"/>
            <a:ext cx="1420153" cy="341885"/>
          </a:xfrm>
          <a:prstGeom prst="round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54">
              <a:defRPr/>
            </a:pPr>
            <a:endParaRPr lang="en-GB" sz="12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18A5C48D-61A5-1E41-99AF-F9CC2A0B87D4}"/>
              </a:ext>
            </a:extLst>
          </p:cNvPr>
          <p:cNvGrpSpPr/>
          <p:nvPr/>
        </p:nvGrpSpPr>
        <p:grpSpPr>
          <a:xfrm>
            <a:off x="9062933" y="3509096"/>
            <a:ext cx="630448" cy="242437"/>
            <a:chOff x="1094237" y="2714445"/>
            <a:chExt cx="630448" cy="242437"/>
          </a:xfrm>
        </p:grpSpPr>
        <p:sp>
          <p:nvSpPr>
            <p:cNvPr id="447" name="Rounded Rectangle 446">
              <a:extLst>
                <a:ext uri="{FF2B5EF4-FFF2-40B4-BE49-F238E27FC236}">
                  <a16:creationId xmlns:a16="http://schemas.microsoft.com/office/drawing/2014/main" id="{D3269014-8172-864B-8B27-AE7D66A56E7E}"/>
                </a:ext>
              </a:extLst>
            </p:cNvPr>
            <p:cNvSpPr/>
            <p:nvPr/>
          </p:nvSpPr>
          <p:spPr>
            <a:xfrm>
              <a:off x="1094237" y="2714445"/>
              <a:ext cx="630448" cy="242437"/>
            </a:xfrm>
            <a:prstGeom prst="round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E923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r" defTabSz="457154"/>
              <a:r>
                <a:rPr lang="en-GB" sz="1200" kern="0" dirty="0">
                  <a:solidFill>
                    <a:prstClr val="black"/>
                  </a:solidFill>
                  <a:latin typeface="Calibri" panose="020F0502020204030204"/>
                </a:rPr>
                <a:t>RA1 </a:t>
              </a:r>
            </a:p>
          </p:txBody>
        </p:sp>
        <p:pic>
          <p:nvPicPr>
            <p:cNvPr id="448" name="Picture 447">
              <a:extLst>
                <a:ext uri="{FF2B5EF4-FFF2-40B4-BE49-F238E27FC236}">
                  <a16:creationId xmlns:a16="http://schemas.microsoft.com/office/drawing/2014/main" id="{7455909D-0423-E24D-AB1D-0C42DC97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0457" y="2728318"/>
              <a:ext cx="240314" cy="206769"/>
            </a:xfrm>
            <a:prstGeom prst="rect">
              <a:avLst/>
            </a:prstGeom>
          </p:spPr>
        </p:pic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690C6F32-0E54-5048-9E9D-ACBFEB0B9D18}"/>
              </a:ext>
            </a:extLst>
          </p:cNvPr>
          <p:cNvGrpSpPr/>
          <p:nvPr/>
        </p:nvGrpSpPr>
        <p:grpSpPr>
          <a:xfrm>
            <a:off x="7206977" y="3239698"/>
            <a:ext cx="630448" cy="242437"/>
            <a:chOff x="1094237" y="2714445"/>
            <a:chExt cx="630448" cy="242437"/>
          </a:xfrm>
        </p:grpSpPr>
        <p:sp>
          <p:nvSpPr>
            <p:cNvPr id="450" name="Rounded Rectangle 449">
              <a:extLst>
                <a:ext uri="{FF2B5EF4-FFF2-40B4-BE49-F238E27FC236}">
                  <a16:creationId xmlns:a16="http://schemas.microsoft.com/office/drawing/2014/main" id="{82AD5224-CA29-C14A-A689-6E548B1BF9F4}"/>
                </a:ext>
              </a:extLst>
            </p:cNvPr>
            <p:cNvSpPr/>
            <p:nvPr/>
          </p:nvSpPr>
          <p:spPr>
            <a:xfrm>
              <a:off x="1094237" y="2714445"/>
              <a:ext cx="630448" cy="242437"/>
            </a:xfrm>
            <a:prstGeom prst="round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E923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r" defTabSz="457154"/>
              <a:r>
                <a:rPr lang="en-GB" sz="1200" kern="0" dirty="0">
                  <a:solidFill>
                    <a:prstClr val="black"/>
                  </a:solidFill>
                  <a:latin typeface="Calibri" panose="020F0502020204030204"/>
                </a:rPr>
                <a:t>RA1 </a:t>
              </a:r>
            </a:p>
          </p:txBody>
        </p:sp>
        <p:pic>
          <p:nvPicPr>
            <p:cNvPr id="451" name="Picture 450">
              <a:extLst>
                <a:ext uri="{FF2B5EF4-FFF2-40B4-BE49-F238E27FC236}">
                  <a16:creationId xmlns:a16="http://schemas.microsoft.com/office/drawing/2014/main" id="{694A8859-B1AC-354F-B167-CBB911A05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0457" y="2728318"/>
              <a:ext cx="240314" cy="206769"/>
            </a:xfrm>
            <a:prstGeom prst="rect">
              <a:avLst/>
            </a:prstGeom>
          </p:spPr>
        </p:pic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EDA5F410-6BB6-EC45-B868-C2ADE676F46A}"/>
              </a:ext>
            </a:extLst>
          </p:cNvPr>
          <p:cNvGrpSpPr/>
          <p:nvPr/>
        </p:nvGrpSpPr>
        <p:grpSpPr>
          <a:xfrm>
            <a:off x="7241559" y="1912021"/>
            <a:ext cx="630448" cy="242437"/>
            <a:chOff x="2569937" y="3109282"/>
            <a:chExt cx="630448" cy="242437"/>
          </a:xfrm>
        </p:grpSpPr>
        <p:sp>
          <p:nvSpPr>
            <p:cNvPr id="453" name="Rounded Rectangle 452">
              <a:extLst>
                <a:ext uri="{FF2B5EF4-FFF2-40B4-BE49-F238E27FC236}">
                  <a16:creationId xmlns:a16="http://schemas.microsoft.com/office/drawing/2014/main" id="{6CCD0DE3-6B31-AE43-B13D-27DF8CEEB739}"/>
                </a:ext>
              </a:extLst>
            </p:cNvPr>
            <p:cNvSpPr/>
            <p:nvPr/>
          </p:nvSpPr>
          <p:spPr>
            <a:xfrm>
              <a:off x="2569937" y="3109282"/>
              <a:ext cx="630448" cy="242437"/>
            </a:xfrm>
            <a:prstGeom prst="round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E923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r" defTabSz="457154"/>
              <a:r>
                <a:rPr lang="en-GB" sz="1200" kern="0" dirty="0">
                  <a:solidFill>
                    <a:prstClr val="black"/>
                  </a:solidFill>
                  <a:latin typeface="Calibri" panose="020F0502020204030204"/>
                </a:rPr>
                <a:t>RA2 </a:t>
              </a:r>
            </a:p>
          </p:txBody>
        </p:sp>
        <p:pic>
          <p:nvPicPr>
            <p:cNvPr id="454" name="Picture 453">
              <a:extLst>
                <a:ext uri="{FF2B5EF4-FFF2-40B4-BE49-F238E27FC236}">
                  <a16:creationId xmlns:a16="http://schemas.microsoft.com/office/drawing/2014/main" id="{C0EF5C43-A2E7-C64A-BEE9-F0BA6C0C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3810" y="3121102"/>
              <a:ext cx="224122" cy="217657"/>
            </a:xfrm>
            <a:prstGeom prst="rect">
              <a:avLst/>
            </a:prstGeom>
          </p:spPr>
        </p:pic>
      </p:grpSp>
      <p:sp>
        <p:nvSpPr>
          <p:cNvPr id="455" name="Rounded Rectangle 454">
            <a:extLst>
              <a:ext uri="{FF2B5EF4-FFF2-40B4-BE49-F238E27FC236}">
                <a16:creationId xmlns:a16="http://schemas.microsoft.com/office/drawing/2014/main" id="{BDECC008-4E94-A24D-8774-14062707630A}"/>
              </a:ext>
            </a:extLst>
          </p:cNvPr>
          <p:cNvSpPr/>
          <p:nvPr/>
        </p:nvSpPr>
        <p:spPr>
          <a:xfrm>
            <a:off x="3928999" y="4333296"/>
            <a:ext cx="630448" cy="256208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54">
              <a:defRPr/>
            </a:pPr>
            <a:r>
              <a:rPr lang="en-GB" sz="1200" kern="0" dirty="0">
                <a:solidFill>
                  <a:prstClr val="white"/>
                </a:solidFill>
                <a:latin typeface="Calibri" panose="020F0502020204030204"/>
              </a:rPr>
              <a:t>RM</a:t>
            </a:r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35AF4770-190F-D546-B765-C0CB7C642438}"/>
              </a:ext>
            </a:extLst>
          </p:cNvPr>
          <p:cNvGrpSpPr/>
          <p:nvPr/>
        </p:nvGrpSpPr>
        <p:grpSpPr>
          <a:xfrm>
            <a:off x="4608887" y="4337177"/>
            <a:ext cx="630448" cy="242437"/>
            <a:chOff x="1094237" y="2714445"/>
            <a:chExt cx="630448" cy="242437"/>
          </a:xfrm>
        </p:grpSpPr>
        <p:sp>
          <p:nvSpPr>
            <p:cNvPr id="457" name="Rounded Rectangle 456">
              <a:extLst>
                <a:ext uri="{FF2B5EF4-FFF2-40B4-BE49-F238E27FC236}">
                  <a16:creationId xmlns:a16="http://schemas.microsoft.com/office/drawing/2014/main" id="{D6B24405-7CB6-8E4F-8FFE-9528F8C39E7B}"/>
                </a:ext>
              </a:extLst>
            </p:cNvPr>
            <p:cNvSpPr/>
            <p:nvPr/>
          </p:nvSpPr>
          <p:spPr>
            <a:xfrm>
              <a:off x="1094237" y="2714445"/>
              <a:ext cx="630448" cy="242437"/>
            </a:xfrm>
            <a:prstGeom prst="round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E923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r" defTabSz="457154"/>
              <a:r>
                <a:rPr lang="en-GB" sz="1200" kern="0" dirty="0">
                  <a:solidFill>
                    <a:prstClr val="black"/>
                  </a:solidFill>
                  <a:latin typeface="Calibri" panose="020F0502020204030204"/>
                </a:rPr>
                <a:t>RA1 </a:t>
              </a:r>
            </a:p>
          </p:txBody>
        </p:sp>
        <p:pic>
          <p:nvPicPr>
            <p:cNvPr id="458" name="Picture 457">
              <a:extLst>
                <a:ext uri="{FF2B5EF4-FFF2-40B4-BE49-F238E27FC236}">
                  <a16:creationId xmlns:a16="http://schemas.microsoft.com/office/drawing/2014/main" id="{99FABDCE-A0A8-4C48-A804-E3CA149AA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0457" y="2728318"/>
              <a:ext cx="240314" cy="206769"/>
            </a:xfrm>
            <a:prstGeom prst="rect">
              <a:avLst/>
            </a:prstGeom>
          </p:spPr>
        </p:pic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2C0C2444-EC6B-2C4C-BD7B-4913741A23E2}"/>
              </a:ext>
            </a:extLst>
          </p:cNvPr>
          <p:cNvGrpSpPr/>
          <p:nvPr/>
        </p:nvGrpSpPr>
        <p:grpSpPr>
          <a:xfrm>
            <a:off x="5282554" y="4333296"/>
            <a:ext cx="630448" cy="242437"/>
            <a:chOff x="2569937" y="3109282"/>
            <a:chExt cx="630448" cy="242437"/>
          </a:xfrm>
        </p:grpSpPr>
        <p:sp>
          <p:nvSpPr>
            <p:cNvPr id="460" name="Rounded Rectangle 459">
              <a:extLst>
                <a:ext uri="{FF2B5EF4-FFF2-40B4-BE49-F238E27FC236}">
                  <a16:creationId xmlns:a16="http://schemas.microsoft.com/office/drawing/2014/main" id="{826ACFC6-8D82-B346-998D-C1E0ADDB68DF}"/>
                </a:ext>
              </a:extLst>
            </p:cNvPr>
            <p:cNvSpPr/>
            <p:nvPr/>
          </p:nvSpPr>
          <p:spPr>
            <a:xfrm>
              <a:off x="2569937" y="3109282"/>
              <a:ext cx="630448" cy="242437"/>
            </a:xfrm>
            <a:prstGeom prst="round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E923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r" defTabSz="457154"/>
              <a:r>
                <a:rPr lang="en-GB" sz="1200" kern="0" dirty="0">
                  <a:solidFill>
                    <a:prstClr val="black"/>
                  </a:solidFill>
                  <a:latin typeface="Calibri" panose="020F0502020204030204"/>
                </a:rPr>
                <a:t>RA2 </a:t>
              </a:r>
            </a:p>
          </p:txBody>
        </p:sp>
        <p:pic>
          <p:nvPicPr>
            <p:cNvPr id="461" name="Picture 460">
              <a:extLst>
                <a:ext uri="{FF2B5EF4-FFF2-40B4-BE49-F238E27FC236}">
                  <a16:creationId xmlns:a16="http://schemas.microsoft.com/office/drawing/2014/main" id="{12BF3868-00FD-4945-B45C-0FC92FC8A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3810" y="3121102"/>
              <a:ext cx="224122" cy="217657"/>
            </a:xfrm>
            <a:prstGeom prst="rect">
              <a:avLst/>
            </a:prstGeom>
          </p:spPr>
        </p:pic>
      </p:grpSp>
      <p:sp>
        <p:nvSpPr>
          <p:cNvPr id="462" name="Rounded Rectangle 461">
            <a:extLst>
              <a:ext uri="{FF2B5EF4-FFF2-40B4-BE49-F238E27FC236}">
                <a16:creationId xmlns:a16="http://schemas.microsoft.com/office/drawing/2014/main" id="{F0ED7BF2-2D78-984D-9BC1-BEF65EB58776}"/>
              </a:ext>
            </a:extLst>
          </p:cNvPr>
          <p:cNvSpPr/>
          <p:nvPr/>
        </p:nvSpPr>
        <p:spPr>
          <a:xfrm rot="16200000">
            <a:off x="5087598" y="2219160"/>
            <a:ext cx="630448" cy="256208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54">
              <a:defRPr/>
            </a:pPr>
            <a:r>
              <a:rPr lang="en-GB" sz="1200" kern="0" dirty="0">
                <a:solidFill>
                  <a:prstClr val="white"/>
                </a:solidFill>
                <a:latin typeface="Calibri" panose="020F0502020204030204"/>
              </a:rPr>
              <a:t>RM</a:t>
            </a:r>
          </a:p>
        </p:txBody>
      </p: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9BA3B582-CC61-3D4A-8D6E-D1722F81FA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 flipV="1">
            <a:off x="10115584" y="4477250"/>
            <a:ext cx="580603" cy="1842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oval"/>
            <a:tailEnd type="oval"/>
          </a:ln>
          <a:effectLst/>
        </p:spPr>
      </p:cxn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FA74C315-A64A-4240-8160-80EEBDA9E19F}"/>
              </a:ext>
            </a:extLst>
          </p:cNvPr>
          <p:cNvGrpSpPr/>
          <p:nvPr/>
        </p:nvGrpSpPr>
        <p:grpSpPr>
          <a:xfrm rot="16200000">
            <a:off x="10529098" y="3103632"/>
            <a:ext cx="630448" cy="242437"/>
            <a:chOff x="1094237" y="2714445"/>
            <a:chExt cx="630448" cy="242437"/>
          </a:xfrm>
        </p:grpSpPr>
        <p:sp>
          <p:nvSpPr>
            <p:cNvPr id="465" name="Rounded Rectangle 464">
              <a:extLst>
                <a:ext uri="{FF2B5EF4-FFF2-40B4-BE49-F238E27FC236}">
                  <a16:creationId xmlns:a16="http://schemas.microsoft.com/office/drawing/2014/main" id="{E932872F-47F2-2B40-8013-B7E6AC515F95}"/>
                </a:ext>
              </a:extLst>
            </p:cNvPr>
            <p:cNvSpPr/>
            <p:nvPr/>
          </p:nvSpPr>
          <p:spPr>
            <a:xfrm>
              <a:off x="1094237" y="2714445"/>
              <a:ext cx="630448" cy="242437"/>
            </a:xfrm>
            <a:prstGeom prst="roundRect">
              <a:avLst/>
            </a:prstGeom>
            <a:solidFill>
              <a:srgbClr val="F7AB8B"/>
            </a:solidFill>
            <a:ln w="6350" cap="flat" cmpd="sng" algn="ctr">
              <a:solidFill>
                <a:srgbClr val="B961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r" defTabSz="457154"/>
              <a:r>
                <a:rPr lang="en-GB" sz="1200" kern="0" dirty="0">
                  <a:solidFill>
                    <a:prstClr val="black"/>
                  </a:solidFill>
                  <a:latin typeface="Calibri" panose="020F0502020204030204"/>
                </a:rPr>
                <a:t>RI1 </a:t>
              </a:r>
            </a:p>
          </p:txBody>
        </p:sp>
        <p:pic>
          <p:nvPicPr>
            <p:cNvPr id="466" name="Picture 465">
              <a:extLst>
                <a:ext uri="{FF2B5EF4-FFF2-40B4-BE49-F238E27FC236}">
                  <a16:creationId xmlns:a16="http://schemas.microsoft.com/office/drawing/2014/main" id="{0A4BFB89-7A97-3045-8447-C3687D3C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0457" y="2728318"/>
              <a:ext cx="240314" cy="206769"/>
            </a:xfrm>
            <a:prstGeom prst="rect">
              <a:avLst/>
            </a:prstGeom>
          </p:spPr>
        </p:pic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F4B0BC6D-01BB-E044-A192-63C71B94B630}"/>
              </a:ext>
            </a:extLst>
          </p:cNvPr>
          <p:cNvGrpSpPr/>
          <p:nvPr/>
        </p:nvGrpSpPr>
        <p:grpSpPr>
          <a:xfrm>
            <a:off x="9463353" y="1906880"/>
            <a:ext cx="630448" cy="242437"/>
            <a:chOff x="2569937" y="3109282"/>
            <a:chExt cx="630448" cy="242437"/>
          </a:xfrm>
        </p:grpSpPr>
        <p:sp>
          <p:nvSpPr>
            <p:cNvPr id="468" name="Rounded Rectangle 467">
              <a:extLst>
                <a:ext uri="{FF2B5EF4-FFF2-40B4-BE49-F238E27FC236}">
                  <a16:creationId xmlns:a16="http://schemas.microsoft.com/office/drawing/2014/main" id="{A63D6769-96DF-7344-A1F6-A2623A4DA30B}"/>
                </a:ext>
              </a:extLst>
            </p:cNvPr>
            <p:cNvSpPr/>
            <p:nvPr/>
          </p:nvSpPr>
          <p:spPr>
            <a:xfrm>
              <a:off x="2569937" y="3109282"/>
              <a:ext cx="630448" cy="242437"/>
            </a:xfrm>
            <a:prstGeom prst="roundRect">
              <a:avLst/>
            </a:prstGeom>
            <a:solidFill>
              <a:srgbClr val="F7AB8B"/>
            </a:solidFill>
            <a:ln w="6350" cap="flat" cmpd="sng" algn="ctr">
              <a:solidFill>
                <a:srgbClr val="B961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r" defTabSz="457154"/>
              <a:r>
                <a:rPr lang="en-GB" sz="1200" kern="0" dirty="0">
                  <a:solidFill>
                    <a:prstClr val="black"/>
                  </a:solidFill>
                  <a:latin typeface="Calibri" panose="020F0502020204030204"/>
                </a:rPr>
                <a:t>RI2 </a:t>
              </a:r>
            </a:p>
          </p:txBody>
        </p:sp>
        <p:pic>
          <p:nvPicPr>
            <p:cNvPr id="469" name="Picture 468">
              <a:extLst>
                <a:ext uri="{FF2B5EF4-FFF2-40B4-BE49-F238E27FC236}">
                  <a16:creationId xmlns:a16="http://schemas.microsoft.com/office/drawing/2014/main" id="{926C2AEF-81FC-0443-B9CE-3CE5DA695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3810" y="3121102"/>
              <a:ext cx="224122" cy="217657"/>
            </a:xfrm>
            <a:prstGeom prst="rect">
              <a:avLst/>
            </a:prstGeom>
          </p:spPr>
        </p:pic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8DDA3C2F-FDCF-D440-B884-BB6D723B33B7}"/>
              </a:ext>
            </a:extLst>
          </p:cNvPr>
          <p:cNvGrpSpPr/>
          <p:nvPr/>
        </p:nvGrpSpPr>
        <p:grpSpPr>
          <a:xfrm>
            <a:off x="7365170" y="4339654"/>
            <a:ext cx="630448" cy="242437"/>
            <a:chOff x="1094237" y="2714445"/>
            <a:chExt cx="630448" cy="242437"/>
          </a:xfrm>
        </p:grpSpPr>
        <p:sp>
          <p:nvSpPr>
            <p:cNvPr id="471" name="Rounded Rectangle 470">
              <a:extLst>
                <a:ext uri="{FF2B5EF4-FFF2-40B4-BE49-F238E27FC236}">
                  <a16:creationId xmlns:a16="http://schemas.microsoft.com/office/drawing/2014/main" id="{30538E19-EF65-F040-B7AA-E3F83F7F6C23}"/>
                </a:ext>
              </a:extLst>
            </p:cNvPr>
            <p:cNvSpPr/>
            <p:nvPr/>
          </p:nvSpPr>
          <p:spPr>
            <a:xfrm>
              <a:off x="1094237" y="2714445"/>
              <a:ext cx="630448" cy="242437"/>
            </a:xfrm>
            <a:prstGeom prst="roundRect">
              <a:avLst/>
            </a:prstGeom>
            <a:solidFill>
              <a:srgbClr val="F7AB8B"/>
            </a:solidFill>
            <a:ln w="6350" cap="flat" cmpd="sng" algn="ctr">
              <a:solidFill>
                <a:srgbClr val="B961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r" defTabSz="457154"/>
              <a:r>
                <a:rPr lang="en-GB" sz="1200" kern="0" dirty="0">
                  <a:solidFill>
                    <a:prstClr val="black"/>
                  </a:solidFill>
                  <a:latin typeface="Calibri" panose="020F0502020204030204"/>
                </a:rPr>
                <a:t>RI1 </a:t>
              </a:r>
            </a:p>
          </p:txBody>
        </p:sp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D1381EF6-F7F8-7046-B920-62E24EA18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0457" y="2728318"/>
              <a:ext cx="240314" cy="206769"/>
            </a:xfrm>
            <a:prstGeom prst="rect">
              <a:avLst/>
            </a:prstGeom>
          </p:spPr>
        </p:pic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C5E712BB-F292-B746-ABA2-CE2B554C80B6}"/>
              </a:ext>
            </a:extLst>
          </p:cNvPr>
          <p:cNvGrpSpPr/>
          <p:nvPr/>
        </p:nvGrpSpPr>
        <p:grpSpPr>
          <a:xfrm>
            <a:off x="8041838" y="4333296"/>
            <a:ext cx="630448" cy="242437"/>
            <a:chOff x="2569937" y="3109282"/>
            <a:chExt cx="630448" cy="242437"/>
          </a:xfrm>
        </p:grpSpPr>
        <p:sp>
          <p:nvSpPr>
            <p:cNvPr id="474" name="Rounded Rectangle 473">
              <a:extLst>
                <a:ext uri="{FF2B5EF4-FFF2-40B4-BE49-F238E27FC236}">
                  <a16:creationId xmlns:a16="http://schemas.microsoft.com/office/drawing/2014/main" id="{EAF2B460-BF7F-5149-9512-1BAE9C0B4CB6}"/>
                </a:ext>
              </a:extLst>
            </p:cNvPr>
            <p:cNvSpPr/>
            <p:nvPr/>
          </p:nvSpPr>
          <p:spPr>
            <a:xfrm>
              <a:off x="2569937" y="3109282"/>
              <a:ext cx="630448" cy="242437"/>
            </a:xfrm>
            <a:prstGeom prst="roundRect">
              <a:avLst/>
            </a:prstGeom>
            <a:solidFill>
              <a:srgbClr val="F7AB8B"/>
            </a:solidFill>
            <a:ln w="6350" cap="flat" cmpd="sng" algn="ctr">
              <a:solidFill>
                <a:srgbClr val="B961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r" defTabSz="457154"/>
              <a:r>
                <a:rPr lang="en-GB" sz="1200" kern="0" dirty="0">
                  <a:solidFill>
                    <a:prstClr val="black"/>
                  </a:solidFill>
                  <a:latin typeface="Calibri" panose="020F0502020204030204"/>
                </a:rPr>
                <a:t>RI2 </a:t>
              </a:r>
            </a:p>
          </p:txBody>
        </p:sp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D44BF5A0-D19D-CC47-A367-222D4B02F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3810" y="3121102"/>
              <a:ext cx="224122" cy="217657"/>
            </a:xfrm>
            <a:prstGeom prst="rect">
              <a:avLst/>
            </a:prstGeom>
          </p:spPr>
        </p:pic>
      </p:grpSp>
      <p:sp>
        <p:nvSpPr>
          <p:cNvPr id="476" name="Rounded Rectangle 475">
            <a:extLst>
              <a:ext uri="{FF2B5EF4-FFF2-40B4-BE49-F238E27FC236}">
                <a16:creationId xmlns:a16="http://schemas.microsoft.com/office/drawing/2014/main" id="{B57461AD-0478-BA4C-B5EC-13D0B1DE8E02}"/>
              </a:ext>
            </a:extLst>
          </p:cNvPr>
          <p:cNvSpPr/>
          <p:nvPr/>
        </p:nvSpPr>
        <p:spPr>
          <a:xfrm>
            <a:off x="2875421" y="3174436"/>
            <a:ext cx="7238059" cy="872537"/>
          </a:xfrm>
          <a:prstGeom prst="roundRect">
            <a:avLst>
              <a:gd name="adj" fmla="val 11355"/>
            </a:avLst>
          </a:prstGeom>
          <a:noFill/>
          <a:ln w="76200" cap="flat" cmpd="sng" algn="ctr">
            <a:solidFill>
              <a:srgbClr val="BA4CFF"/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40BB0843-1F81-8D4C-B1E1-9EAC2D7E72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 flipV="1">
            <a:off x="3985610" y="2836017"/>
            <a:ext cx="0" cy="336539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E58221ED-1CAB-A64B-B385-2E90379BC7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 flipV="1">
            <a:off x="3813062" y="4038705"/>
            <a:ext cx="0" cy="24627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5CD3C04A-06E7-1C4E-A8A3-C32614D9ECC0}"/>
              </a:ext>
            </a:extLst>
          </p:cNvPr>
          <p:cNvCxnSpPr>
            <a:cxnSpLocks/>
          </p:cNvCxnSpPr>
          <p:nvPr/>
        </p:nvCxnSpPr>
        <p:spPr>
          <a:xfrm>
            <a:off x="9562495" y="4038705"/>
            <a:ext cx="0" cy="262929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C3802B42-5352-4146-982A-0B6A037C0E2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 flipV="1">
            <a:off x="9376161" y="2830671"/>
            <a:ext cx="0" cy="33654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EB785C88-CD82-D040-9E5E-C97577178C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 flipV="1">
            <a:off x="10115802" y="3601796"/>
            <a:ext cx="580603" cy="1842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oval"/>
            <a:tailEnd type="oval"/>
          </a:ln>
          <a:effectLst/>
        </p:spPr>
      </p:cxn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7872A81B-3613-3745-9A0D-BBC2240E61C3}"/>
              </a:ext>
            </a:extLst>
          </p:cNvPr>
          <p:cNvGrpSpPr/>
          <p:nvPr/>
        </p:nvGrpSpPr>
        <p:grpSpPr>
          <a:xfrm rot="16200000">
            <a:off x="2426739" y="3488246"/>
            <a:ext cx="630448" cy="242437"/>
            <a:chOff x="1094237" y="2714445"/>
            <a:chExt cx="630448" cy="242437"/>
          </a:xfrm>
        </p:grpSpPr>
        <p:sp>
          <p:nvSpPr>
            <p:cNvPr id="514" name="Rounded Rectangle 513">
              <a:extLst>
                <a:ext uri="{FF2B5EF4-FFF2-40B4-BE49-F238E27FC236}">
                  <a16:creationId xmlns:a16="http://schemas.microsoft.com/office/drawing/2014/main" id="{3F6B040F-C08D-4F48-84CB-6A5C69D763A9}"/>
                </a:ext>
              </a:extLst>
            </p:cNvPr>
            <p:cNvSpPr/>
            <p:nvPr/>
          </p:nvSpPr>
          <p:spPr>
            <a:xfrm>
              <a:off x="1094237" y="2714445"/>
              <a:ext cx="630448" cy="242437"/>
            </a:xfrm>
            <a:prstGeom prst="roundRect">
              <a:avLst/>
            </a:prstGeom>
            <a:solidFill>
              <a:srgbClr val="BA4CFF"/>
            </a:solidFill>
            <a:ln w="6350" cap="flat" cmpd="sng" algn="ctr">
              <a:solidFill>
                <a:srgbClr val="B961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r" defTabSz="457154"/>
              <a:r>
                <a:rPr lang="en-GB" sz="1200" kern="0" dirty="0">
                  <a:solidFill>
                    <a:srgbClr val="FFFFFF"/>
                  </a:solidFill>
                  <a:latin typeface="Calibri" panose="020F0502020204030204"/>
                </a:rPr>
                <a:t>RC1 </a:t>
              </a:r>
            </a:p>
          </p:txBody>
        </p:sp>
        <p:pic>
          <p:nvPicPr>
            <p:cNvPr id="515" name="Picture 514">
              <a:extLst>
                <a:ext uri="{FF2B5EF4-FFF2-40B4-BE49-F238E27FC236}">
                  <a16:creationId xmlns:a16="http://schemas.microsoft.com/office/drawing/2014/main" id="{F42232BC-BECA-9A44-933B-1B7ABAF71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0457" y="2728318"/>
              <a:ext cx="240314" cy="206769"/>
            </a:xfrm>
            <a:prstGeom prst="rect">
              <a:avLst/>
            </a:prstGeom>
          </p:spPr>
        </p:pic>
      </p:grpSp>
      <p:sp>
        <p:nvSpPr>
          <p:cNvPr id="516" name="Rounded Rectangle 515">
            <a:extLst>
              <a:ext uri="{FF2B5EF4-FFF2-40B4-BE49-F238E27FC236}">
                <a16:creationId xmlns:a16="http://schemas.microsoft.com/office/drawing/2014/main" id="{DABBF53C-5D41-B94A-B892-B49E3D17525F}"/>
              </a:ext>
            </a:extLst>
          </p:cNvPr>
          <p:cNvSpPr/>
          <p:nvPr/>
        </p:nvSpPr>
        <p:spPr>
          <a:xfrm>
            <a:off x="5599354" y="1857935"/>
            <a:ext cx="2320659" cy="996819"/>
          </a:xfrm>
          <a:prstGeom prst="roundRect">
            <a:avLst>
              <a:gd name="adj" fmla="val 11355"/>
            </a:avLst>
          </a:prstGeom>
          <a:noFill/>
          <a:ln w="76200" cap="flat" cmpd="sng" algn="ctr">
            <a:solidFill>
              <a:srgbClr val="BA4CFF"/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89EFDFD9-DBD0-B943-8934-2DA92AEA621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 flipV="1">
            <a:off x="5899342" y="1749274"/>
            <a:ext cx="0" cy="79296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911A3D7D-9B4D-B948-A1C9-31891ECE57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403" idx="2"/>
          </p:cNvCxnSpPr>
          <p:nvPr/>
        </p:nvCxnSpPr>
        <p:spPr>
          <a:xfrm flipV="1">
            <a:off x="6758759" y="2836017"/>
            <a:ext cx="0" cy="33654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AC6383FC-CFF8-0642-B15F-820573D44B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7939365" y="2356345"/>
            <a:ext cx="722820" cy="1652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oval"/>
            <a:tailEnd type="oval"/>
          </a:ln>
          <a:effectLst/>
        </p:spPr>
      </p:cxn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744B8FF2-6AD0-974D-B5DF-8EBDAD417506}"/>
              </a:ext>
            </a:extLst>
          </p:cNvPr>
          <p:cNvGrpSpPr/>
          <p:nvPr/>
        </p:nvGrpSpPr>
        <p:grpSpPr>
          <a:xfrm>
            <a:off x="5744961" y="2819636"/>
            <a:ext cx="630448" cy="242437"/>
            <a:chOff x="2569937" y="3109282"/>
            <a:chExt cx="630448" cy="242437"/>
          </a:xfrm>
        </p:grpSpPr>
        <p:sp>
          <p:nvSpPr>
            <p:cNvPr id="522" name="Rounded Rectangle 521">
              <a:extLst>
                <a:ext uri="{FF2B5EF4-FFF2-40B4-BE49-F238E27FC236}">
                  <a16:creationId xmlns:a16="http://schemas.microsoft.com/office/drawing/2014/main" id="{F0E1DB6D-6B9B-2945-A088-933D06FA26F3}"/>
                </a:ext>
              </a:extLst>
            </p:cNvPr>
            <p:cNvSpPr/>
            <p:nvPr/>
          </p:nvSpPr>
          <p:spPr>
            <a:xfrm>
              <a:off x="2569937" y="3109282"/>
              <a:ext cx="630448" cy="242437"/>
            </a:xfrm>
            <a:prstGeom prst="roundRect">
              <a:avLst/>
            </a:prstGeom>
            <a:solidFill>
              <a:srgbClr val="BA4CFF"/>
            </a:solidFill>
            <a:ln w="6350" cap="flat" cmpd="sng" algn="ctr">
              <a:solidFill>
                <a:srgbClr val="B961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r" defTabSz="457154"/>
              <a:r>
                <a:rPr lang="en-GB" sz="1200" kern="0" dirty="0">
                  <a:solidFill>
                    <a:srgbClr val="FFFFFF"/>
                  </a:solidFill>
                  <a:latin typeface="Calibri" panose="020F0502020204030204"/>
                </a:rPr>
                <a:t>RC2 </a:t>
              </a:r>
            </a:p>
          </p:txBody>
        </p:sp>
        <p:pic>
          <p:nvPicPr>
            <p:cNvPr id="523" name="Picture 522">
              <a:extLst>
                <a:ext uri="{FF2B5EF4-FFF2-40B4-BE49-F238E27FC236}">
                  <a16:creationId xmlns:a16="http://schemas.microsoft.com/office/drawing/2014/main" id="{CF49DBBD-CA97-5940-A6EB-F04269CAF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3810" y="3121102"/>
              <a:ext cx="224122" cy="217657"/>
            </a:xfrm>
            <a:prstGeom prst="rect">
              <a:avLst/>
            </a:prstGeom>
          </p:spPr>
        </p:pic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4D3DDB64-F25A-184A-85C4-F6EB157B6BB1}"/>
              </a:ext>
            </a:extLst>
          </p:cNvPr>
          <p:cNvGrpSpPr/>
          <p:nvPr/>
        </p:nvGrpSpPr>
        <p:grpSpPr>
          <a:xfrm>
            <a:off x="482427" y="1471847"/>
            <a:ext cx="1992359" cy="3071495"/>
            <a:chOff x="482427" y="1194052"/>
            <a:chExt cx="1992359" cy="3071495"/>
          </a:xfrm>
        </p:grpSpPr>
        <p:sp>
          <p:nvSpPr>
            <p:cNvPr id="484" name="Rounded Rectangle 483">
              <a:extLst>
                <a:ext uri="{FF2B5EF4-FFF2-40B4-BE49-F238E27FC236}">
                  <a16:creationId xmlns:a16="http://schemas.microsoft.com/office/drawing/2014/main" id="{E5FAA2FA-3DC4-3349-BE4D-E5F708C187D2}"/>
                </a:ext>
              </a:extLst>
            </p:cNvPr>
            <p:cNvSpPr/>
            <p:nvPr/>
          </p:nvSpPr>
          <p:spPr>
            <a:xfrm>
              <a:off x="484238" y="1565287"/>
              <a:ext cx="630448" cy="256208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1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RM</a:t>
              </a:r>
            </a:p>
          </p:txBody>
        </p: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82F3A4A5-5AF3-2849-BDAE-B69882B1F702}"/>
                </a:ext>
              </a:extLst>
            </p:cNvPr>
            <p:cNvGrpSpPr/>
            <p:nvPr/>
          </p:nvGrpSpPr>
          <p:grpSpPr>
            <a:xfrm>
              <a:off x="484238" y="1971991"/>
              <a:ext cx="630448" cy="242437"/>
              <a:chOff x="1094237" y="2714445"/>
              <a:chExt cx="630448" cy="242437"/>
            </a:xfrm>
          </p:grpSpPr>
          <p:sp>
            <p:nvSpPr>
              <p:cNvPr id="511" name="Rounded Rectangle 510">
                <a:extLst>
                  <a:ext uri="{FF2B5EF4-FFF2-40B4-BE49-F238E27FC236}">
                    <a16:creationId xmlns:a16="http://schemas.microsoft.com/office/drawing/2014/main" id="{DC6C5E29-1D95-A34A-890D-4A3F21EEC44E}"/>
                  </a:ext>
                </a:extLst>
              </p:cNvPr>
              <p:cNvSpPr/>
              <p:nvPr/>
            </p:nvSpPr>
            <p:spPr>
              <a:xfrm>
                <a:off x="1094237" y="2714445"/>
                <a:ext cx="630448" cy="242437"/>
              </a:xfrm>
              <a:prstGeom prst="round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E923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4571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RA1 </a:t>
                </a:r>
              </a:p>
            </p:txBody>
          </p:sp>
          <p:pic>
            <p:nvPicPr>
              <p:cNvPr id="512" name="Picture 511">
                <a:extLst>
                  <a:ext uri="{FF2B5EF4-FFF2-40B4-BE49-F238E27FC236}">
                    <a16:creationId xmlns:a16="http://schemas.microsoft.com/office/drawing/2014/main" id="{6C4B780E-FF72-3543-9D83-AA967EF96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0457" y="2728318"/>
                <a:ext cx="240314" cy="206769"/>
              </a:xfrm>
              <a:prstGeom prst="rect">
                <a:avLst/>
              </a:prstGeom>
            </p:spPr>
          </p:pic>
        </p:grp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D885F056-D046-8048-92D3-9F4B9E9D7622}"/>
                </a:ext>
              </a:extLst>
            </p:cNvPr>
            <p:cNvGrpSpPr/>
            <p:nvPr/>
          </p:nvGrpSpPr>
          <p:grpSpPr>
            <a:xfrm>
              <a:off x="484238" y="2382424"/>
              <a:ext cx="630448" cy="242437"/>
              <a:chOff x="2569937" y="3109282"/>
              <a:chExt cx="630448" cy="242437"/>
            </a:xfrm>
          </p:grpSpPr>
          <p:sp>
            <p:nvSpPr>
              <p:cNvPr id="509" name="Rounded Rectangle 508">
                <a:extLst>
                  <a:ext uri="{FF2B5EF4-FFF2-40B4-BE49-F238E27FC236}">
                    <a16:creationId xmlns:a16="http://schemas.microsoft.com/office/drawing/2014/main" id="{F14D58F8-01AF-4944-B5F8-4131D79160B0}"/>
                  </a:ext>
                </a:extLst>
              </p:cNvPr>
              <p:cNvSpPr/>
              <p:nvPr/>
            </p:nvSpPr>
            <p:spPr>
              <a:xfrm>
                <a:off x="2569937" y="3109282"/>
                <a:ext cx="630448" cy="242437"/>
              </a:xfrm>
              <a:prstGeom prst="round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E923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4571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RA2 </a:t>
                </a:r>
              </a:p>
            </p:txBody>
          </p:sp>
          <p:pic>
            <p:nvPicPr>
              <p:cNvPr id="510" name="Picture 509">
                <a:extLst>
                  <a:ext uri="{FF2B5EF4-FFF2-40B4-BE49-F238E27FC236}">
                    <a16:creationId xmlns:a16="http://schemas.microsoft.com/office/drawing/2014/main" id="{9D7A7900-EA34-8749-92DC-331222B04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93810" y="3121102"/>
                <a:ext cx="224122" cy="217657"/>
              </a:xfrm>
              <a:prstGeom prst="rect">
                <a:avLst/>
              </a:prstGeom>
            </p:spPr>
          </p:pic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44802B55-BBCE-3647-9D4E-BCCE253EB23B}"/>
                </a:ext>
              </a:extLst>
            </p:cNvPr>
            <p:cNvGrpSpPr/>
            <p:nvPr/>
          </p:nvGrpSpPr>
          <p:grpSpPr>
            <a:xfrm>
              <a:off x="489519" y="2794058"/>
              <a:ext cx="630448" cy="242437"/>
              <a:chOff x="1094237" y="2714445"/>
              <a:chExt cx="630448" cy="242437"/>
            </a:xfrm>
          </p:grpSpPr>
          <p:sp>
            <p:nvSpPr>
              <p:cNvPr id="507" name="Rounded Rectangle 506">
                <a:extLst>
                  <a:ext uri="{FF2B5EF4-FFF2-40B4-BE49-F238E27FC236}">
                    <a16:creationId xmlns:a16="http://schemas.microsoft.com/office/drawing/2014/main" id="{CA2EFD8E-6F18-BB4C-94B7-D28BD3CBD315}"/>
                  </a:ext>
                </a:extLst>
              </p:cNvPr>
              <p:cNvSpPr/>
              <p:nvPr/>
            </p:nvSpPr>
            <p:spPr>
              <a:xfrm>
                <a:off x="1094237" y="2714445"/>
                <a:ext cx="630448" cy="242437"/>
              </a:xfrm>
              <a:prstGeom prst="roundRect">
                <a:avLst/>
              </a:prstGeom>
              <a:solidFill>
                <a:srgbClr val="F7AB8B"/>
              </a:solidFill>
              <a:ln w="6350" cap="flat" cmpd="sng" algn="ctr">
                <a:solidFill>
                  <a:srgbClr val="B961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4571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RI1 </a:t>
                </a:r>
              </a:p>
            </p:txBody>
          </p:sp>
          <p:pic>
            <p:nvPicPr>
              <p:cNvPr id="508" name="Picture 507">
                <a:extLst>
                  <a:ext uri="{FF2B5EF4-FFF2-40B4-BE49-F238E27FC236}">
                    <a16:creationId xmlns:a16="http://schemas.microsoft.com/office/drawing/2014/main" id="{13AD485D-719B-1543-9BD5-73935AFB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0457" y="2728318"/>
                <a:ext cx="240314" cy="206769"/>
              </a:xfrm>
              <a:prstGeom prst="rect">
                <a:avLst/>
              </a:prstGeom>
            </p:spPr>
          </p:pic>
        </p:grpSp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2F77505D-E9E6-A24A-A065-2D2CEFB31CB4}"/>
                </a:ext>
              </a:extLst>
            </p:cNvPr>
            <p:cNvGrpSpPr/>
            <p:nvPr/>
          </p:nvGrpSpPr>
          <p:grpSpPr>
            <a:xfrm>
              <a:off x="489624" y="3199544"/>
              <a:ext cx="630448" cy="242437"/>
              <a:chOff x="2569937" y="3109282"/>
              <a:chExt cx="630448" cy="242437"/>
            </a:xfrm>
          </p:grpSpPr>
          <p:sp>
            <p:nvSpPr>
              <p:cNvPr id="505" name="Rounded Rectangle 504">
                <a:extLst>
                  <a:ext uri="{FF2B5EF4-FFF2-40B4-BE49-F238E27FC236}">
                    <a16:creationId xmlns:a16="http://schemas.microsoft.com/office/drawing/2014/main" id="{B4F444DC-DB44-EC49-BED8-C34CB833C668}"/>
                  </a:ext>
                </a:extLst>
              </p:cNvPr>
              <p:cNvSpPr/>
              <p:nvPr/>
            </p:nvSpPr>
            <p:spPr>
              <a:xfrm>
                <a:off x="2569937" y="3109282"/>
                <a:ext cx="630448" cy="242437"/>
              </a:xfrm>
              <a:prstGeom prst="roundRect">
                <a:avLst/>
              </a:prstGeom>
              <a:solidFill>
                <a:srgbClr val="F7AB8B"/>
              </a:solidFill>
              <a:ln w="6350" cap="flat" cmpd="sng" algn="ctr">
                <a:solidFill>
                  <a:srgbClr val="B961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4571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RI2 </a:t>
                </a:r>
              </a:p>
            </p:txBody>
          </p:sp>
          <p:pic>
            <p:nvPicPr>
              <p:cNvPr id="506" name="Picture 505">
                <a:extLst>
                  <a:ext uri="{FF2B5EF4-FFF2-40B4-BE49-F238E27FC236}">
                    <a16:creationId xmlns:a16="http://schemas.microsoft.com/office/drawing/2014/main" id="{B88E3A36-94CF-504F-BD1E-B1C1615FE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93810" y="3121102"/>
                <a:ext cx="224122" cy="217657"/>
              </a:xfrm>
              <a:prstGeom prst="rect">
                <a:avLst/>
              </a:prstGeom>
            </p:spPr>
          </p:pic>
        </p:grp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66351D9C-175A-7D4B-9F6A-717BF8D553C5}"/>
                </a:ext>
              </a:extLst>
            </p:cNvPr>
            <p:cNvSpPr txBox="1"/>
            <p:nvPr/>
          </p:nvSpPr>
          <p:spPr>
            <a:xfrm>
              <a:off x="1148017" y="1618490"/>
              <a:ext cx="1294714" cy="223122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1219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Reference Model</a:t>
              </a:r>
            </a:p>
          </p:txBody>
        </p: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77A236BC-50BC-E14A-B29F-977301A6C7BD}"/>
                </a:ext>
              </a:extLst>
            </p:cNvPr>
            <p:cNvSpPr txBox="1"/>
            <p:nvPr/>
          </p:nvSpPr>
          <p:spPr>
            <a:xfrm>
              <a:off x="1160906" y="1953587"/>
              <a:ext cx="1294714" cy="223122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1219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OpenStack Based </a:t>
              </a:r>
            </a:p>
            <a:p>
              <a:pPr marL="0" marR="0" lvl="0" indent="0" defTabSz="1219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Reference Architecture</a:t>
              </a:r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46DF7B0B-66E8-3C47-9737-7AD7C683CDC3}"/>
                </a:ext>
              </a:extLst>
            </p:cNvPr>
            <p:cNvSpPr txBox="1"/>
            <p:nvPr/>
          </p:nvSpPr>
          <p:spPr>
            <a:xfrm>
              <a:off x="1163061" y="2364075"/>
              <a:ext cx="1294714" cy="223122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1219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K8s Based </a:t>
              </a:r>
            </a:p>
            <a:p>
              <a:pPr marL="0" marR="0" lvl="0" indent="0" defTabSz="1219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Reference Architecture</a:t>
              </a: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4E98521B-AA83-A944-8DDF-519097B50B7B}"/>
                </a:ext>
              </a:extLst>
            </p:cNvPr>
            <p:cNvSpPr txBox="1"/>
            <p:nvPr/>
          </p:nvSpPr>
          <p:spPr>
            <a:xfrm>
              <a:off x="1168770" y="3194032"/>
              <a:ext cx="1294714" cy="223122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1219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K8s Based </a:t>
              </a:r>
            </a:p>
            <a:p>
              <a:pPr marL="0" marR="0" lvl="0" indent="0" defTabSz="1219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Reference Implementation</a:t>
              </a: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F2DA633D-1C38-C740-AFBA-82B81F098449}"/>
                </a:ext>
              </a:extLst>
            </p:cNvPr>
            <p:cNvSpPr txBox="1"/>
            <p:nvPr/>
          </p:nvSpPr>
          <p:spPr>
            <a:xfrm>
              <a:off x="1158727" y="2777193"/>
              <a:ext cx="1294714" cy="223122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1219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OpenStack Based </a:t>
              </a:r>
            </a:p>
            <a:p>
              <a:pPr marL="0" marR="0" lvl="0" indent="0" defTabSz="1219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Reference Implementation</a:t>
              </a:r>
            </a:p>
          </p:txBody>
        </p: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A558415A-ADF6-7C4E-A1AB-A126BA7D61B0}"/>
                </a:ext>
              </a:extLst>
            </p:cNvPr>
            <p:cNvGrpSpPr/>
            <p:nvPr/>
          </p:nvGrpSpPr>
          <p:grpSpPr>
            <a:xfrm>
              <a:off x="494695" y="3610154"/>
              <a:ext cx="630448" cy="242437"/>
              <a:chOff x="1094237" y="2714445"/>
              <a:chExt cx="630448" cy="242437"/>
            </a:xfrm>
          </p:grpSpPr>
          <p:sp>
            <p:nvSpPr>
              <p:cNvPr id="503" name="Rounded Rectangle 502">
                <a:extLst>
                  <a:ext uri="{FF2B5EF4-FFF2-40B4-BE49-F238E27FC236}">
                    <a16:creationId xmlns:a16="http://schemas.microsoft.com/office/drawing/2014/main" id="{7D061D3E-F156-DD43-8A64-696DDD2E3926}"/>
                  </a:ext>
                </a:extLst>
              </p:cNvPr>
              <p:cNvSpPr/>
              <p:nvPr/>
            </p:nvSpPr>
            <p:spPr>
              <a:xfrm>
                <a:off x="1094237" y="2714445"/>
                <a:ext cx="630448" cy="242437"/>
              </a:xfrm>
              <a:prstGeom prst="roundRect">
                <a:avLst/>
              </a:prstGeom>
              <a:solidFill>
                <a:srgbClr val="BA4CFF"/>
              </a:solidFill>
              <a:ln w="6350" cap="flat" cmpd="sng" algn="ctr">
                <a:solidFill>
                  <a:srgbClr val="B961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4571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</a:rPr>
                  <a:t>RC1 </a:t>
                </a:r>
              </a:p>
            </p:txBody>
          </p:sp>
          <p:pic>
            <p:nvPicPr>
              <p:cNvPr id="504" name="Picture 503">
                <a:extLst>
                  <a:ext uri="{FF2B5EF4-FFF2-40B4-BE49-F238E27FC236}">
                    <a16:creationId xmlns:a16="http://schemas.microsoft.com/office/drawing/2014/main" id="{73738B39-66B9-7E42-A8FE-729E1CD7F3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40457" y="2728318"/>
                <a:ext cx="240314" cy="206769"/>
              </a:xfrm>
              <a:prstGeom prst="rect">
                <a:avLst/>
              </a:prstGeom>
            </p:spPr>
          </p:pic>
        </p:grpSp>
        <p:grpSp>
          <p:nvGrpSpPr>
            <p:cNvPr id="497" name="Group 496">
              <a:extLst>
                <a:ext uri="{FF2B5EF4-FFF2-40B4-BE49-F238E27FC236}">
                  <a16:creationId xmlns:a16="http://schemas.microsoft.com/office/drawing/2014/main" id="{B82DC3F0-8F1E-F643-A2D5-8D52AE39765C}"/>
                </a:ext>
              </a:extLst>
            </p:cNvPr>
            <p:cNvGrpSpPr/>
            <p:nvPr/>
          </p:nvGrpSpPr>
          <p:grpSpPr>
            <a:xfrm>
              <a:off x="500156" y="4023110"/>
              <a:ext cx="630448" cy="242437"/>
              <a:chOff x="2569937" y="3109282"/>
              <a:chExt cx="630448" cy="242437"/>
            </a:xfrm>
          </p:grpSpPr>
          <p:sp>
            <p:nvSpPr>
              <p:cNvPr id="501" name="Rounded Rectangle 500">
                <a:extLst>
                  <a:ext uri="{FF2B5EF4-FFF2-40B4-BE49-F238E27FC236}">
                    <a16:creationId xmlns:a16="http://schemas.microsoft.com/office/drawing/2014/main" id="{E1A1BAB6-61E5-0B4F-925F-EA48F5303DBD}"/>
                  </a:ext>
                </a:extLst>
              </p:cNvPr>
              <p:cNvSpPr/>
              <p:nvPr/>
            </p:nvSpPr>
            <p:spPr>
              <a:xfrm>
                <a:off x="2569937" y="3109282"/>
                <a:ext cx="630448" cy="242437"/>
              </a:xfrm>
              <a:prstGeom prst="roundRect">
                <a:avLst/>
              </a:prstGeom>
              <a:solidFill>
                <a:srgbClr val="BA4CFF"/>
              </a:solidFill>
              <a:ln w="6350" cap="flat" cmpd="sng" algn="ctr">
                <a:solidFill>
                  <a:srgbClr val="B961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4571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</a:rPr>
                  <a:t>RC2 </a:t>
                </a:r>
              </a:p>
            </p:txBody>
          </p:sp>
          <p:pic>
            <p:nvPicPr>
              <p:cNvPr id="502" name="Picture 501">
                <a:extLst>
                  <a:ext uri="{FF2B5EF4-FFF2-40B4-BE49-F238E27FC236}">
                    <a16:creationId xmlns:a16="http://schemas.microsoft.com/office/drawing/2014/main" id="{95C0EBE0-72E3-574B-858D-43E348670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93810" y="3121102"/>
                <a:ext cx="224122" cy="217657"/>
              </a:xfrm>
              <a:prstGeom prst="rect">
                <a:avLst/>
              </a:prstGeom>
            </p:spPr>
          </p:pic>
        </p:grp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6EE4DBEE-B8C6-8D4B-8ECF-C97CF4ACB7F7}"/>
                </a:ext>
              </a:extLst>
            </p:cNvPr>
            <p:cNvSpPr txBox="1"/>
            <p:nvPr/>
          </p:nvSpPr>
          <p:spPr>
            <a:xfrm>
              <a:off x="1180072" y="4021316"/>
              <a:ext cx="1294714" cy="223122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1219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SUT for K8s Based </a:t>
              </a:r>
            </a:p>
            <a:p>
              <a:pPr marL="0" marR="0" lvl="0" indent="0" defTabSz="1219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Reference Conformance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F9B84A2C-413B-6342-AB53-1659AD3EBBA9}"/>
                </a:ext>
              </a:extLst>
            </p:cNvPr>
            <p:cNvSpPr txBox="1"/>
            <p:nvPr/>
          </p:nvSpPr>
          <p:spPr>
            <a:xfrm>
              <a:off x="1171363" y="3607674"/>
              <a:ext cx="1294714" cy="223122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1219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SUT for OpenStack Based </a:t>
              </a:r>
            </a:p>
            <a:p>
              <a:pPr marL="0" marR="0" lvl="0" indent="0" defTabSz="1219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Reference Conformance</a:t>
              </a: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28DED278-5E43-BC49-8D5F-92620588A545}"/>
                </a:ext>
              </a:extLst>
            </p:cNvPr>
            <p:cNvSpPr txBox="1"/>
            <p:nvPr/>
          </p:nvSpPr>
          <p:spPr>
            <a:xfrm>
              <a:off x="2270076" y="3921567"/>
              <a:ext cx="0" cy="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1219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05" name="Rounded Rectangle 204">
              <a:extLst>
                <a:ext uri="{FF2B5EF4-FFF2-40B4-BE49-F238E27FC236}">
                  <a16:creationId xmlns:a16="http://schemas.microsoft.com/office/drawing/2014/main" id="{50F5C25E-4827-5E46-9FFF-0096B75BD296}"/>
                </a:ext>
              </a:extLst>
            </p:cNvPr>
            <p:cNvSpPr/>
            <p:nvPr/>
          </p:nvSpPr>
          <p:spPr>
            <a:xfrm>
              <a:off x="482427" y="1194052"/>
              <a:ext cx="630448" cy="256208"/>
            </a:xfrm>
            <a:prstGeom prst="round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1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VNF/CNF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7D63774-525C-544A-9ACE-2059C77AEEE6}"/>
                </a:ext>
              </a:extLst>
            </p:cNvPr>
            <p:cNvSpPr txBox="1"/>
            <p:nvPr/>
          </p:nvSpPr>
          <p:spPr>
            <a:xfrm>
              <a:off x="1146206" y="1247255"/>
              <a:ext cx="1294714" cy="223122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12192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Vodafone Rg" pitchFamily="34" charset="0"/>
                </a:rPr>
                <a:t>Workload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38338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Reference Model Rel 2.0 scope v1">
  <a:themeElements>
    <a:clrScheme name="The Linux Foundation">
      <a:dk1>
        <a:srgbClr val="3F3F3F"/>
      </a:dk1>
      <a:lt1>
        <a:srgbClr val="FFFFFF"/>
      </a:lt1>
      <a:dk2>
        <a:srgbClr val="00183C"/>
      </a:dk2>
      <a:lt2>
        <a:srgbClr val="FFFFFF"/>
      </a:lt2>
      <a:accent1>
        <a:srgbClr val="32A2FE"/>
      </a:accent1>
      <a:accent2>
        <a:srgbClr val="7F7F7F"/>
      </a:accent2>
      <a:accent3>
        <a:srgbClr val="A5A5A5"/>
      </a:accent3>
      <a:accent4>
        <a:srgbClr val="BFBFBF"/>
      </a:accent4>
      <a:accent5>
        <a:srgbClr val="D8D8D8"/>
      </a:accent5>
      <a:accent6>
        <a:srgbClr val="F2F2F2"/>
      </a:accent6>
      <a:hlink>
        <a:srgbClr val="168FDF"/>
      </a:hlink>
      <a:folHlink>
        <a:srgbClr val="168FDF"/>
      </a:folHlink>
    </a:clrScheme>
    <a:fontScheme name="The Linux Foundation">
      <a:majorFont>
        <a:latin typeface="Gill Sans Light"/>
        <a:ea typeface=""/>
        <a:cs typeface=""/>
      </a:majorFont>
      <a:minorFont>
        <a:latin typeface="Gill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Reference Model Rel 2.0 scope v1</Template>
  <TotalTime>18865</TotalTime>
  <Words>148</Words>
  <Application>Microsoft Macintosh PowerPoint</Application>
  <PresentationFormat>Widescreen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Gill Sans</vt:lpstr>
      <vt:lpstr>Gill Sans Light</vt:lpstr>
      <vt:lpstr>Helvetica Neue</vt:lpstr>
      <vt:lpstr>HelveticaNeueLT Pro 25 UltLt</vt:lpstr>
      <vt:lpstr>HelveticaNeueLT Pro 35 Th</vt:lpstr>
      <vt:lpstr>Vodafone Rg</vt:lpstr>
      <vt:lpstr>Reference Model Rel 2.0 scope v1</vt:lpstr>
      <vt:lpstr>CNTT | 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NFVI Telco Taskforce    Paris Face-To-Face Sessions  Overview &amp; Level Setting  Mark Cottrell,  AT&amp;T Rabi Abdel, Vodafone Group</dc:title>
  <dc:creator>Rabi, Abdel, Vodafone Group</dc:creator>
  <cp:lastModifiedBy>Rabi, Abdel, Vodafone Group</cp:lastModifiedBy>
  <cp:revision>2285</cp:revision>
  <cp:lastPrinted>2019-10-01T13:19:48Z</cp:lastPrinted>
  <dcterms:created xsi:type="dcterms:W3CDTF">2019-07-18T19:43:28Z</dcterms:created>
  <dcterms:modified xsi:type="dcterms:W3CDTF">2020-04-08T10:01:36Z</dcterms:modified>
</cp:coreProperties>
</file>