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Gill Sans Light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Gill Sans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17464"/>
            <a:ext cx="3663613" cy="218668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645;p100">
            <a:extLst>
              <a:ext uri="{FF2B5EF4-FFF2-40B4-BE49-F238E27FC236}">
                <a16:creationId xmlns:a16="http://schemas.microsoft.com/office/drawing/2014/main" id="{18BCA07A-7577-4E47-A5BF-EA2054DDDB2F}"/>
              </a:ext>
            </a:extLst>
          </p:cNvPr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228" y="5891753"/>
            <a:ext cx="2859011" cy="31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7973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BCDC140-9FA0-417D-A018-D99C83F9C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339FC8-21B9-489A-B2D3-B7444F999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693ABE0-A0B6-4F88-9684-5E54C8A6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11B16-1FCD-CA49-B302-82D846C9C8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C349D0EC-4DD6-F24F-A13D-82166A8F91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95545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5CF86E0-97AB-4883-9F10-AE8D94E1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E4A94F-8C29-410F-940B-C3108FBCA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735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3F979A-C0B5-416F-B110-94A4CDCA0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2710D8-BA20-4C30-8B07-91183351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3374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DAEDFB0-487B-4013-B4F5-05DF13126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D72506-696A-442E-9FC9-25223E6D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19FA49D-8F8D-453C-A89E-BF93E025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567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20F47C1-CBAE-4454-87C8-998F1AA9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5654409-AACF-4971-AB64-3879269B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5AF99926-04E1-FF42-8014-FC86F6C01584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814" y="6275457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16131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90A7C50-C026-4BB0-94DA-6B0462D49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37AB6C-45F7-434D-B632-29E3ABFD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F3C40A9-69A5-4C1C-95D0-1E8277E7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2AC9BECD-2208-8F49-946B-06B4A873B5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77052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AEE48C-2A9B-4ABF-9700-668BD90F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BE41AA-DA33-4ACF-9928-1C247DF2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9B5B9C21-FB68-4D43-A68E-260F669DE2B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60173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CE53280-C860-4924-A14D-C66DADC74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E96D4B-FBF5-4609-84C6-8797C734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D83D1F18-CB34-BB4B-803D-439C8852124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47074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EA10CDC-6AFB-4B9D-B135-626BAF7DC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3BA71B-E579-418A-B129-5181CB06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8393986D-4CB5-7746-9E99-6CF5D08670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9305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3A0C630-FED6-4931-906D-B621594D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oogle Shape;645;p100">
            <a:extLst>
              <a:ext uri="{FF2B5EF4-FFF2-40B4-BE49-F238E27FC236}">
                <a16:creationId xmlns:a16="http://schemas.microsoft.com/office/drawing/2014/main" id="{7C75B982-D4F9-E648-9045-47224CB47E8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7082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6D79EC-9B72-405F-B366-9E3BE090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D19FC4-7454-44C1-9C7C-3316BFF2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9FADB-DE48-9544-8348-43D0915B44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BC6A7168-DFDF-CD49-BAE6-5BBBDF60F1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41051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0225E-92CB-48AC-AEF7-9A440DD53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3F0733-1A4A-49D2-B640-6B34E6EEE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E60D110-B8E5-4FDD-B47E-3724C8AC9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421754B5-15B9-8A47-8CCD-78713078A4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178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E3019-636F-413E-A0C2-6D91CB44C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C17682-0CBA-44C9-B14F-6964DD69B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E8292-2097-B84C-AE9E-003A65FFD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E5B4E400-8EBD-E245-8E2B-B9C324CBAB9F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2559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2020-12-12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54AF919-63F5-4BF3-A36A-DF80B4EB93BD}"/>
              </a:ext>
            </a:extLst>
          </p:cNvPr>
          <p:cNvGrpSpPr/>
          <p:nvPr/>
        </p:nvGrpSpPr>
        <p:grpSpPr>
          <a:xfrm>
            <a:off x="462224" y="1070491"/>
            <a:ext cx="10861397" cy="5119293"/>
            <a:chOff x="150426" y="1000153"/>
            <a:chExt cx="11635419" cy="56696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2C16D1-7B85-453B-9F4E-A06C56BBD920}"/>
                </a:ext>
              </a:extLst>
            </p:cNvPr>
            <p:cNvSpPr/>
            <p:nvPr/>
          </p:nvSpPr>
          <p:spPr>
            <a:xfrm>
              <a:off x="1595152" y="2673142"/>
              <a:ext cx="10180058" cy="3980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B4D78E-94F4-4FBC-917A-50DDBF2F99AA}"/>
                </a:ext>
              </a:extLst>
            </p:cNvPr>
            <p:cNvSpPr/>
            <p:nvPr/>
          </p:nvSpPr>
          <p:spPr>
            <a:xfrm>
              <a:off x="1771418" y="1000153"/>
              <a:ext cx="6211810" cy="896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89DBE6-D5E0-4853-BFB1-2C4D15032CE6}"/>
                </a:ext>
              </a:extLst>
            </p:cNvPr>
            <p:cNvSpPr/>
            <p:nvPr/>
          </p:nvSpPr>
          <p:spPr>
            <a:xfrm>
              <a:off x="8301240" y="1000153"/>
              <a:ext cx="3484605" cy="896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clients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7F7595-9417-401D-B066-383265D5A10F}"/>
                </a:ext>
              </a:extLst>
            </p:cNvPr>
            <p:cNvSpPr/>
            <p:nvPr/>
          </p:nvSpPr>
          <p:spPr>
            <a:xfrm>
              <a:off x="6043024" y="3883521"/>
              <a:ext cx="2018269" cy="7189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5F759A-9A9C-4E35-9E8B-AC3252DE6B2F}"/>
                </a:ext>
              </a:extLst>
            </p:cNvPr>
            <p:cNvSpPr/>
            <p:nvPr/>
          </p:nvSpPr>
          <p:spPr>
            <a:xfrm>
              <a:off x="1912140" y="4344079"/>
              <a:ext cx="3983162" cy="2651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Hypervisor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7649D1-05BE-482B-9E46-179E3E3DEC22}"/>
                </a:ext>
              </a:extLst>
            </p:cNvPr>
            <p:cNvSpPr/>
            <p:nvPr/>
          </p:nvSpPr>
          <p:spPr>
            <a:xfrm>
              <a:off x="2290134" y="5125963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Compute</a:t>
              </a:r>
              <a:b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</a:b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824B3-4904-4B38-8F19-6FEA3FD21C19}"/>
                </a:ext>
              </a:extLst>
            </p:cNvPr>
            <p:cNvSpPr/>
            <p:nvPr/>
          </p:nvSpPr>
          <p:spPr>
            <a:xfrm>
              <a:off x="4276236" y="5113292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Network Resources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CFFA4B-1D8C-4037-9429-0F1E4E75F9B9}"/>
                </a:ext>
              </a:extLst>
            </p:cNvPr>
            <p:cNvSpPr/>
            <p:nvPr/>
          </p:nvSpPr>
          <p:spPr>
            <a:xfrm>
              <a:off x="6292336" y="5137628"/>
              <a:ext cx="1301859" cy="603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Storage Resources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4E7057-1E7B-4965-A4E9-69594C60E638}"/>
                </a:ext>
              </a:extLst>
            </p:cNvPr>
            <p:cNvSpPr/>
            <p:nvPr/>
          </p:nvSpPr>
          <p:spPr>
            <a:xfrm>
              <a:off x="8301241" y="3163086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Manager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546032-D249-42CB-BB9E-EB3C28A171B2}"/>
                </a:ext>
              </a:extLst>
            </p:cNvPr>
            <p:cNvSpPr/>
            <p:nvPr/>
          </p:nvSpPr>
          <p:spPr>
            <a:xfrm>
              <a:off x="8301241" y="3909462"/>
              <a:ext cx="2810360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C837F3-5F74-4169-AD7B-212A49F2DD11}"/>
                </a:ext>
              </a:extLst>
            </p:cNvPr>
            <p:cNvSpPr/>
            <p:nvPr/>
          </p:nvSpPr>
          <p:spPr>
            <a:xfrm>
              <a:off x="8301240" y="5102705"/>
              <a:ext cx="3299253" cy="6264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Infrastructure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Manager		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27890E-5696-4710-930A-90DEF838CA1D}"/>
                </a:ext>
              </a:extLst>
            </p:cNvPr>
            <p:cNvSpPr txBox="1"/>
            <p:nvPr/>
          </p:nvSpPr>
          <p:spPr>
            <a:xfrm>
              <a:off x="11090722" y="5403314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661804-6213-4F76-AB6E-DC0C2D4A23AF}"/>
                </a:ext>
              </a:extLst>
            </p:cNvPr>
            <p:cNvSpPr txBox="1"/>
            <p:nvPr/>
          </p:nvSpPr>
          <p:spPr>
            <a:xfrm>
              <a:off x="10453987" y="3445078"/>
              <a:ext cx="63432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4DC1C4-B6EA-42A8-90D1-03263F9E4561}"/>
                </a:ext>
              </a:extLst>
            </p:cNvPr>
            <p:cNvSpPr txBox="1"/>
            <p:nvPr/>
          </p:nvSpPr>
          <p:spPr>
            <a:xfrm>
              <a:off x="10571846" y="4202440"/>
              <a:ext cx="58381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SDN2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9314F3-D4E0-4C53-8A0D-E54BBDE5C533}"/>
                </a:ext>
              </a:extLst>
            </p:cNvPr>
            <p:cNvSpPr txBox="1"/>
            <p:nvPr/>
          </p:nvSpPr>
          <p:spPr>
            <a:xfrm>
              <a:off x="4201863" y="6300467"/>
              <a:ext cx="206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Cloud Infrastructure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C6BBA3-0399-4772-8478-EBC2D019A983}"/>
                </a:ext>
              </a:extLst>
            </p:cNvPr>
            <p:cNvSpPr/>
            <p:nvPr/>
          </p:nvSpPr>
          <p:spPr>
            <a:xfrm>
              <a:off x="172996" y="4836076"/>
              <a:ext cx="11612848" cy="100545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9208C4-BCAE-4833-990F-4F1EFF69D7E9}"/>
                </a:ext>
              </a:extLst>
            </p:cNvPr>
            <p:cNvSpPr/>
            <p:nvPr/>
          </p:nvSpPr>
          <p:spPr>
            <a:xfrm>
              <a:off x="172995" y="3050150"/>
              <a:ext cx="11612849" cy="166597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367253-BF8F-4A2B-8FA8-9216EEA9A8CE}"/>
                </a:ext>
              </a:extLst>
            </p:cNvPr>
            <p:cNvSpPr txBox="1"/>
            <p:nvPr/>
          </p:nvSpPr>
          <p:spPr>
            <a:xfrm>
              <a:off x="226204" y="4800194"/>
              <a:ext cx="14746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4AB4BAD-8C01-473E-8A5B-50829AB8061B}"/>
                </a:ext>
              </a:extLst>
            </p:cNvPr>
            <p:cNvSpPr txBox="1"/>
            <p:nvPr/>
          </p:nvSpPr>
          <p:spPr>
            <a:xfrm>
              <a:off x="150426" y="3456923"/>
              <a:ext cx="1331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DDDE8E-CCFB-4198-9EF4-2367309B7650}"/>
                </a:ext>
              </a:extLst>
            </p:cNvPr>
            <p:cNvSpPr/>
            <p:nvPr/>
          </p:nvSpPr>
          <p:spPr>
            <a:xfrm>
              <a:off x="8221276" y="2801868"/>
              <a:ext cx="3484605" cy="34352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B85CB9-E684-4E0A-82B6-6222C732A678}"/>
                </a:ext>
              </a:extLst>
            </p:cNvPr>
            <p:cNvSpPr txBox="1"/>
            <p:nvPr/>
          </p:nvSpPr>
          <p:spPr>
            <a:xfrm>
              <a:off x="8790131" y="5867785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Management software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956DB3-9A82-47FE-8242-AD8A2A833E6A}"/>
                </a:ext>
              </a:extLst>
            </p:cNvPr>
            <p:cNvSpPr/>
            <p:nvPr/>
          </p:nvSpPr>
          <p:spPr>
            <a:xfrm>
              <a:off x="1685751" y="2809894"/>
              <a:ext cx="6430137" cy="34275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6BB152-82B6-41BB-B894-F0C03F3A6DD4}"/>
                </a:ext>
              </a:extLst>
            </p:cNvPr>
            <p:cNvSpPr txBox="1"/>
            <p:nvPr/>
          </p:nvSpPr>
          <p:spPr>
            <a:xfrm>
              <a:off x="4360054" y="5866466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B22FDEB-6424-4B5C-93A4-CE89349C35A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4908715" y="1826294"/>
              <a:ext cx="5343" cy="12083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333D45-A070-46A2-9AE7-ECD492577AD0}"/>
                </a:ext>
              </a:extLst>
            </p:cNvPr>
            <p:cNvCxnSpPr/>
            <p:nvPr/>
          </p:nvCxnSpPr>
          <p:spPr>
            <a:xfrm flipH="1">
              <a:off x="8969653" y="1882811"/>
              <a:ext cx="1" cy="8201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BB4236-74C9-43F1-9038-AE6AF2BC91B4}"/>
                </a:ext>
              </a:extLst>
            </p:cNvPr>
            <p:cNvSpPr txBox="1"/>
            <p:nvPr/>
          </p:nvSpPr>
          <p:spPr>
            <a:xfrm>
              <a:off x="4919349" y="1892554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0D39A1-F360-41CC-9B5E-F186763C2FD5}"/>
                </a:ext>
              </a:extLst>
            </p:cNvPr>
            <p:cNvSpPr txBox="1"/>
            <p:nvPr/>
          </p:nvSpPr>
          <p:spPr>
            <a:xfrm>
              <a:off x="8969653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D4F0CB-FDA4-4489-938A-7216BCA8F5C0}"/>
                </a:ext>
              </a:extLst>
            </p:cNvPr>
            <p:cNvSpPr txBox="1"/>
            <p:nvPr/>
          </p:nvSpPr>
          <p:spPr>
            <a:xfrm>
              <a:off x="4459861" y="397720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D5EEB2-7CE8-425D-9DCB-C2D8C7B83A7B}"/>
                </a:ext>
              </a:extLst>
            </p:cNvPr>
            <p:cNvSpPr/>
            <p:nvPr/>
          </p:nvSpPr>
          <p:spPr>
            <a:xfrm>
              <a:off x="1912139" y="3403550"/>
              <a:ext cx="1769237" cy="8945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DA8AB0-E08C-4386-AD64-346EC6012717}"/>
                </a:ext>
              </a:extLst>
            </p:cNvPr>
            <p:cNvSpPr/>
            <p:nvPr/>
          </p:nvSpPr>
          <p:spPr>
            <a:xfrm>
              <a:off x="3757994" y="3423264"/>
              <a:ext cx="2137308" cy="8887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72A895-B90D-4479-AB35-6EFAADEE0796}"/>
                </a:ext>
              </a:extLst>
            </p:cNvPr>
            <p:cNvSpPr/>
            <p:nvPr/>
          </p:nvSpPr>
          <p:spPr>
            <a:xfrm>
              <a:off x="3804643" y="3644072"/>
              <a:ext cx="2018269" cy="4064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 Infrastructure Service Instance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7BBFBC-B153-46A5-95C5-FD1F12764D86}"/>
                </a:ext>
              </a:extLst>
            </p:cNvPr>
            <p:cNvSpPr txBox="1"/>
            <p:nvPr/>
          </p:nvSpPr>
          <p:spPr>
            <a:xfrm>
              <a:off x="4519413" y="3991684"/>
              <a:ext cx="673842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22B7C6-19F0-4F90-9436-CDBB71A957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510" y="1882811"/>
              <a:ext cx="0" cy="14842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95BC67-64F9-414C-A9A0-7B0BFCA78BFE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7027465" y="1833353"/>
              <a:ext cx="0" cy="14422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3AB8D66-63E4-447A-83CB-B51810109068}"/>
                </a:ext>
              </a:extLst>
            </p:cNvPr>
            <p:cNvSpPr txBox="1"/>
            <p:nvPr/>
          </p:nvSpPr>
          <p:spPr>
            <a:xfrm>
              <a:off x="2498916" y="1168876"/>
              <a:ext cx="733429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VNFs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FD6707-1D99-4E68-B450-0A602243F68E}"/>
                </a:ext>
              </a:extLst>
            </p:cNvPr>
            <p:cNvSpPr txBox="1"/>
            <p:nvPr/>
          </p:nvSpPr>
          <p:spPr>
            <a:xfrm>
              <a:off x="4460625" y="1201315"/>
              <a:ext cx="889794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CNFs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E337DFE-7CAE-4B28-AFEC-2964C9BC98C9}"/>
                </a:ext>
              </a:extLst>
            </p:cNvPr>
            <p:cNvSpPr txBox="1"/>
            <p:nvPr/>
          </p:nvSpPr>
          <p:spPr>
            <a:xfrm>
              <a:off x="6584428" y="1194107"/>
              <a:ext cx="882613" cy="40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CNFs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0FAB3-F24B-4CB7-94F7-6DE1910510B9}"/>
                </a:ext>
              </a:extLst>
            </p:cNvPr>
            <p:cNvSpPr txBox="1"/>
            <p:nvPr/>
          </p:nvSpPr>
          <p:spPr>
            <a:xfrm>
              <a:off x="6966548" y="1885120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5A40F-ACE8-4042-8952-20732E14A7E6}"/>
                </a:ext>
              </a:extLst>
            </p:cNvPr>
            <p:cNvSpPr txBox="1"/>
            <p:nvPr/>
          </p:nvSpPr>
          <p:spPr>
            <a:xfrm>
              <a:off x="2839295" y="187165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Consume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8B3A7E-332C-420E-83C3-D83733A32755}"/>
                </a:ext>
              </a:extLst>
            </p:cNvPr>
            <p:cNvSpPr/>
            <p:nvPr/>
          </p:nvSpPr>
          <p:spPr>
            <a:xfrm>
              <a:off x="1776341" y="3116206"/>
              <a:ext cx="6246396" cy="155839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18CB4B-EBF2-46DE-9D04-7B3BC405EDAB}"/>
                </a:ext>
              </a:extLst>
            </p:cNvPr>
            <p:cNvSpPr txBox="1"/>
            <p:nvPr/>
          </p:nvSpPr>
          <p:spPr>
            <a:xfrm>
              <a:off x="2931269" y="2742223"/>
              <a:ext cx="1813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Virtual Resources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EC8E75-05A3-4D35-894A-5D55036BC94E}"/>
                </a:ext>
              </a:extLst>
            </p:cNvPr>
            <p:cNvSpPr txBox="1"/>
            <p:nvPr/>
          </p:nvSpPr>
          <p:spPr>
            <a:xfrm>
              <a:off x="1740820" y="4810646"/>
              <a:ext cx="2127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Hardware Resources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70DF5D-55D3-4362-9B6A-36CAD63B3EBA}"/>
                </a:ext>
              </a:extLst>
            </p:cNvPr>
            <p:cNvSpPr/>
            <p:nvPr/>
          </p:nvSpPr>
          <p:spPr>
            <a:xfrm>
              <a:off x="1771418" y="4897721"/>
              <a:ext cx="6251319" cy="89273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2C95A9D-8A93-49EF-9328-3820801F39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5772" y="1852951"/>
              <a:ext cx="1" cy="324975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684B46-0215-468A-8A5C-A26461F17CF1}"/>
                </a:ext>
              </a:extLst>
            </p:cNvPr>
            <p:cNvSpPr txBox="1"/>
            <p:nvPr/>
          </p:nvSpPr>
          <p:spPr>
            <a:xfrm>
              <a:off x="10492834" y="1901518"/>
              <a:ext cx="8897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Manage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HW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resources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5A8832-8D9D-47D0-ABAA-ECE68439E0A8}"/>
                </a:ext>
              </a:extLst>
            </p:cNvPr>
            <p:cNvSpPr txBox="1"/>
            <p:nvPr/>
          </p:nvSpPr>
          <p:spPr>
            <a:xfrm>
              <a:off x="7276364" y="4380555"/>
              <a:ext cx="838833" cy="2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Bare Metal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5CBFE97-24D0-4019-80B6-7727ED6B94E9}"/>
                </a:ext>
              </a:extLst>
            </p:cNvPr>
            <p:cNvSpPr/>
            <p:nvPr/>
          </p:nvSpPr>
          <p:spPr>
            <a:xfrm>
              <a:off x="3813087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282102-4A9B-4248-A6AF-A9DC1D7D4266}"/>
                </a:ext>
              </a:extLst>
            </p:cNvPr>
            <p:cNvSpPr/>
            <p:nvPr/>
          </p:nvSpPr>
          <p:spPr>
            <a:xfrm>
              <a:off x="4603094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4005C03-55A9-41A0-AA69-057A5B686D9B}"/>
                </a:ext>
              </a:extLst>
            </p:cNvPr>
            <p:cNvSpPr/>
            <p:nvPr/>
          </p:nvSpPr>
          <p:spPr>
            <a:xfrm>
              <a:off x="5275242" y="3367063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220248-4B09-48C3-A385-DD9562C23745}"/>
                </a:ext>
              </a:extLst>
            </p:cNvPr>
            <p:cNvSpPr/>
            <p:nvPr/>
          </p:nvSpPr>
          <p:spPr>
            <a:xfrm>
              <a:off x="6085676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4A2FD4-937A-436E-8427-D5A887C14EB1}"/>
                </a:ext>
              </a:extLst>
            </p:cNvPr>
            <p:cNvSpPr/>
            <p:nvPr/>
          </p:nvSpPr>
          <p:spPr>
            <a:xfrm>
              <a:off x="6875683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2FA674C-9155-4A05-BC70-EFB8D76F2A84}"/>
                </a:ext>
              </a:extLst>
            </p:cNvPr>
            <p:cNvSpPr/>
            <p:nvPr/>
          </p:nvSpPr>
          <p:spPr>
            <a:xfrm>
              <a:off x="7547831" y="3599275"/>
              <a:ext cx="468086" cy="242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7C7BC5C-DD42-4512-B545-E5127699A957}"/>
                </a:ext>
              </a:extLst>
            </p:cNvPr>
            <p:cNvSpPr txBox="1"/>
            <p:nvPr/>
          </p:nvSpPr>
          <p:spPr>
            <a:xfrm>
              <a:off x="6432238" y="3275582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6A8723-0AFD-4CCA-84DC-CFFA20D125E8}"/>
                </a:ext>
              </a:extLst>
            </p:cNvPr>
            <p:cNvSpPr txBox="1"/>
            <p:nvPr/>
          </p:nvSpPr>
          <p:spPr>
            <a:xfrm>
              <a:off x="4318831" y="3034674"/>
              <a:ext cx="119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385741-DCFD-447E-BA35-EF811F15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HW acceleration in CNTT Reference Model realization diagram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2BCC59-064F-4DF0-BEA9-B5417B2F8869}"/>
              </a:ext>
            </a:extLst>
          </p:cNvPr>
          <p:cNvSpPr/>
          <p:nvPr/>
        </p:nvSpPr>
        <p:spPr>
          <a:xfrm>
            <a:off x="3670986" y="4794289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HW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6E5C0C4-5AB0-40AD-A807-A8768A2764C9}"/>
              </a:ext>
            </a:extLst>
          </p:cNvPr>
          <p:cNvSpPr/>
          <p:nvPr/>
        </p:nvSpPr>
        <p:spPr>
          <a:xfrm>
            <a:off x="8076090" y="4764040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FFA19F-0FEA-4ECC-B1B7-DB4CC9296458}"/>
              </a:ext>
            </a:extLst>
          </p:cNvPr>
          <p:cNvSpPr/>
          <p:nvPr/>
        </p:nvSpPr>
        <p:spPr>
          <a:xfrm>
            <a:off x="2283921" y="5513087"/>
            <a:ext cx="1184230" cy="743373"/>
          </a:xfrm>
          <a:prstGeom prst="wedgeRoundRectCallout">
            <a:avLst>
              <a:gd name="adj1" fmla="val 84521"/>
              <a:gd name="adj2" fmla="val -7826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For tech. requirements and economic reasons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0" name="Speech Bubble: Rectangle with Corners Rounded 119">
            <a:extLst>
              <a:ext uri="{FF2B5EF4-FFF2-40B4-BE49-F238E27FC236}">
                <a16:creationId xmlns:a16="http://schemas.microsoft.com/office/drawing/2014/main" id="{C8310E07-5F0D-4E34-A591-BEEC4AD26F89}"/>
              </a:ext>
            </a:extLst>
          </p:cNvPr>
          <p:cNvSpPr/>
          <p:nvPr/>
        </p:nvSpPr>
        <p:spPr>
          <a:xfrm>
            <a:off x="7410811" y="5619877"/>
            <a:ext cx="713821" cy="287860"/>
          </a:xfrm>
          <a:prstGeom prst="wedgeRoundRectCallout">
            <a:avLst>
              <a:gd name="adj1" fmla="val 60431"/>
              <a:gd name="adj2" fmla="val -161510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OOB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334B33-3E4D-47F4-B019-ABAFDF13F3B0}"/>
              </a:ext>
            </a:extLst>
          </p:cNvPr>
          <p:cNvSpPr/>
          <p:nvPr/>
        </p:nvSpPr>
        <p:spPr>
          <a:xfrm>
            <a:off x="1303398" y="3803287"/>
            <a:ext cx="781572" cy="52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Acc.mgr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2" name="Speech Bubble: Rectangle with Corners Rounded 121">
            <a:extLst>
              <a:ext uri="{FF2B5EF4-FFF2-40B4-BE49-F238E27FC236}">
                <a16:creationId xmlns:a16="http://schemas.microsoft.com/office/drawing/2014/main" id="{B2EA2D9F-3AAE-42D8-9403-4C5467F9E6FF}"/>
              </a:ext>
            </a:extLst>
          </p:cNvPr>
          <p:cNvSpPr/>
          <p:nvPr/>
        </p:nvSpPr>
        <p:spPr>
          <a:xfrm>
            <a:off x="473867" y="4147547"/>
            <a:ext cx="713821" cy="287860"/>
          </a:xfrm>
          <a:prstGeom prst="wedgeRoundRectCallout">
            <a:avLst>
              <a:gd name="adj1" fmla="val 70996"/>
              <a:gd name="adj2" fmla="val -6981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In-band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CD361CB-0B1D-4991-89E3-D7855AB95FB5}"/>
              </a:ext>
            </a:extLst>
          </p:cNvPr>
          <p:cNvSpPr/>
          <p:nvPr/>
        </p:nvSpPr>
        <p:spPr>
          <a:xfrm>
            <a:off x="1305044" y="3555988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292FAE9-73AE-416B-8CDC-169005248517}"/>
              </a:ext>
            </a:extLst>
          </p:cNvPr>
          <p:cNvSpPr/>
          <p:nvPr/>
        </p:nvSpPr>
        <p:spPr>
          <a:xfrm>
            <a:off x="8076090" y="4519587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svc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410E5B9E-EF0A-42B5-B657-A1AE9102E7AC}"/>
              </a:ext>
            </a:extLst>
          </p:cNvPr>
          <p:cNvSpPr/>
          <p:nvPr/>
        </p:nvSpPr>
        <p:spPr>
          <a:xfrm>
            <a:off x="467724" y="2160346"/>
            <a:ext cx="997256" cy="778123"/>
          </a:xfrm>
          <a:prstGeom prst="wedgeRoundRectCallout">
            <a:avLst>
              <a:gd name="adj1" fmla="val 41873"/>
              <a:gd name="adj2" fmla="val 129476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83C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Exposing it to Cloud Infra or App tenant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183C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9589A55-E98C-4240-94FD-151CCE3E58F0}"/>
              </a:ext>
            </a:extLst>
          </p:cNvPr>
          <p:cNvSpPr/>
          <p:nvPr/>
        </p:nvSpPr>
        <p:spPr>
          <a:xfrm>
            <a:off x="5976282" y="3976286"/>
            <a:ext cx="781572" cy="40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Device Plugin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0AB630-A839-4492-9021-DD9FE708B3A5}"/>
              </a:ext>
            </a:extLst>
          </p:cNvPr>
          <p:cNvSpPr/>
          <p:nvPr/>
        </p:nvSpPr>
        <p:spPr>
          <a:xfrm>
            <a:off x="9134587" y="4020504"/>
            <a:ext cx="781572" cy="23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Cyborg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4926C-A7E1-4B12-A77A-3EA32EF95B53}"/>
              </a:ext>
            </a:extLst>
          </p:cNvPr>
          <p:cNvGrpSpPr/>
          <p:nvPr/>
        </p:nvGrpSpPr>
        <p:grpSpPr>
          <a:xfrm>
            <a:off x="3334137" y="1157673"/>
            <a:ext cx="1206436" cy="632114"/>
            <a:chOff x="3334137" y="1157673"/>
            <a:chExt cx="1206436" cy="632114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7B87E2C-A74D-4F33-AF3D-BCA0B8ABE610}"/>
                </a:ext>
              </a:extLst>
            </p:cNvPr>
            <p:cNvSpPr/>
            <p:nvPr/>
          </p:nvSpPr>
          <p:spPr>
            <a:xfrm>
              <a:off x="3367496" y="1157673"/>
              <a:ext cx="1085805" cy="6209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D9DCC9A-C52D-41CC-A681-9BB1D4080ED9}"/>
                </a:ext>
              </a:extLst>
            </p:cNvPr>
            <p:cNvSpPr/>
            <p:nvPr/>
          </p:nvSpPr>
          <p:spPr>
            <a:xfrm>
              <a:off x="3578051" y="1166890"/>
              <a:ext cx="640299" cy="174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556954E-A6F9-4B3B-B498-42A84208EF93}"/>
                </a:ext>
              </a:extLst>
            </p:cNvPr>
            <p:cNvSpPr/>
            <p:nvPr/>
          </p:nvSpPr>
          <p:spPr>
            <a:xfrm>
              <a:off x="3500994" y="1361828"/>
              <a:ext cx="806554" cy="209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SW lib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F2916CA-E2BE-43AE-9D4B-FE8B58812CD8}"/>
                </a:ext>
              </a:extLst>
            </p:cNvPr>
            <p:cNvSpPr/>
            <p:nvPr/>
          </p:nvSpPr>
          <p:spPr>
            <a:xfrm>
              <a:off x="3334137" y="1568103"/>
              <a:ext cx="1206436" cy="2216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CPU    Acc.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54F5C6-FB04-49F9-8C10-13B4A0CD0808}"/>
                </a:ext>
              </a:extLst>
            </p:cNvPr>
            <p:cNvCxnSpPr/>
            <p:nvPr/>
          </p:nvCxnSpPr>
          <p:spPr>
            <a:xfrm>
              <a:off x="3367496" y="1365638"/>
              <a:ext cx="1083340" cy="0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7149212-1370-4352-B627-D000A970952F}"/>
                </a:ext>
              </a:extLst>
            </p:cNvPr>
            <p:cNvCxnSpPr/>
            <p:nvPr/>
          </p:nvCxnSpPr>
          <p:spPr>
            <a:xfrm>
              <a:off x="3367496" y="1564379"/>
              <a:ext cx="1083340" cy="0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1148091-B92C-4C05-A634-79FFF629A38C}"/>
                </a:ext>
              </a:extLst>
            </p:cNvPr>
            <p:cNvCxnSpPr>
              <a:cxnSpLocks/>
              <a:stCxn id="132" idx="2"/>
              <a:endCxn id="132" idx="0"/>
            </p:cNvCxnSpPr>
            <p:nvPr/>
          </p:nvCxnSpPr>
          <p:spPr>
            <a:xfrm flipV="1">
              <a:off x="3937355" y="1568103"/>
              <a:ext cx="0" cy="221684"/>
            </a:xfrm>
            <a:prstGeom prst="line">
              <a:avLst/>
            </a:prstGeom>
            <a:ln w="952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2682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Light</vt:lpstr>
      <vt:lpstr>HelveticaNeueLT Pro 35 Th</vt:lpstr>
      <vt:lpstr>1_Office Theme</vt:lpstr>
      <vt:lpstr>HW acceleration in CNTT Reference Model realization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acceleration in CNTT Reference Model realization diagram</dc:title>
  <dc:creator>Torre, Petar</dc:creator>
  <cp:lastModifiedBy>Torre, Petar</cp:lastModifiedBy>
  <cp:revision>3</cp:revision>
  <dcterms:created xsi:type="dcterms:W3CDTF">2020-12-12T00:01:00Z</dcterms:created>
  <dcterms:modified xsi:type="dcterms:W3CDTF">2020-12-12T00:12:54Z</dcterms:modified>
</cp:coreProperties>
</file>