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1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3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0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51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8929-8A94-45CA-887F-1A728F6B693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GB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5259962" y="124694"/>
            <a:ext cx="2121483" cy="6190379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509856" y="1615833"/>
            <a:ext cx="10677237" cy="61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86327" y="1514764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Master</a:t>
            </a:r>
            <a:endParaRPr lang="en-GB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6326" y="3312677"/>
            <a:ext cx="1228437" cy="3925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Release Branch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2503055" y="1514764"/>
            <a:ext cx="267854" cy="2493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786583" y="1514764"/>
            <a:ext cx="267854" cy="2493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1274618" y="496459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Release 1.0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2022762" y="124694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Botrange</a:t>
            </a:r>
            <a:endParaRPr lang="en-GB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2664690" y="480296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Snezka</a:t>
            </a:r>
            <a:endParaRPr lang="en-GB" sz="1600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 rot="9000000" flipH="1" flipV="1">
            <a:off x="2432627" y="808583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2600000" flipH="1" flipV="1">
            <a:off x="2841336" y="792021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H="1" flipV="1">
            <a:off x="2618505" y="768533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8" idx="2"/>
          </p:cNvCxnSpPr>
          <p:nvPr/>
        </p:nvCxnSpPr>
        <p:spPr>
          <a:xfrm>
            <a:off x="1514764" y="1639455"/>
            <a:ext cx="9882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>
          <a:xfrm>
            <a:off x="2770909" y="1639455"/>
            <a:ext cx="3015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4"/>
            <a:endCxn id="36" idx="0"/>
          </p:cNvCxnSpPr>
          <p:nvPr/>
        </p:nvCxnSpPr>
        <p:spPr>
          <a:xfrm flipH="1">
            <a:off x="5920509" y="1764145"/>
            <a:ext cx="1" cy="1621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05526" y="3472150"/>
            <a:ext cx="10677237" cy="61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514763" y="5469587"/>
            <a:ext cx="10677237" cy="61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77089" y="5352481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Release/Tag</a:t>
            </a:r>
            <a:endParaRPr lang="en-GB" sz="1600" b="1" dirty="0"/>
          </a:p>
        </p:txBody>
      </p:sp>
      <p:sp>
        <p:nvSpPr>
          <p:cNvPr id="10" name="Oval 9"/>
          <p:cNvSpPr/>
          <p:nvPr/>
        </p:nvSpPr>
        <p:spPr>
          <a:xfrm>
            <a:off x="1888835" y="5352482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11" name="Oval 10"/>
          <p:cNvSpPr/>
          <p:nvPr/>
        </p:nvSpPr>
        <p:spPr>
          <a:xfrm>
            <a:off x="3103417" y="5352481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12" name="Oval 11"/>
          <p:cNvSpPr/>
          <p:nvPr/>
        </p:nvSpPr>
        <p:spPr>
          <a:xfrm>
            <a:off x="4396510" y="5352481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14" name="Rounded Rectangle 13"/>
          <p:cNvSpPr/>
          <p:nvPr/>
        </p:nvSpPr>
        <p:spPr>
          <a:xfrm>
            <a:off x="1408543" y="5957465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Release 1.0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03942" y="5957465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Botrange</a:t>
            </a:r>
            <a:endParaRPr lang="en-GB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999341" y="5957465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Snezka</a:t>
            </a:r>
            <a:endParaRPr lang="en-GB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022761" y="5638808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239650" y="5638808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93487" y="5638809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86582" y="3385626"/>
            <a:ext cx="267854" cy="2493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58" name="Oval 57"/>
          <p:cNvSpPr/>
          <p:nvPr/>
        </p:nvSpPr>
        <p:spPr>
          <a:xfrm>
            <a:off x="6662011" y="5328467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59" name="Rounded Rectangle 58"/>
          <p:cNvSpPr/>
          <p:nvPr/>
        </p:nvSpPr>
        <p:spPr>
          <a:xfrm>
            <a:off x="6138848" y="5663173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Tag 4.0.1 Baldy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805027" y="5551718"/>
            <a:ext cx="1" cy="159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616148" y="1522102"/>
            <a:ext cx="267854" cy="2493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 rot="16421961">
            <a:off x="5308349" y="2451466"/>
            <a:ext cx="1038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Stable Branch</a:t>
            </a:r>
            <a:endParaRPr lang="en-GB" sz="1200" dirty="0"/>
          </a:p>
        </p:txBody>
      </p:sp>
      <p:cxnSp>
        <p:nvCxnSpPr>
          <p:cNvPr id="96" name="Straight Arrow Connector 95"/>
          <p:cNvCxnSpPr>
            <a:stCxn id="97" idx="4"/>
            <a:endCxn id="58" idx="0"/>
          </p:cNvCxnSpPr>
          <p:nvPr/>
        </p:nvCxnSpPr>
        <p:spPr>
          <a:xfrm>
            <a:off x="6322289" y="3635007"/>
            <a:ext cx="473649" cy="1693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6"/>
            <a:endCxn id="64" idx="2"/>
          </p:cNvCxnSpPr>
          <p:nvPr/>
        </p:nvCxnSpPr>
        <p:spPr>
          <a:xfrm>
            <a:off x="6054437" y="1639455"/>
            <a:ext cx="561711" cy="7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98" y="778416"/>
            <a:ext cx="809407" cy="70100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 rot="15240326">
            <a:off x="6103794" y="4367995"/>
            <a:ext cx="6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Release</a:t>
            </a:r>
            <a:endParaRPr lang="en-GB" sz="1200" dirty="0"/>
          </a:p>
        </p:txBody>
      </p:sp>
      <p:cxnSp>
        <p:nvCxnSpPr>
          <p:cNvPr id="80" name="Straight Arrow Connector 79"/>
          <p:cNvCxnSpPr>
            <a:stCxn id="97" idx="0"/>
            <a:endCxn id="64" idx="4"/>
          </p:cNvCxnSpPr>
          <p:nvPr/>
        </p:nvCxnSpPr>
        <p:spPr>
          <a:xfrm flipV="1">
            <a:off x="6322289" y="1771483"/>
            <a:ext cx="427786" cy="1614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7226870">
            <a:off x="6259924" y="2357873"/>
            <a:ext cx="885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Cherry Pick</a:t>
            </a:r>
            <a:endParaRPr lang="en-GB" sz="1200" dirty="0"/>
          </a:p>
        </p:txBody>
      </p:sp>
      <p:sp>
        <p:nvSpPr>
          <p:cNvPr id="66" name="Right Brace 65"/>
          <p:cNvSpPr/>
          <p:nvPr/>
        </p:nvSpPr>
        <p:spPr>
          <a:xfrm rot="16200000">
            <a:off x="2548516" y="1127715"/>
            <a:ext cx="148298" cy="43734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/>
          <p:cNvSpPr/>
          <p:nvPr/>
        </p:nvSpPr>
        <p:spPr>
          <a:xfrm rot="16200000">
            <a:off x="5832931" y="496110"/>
            <a:ext cx="148298" cy="43734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ounded Rectangle 85"/>
          <p:cNvSpPr/>
          <p:nvPr/>
        </p:nvSpPr>
        <p:spPr>
          <a:xfrm>
            <a:off x="5320783" y="223681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Baldy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7515372" y="244448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Baraque</a:t>
            </a:r>
            <a:endParaRPr lang="en-GB" sz="1600" dirty="0" smtClean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09" y="820601"/>
            <a:ext cx="809407" cy="701004"/>
          </a:xfrm>
          <a:prstGeom prst="rect">
            <a:avLst/>
          </a:prstGeom>
        </p:spPr>
      </p:pic>
      <p:sp>
        <p:nvSpPr>
          <p:cNvPr id="91" name="Right Brace 90"/>
          <p:cNvSpPr/>
          <p:nvPr/>
        </p:nvSpPr>
        <p:spPr>
          <a:xfrm rot="16200000">
            <a:off x="8055442" y="538295"/>
            <a:ext cx="148298" cy="43734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/>
          <p:cNvCxnSpPr>
            <a:stCxn id="64" idx="6"/>
            <a:endCxn id="93" idx="2"/>
          </p:cNvCxnSpPr>
          <p:nvPr/>
        </p:nvCxnSpPr>
        <p:spPr>
          <a:xfrm>
            <a:off x="6884002" y="1646793"/>
            <a:ext cx="1065194" cy="6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949196" y="1528724"/>
            <a:ext cx="267854" cy="2493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6188362" y="3385626"/>
            <a:ext cx="267854" cy="2493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cxnSp>
        <p:nvCxnSpPr>
          <p:cNvPr id="98" name="Straight Arrow Connector 97"/>
          <p:cNvCxnSpPr>
            <a:stCxn id="36" idx="6"/>
            <a:endCxn id="97" idx="2"/>
          </p:cNvCxnSpPr>
          <p:nvPr/>
        </p:nvCxnSpPr>
        <p:spPr>
          <a:xfrm>
            <a:off x="6054436" y="3510317"/>
            <a:ext cx="133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28" idx="0"/>
            <a:endCxn id="64" idx="3"/>
          </p:cNvCxnSpPr>
          <p:nvPr/>
        </p:nvCxnSpPr>
        <p:spPr>
          <a:xfrm flipV="1">
            <a:off x="6187150" y="1734962"/>
            <a:ext cx="468224" cy="761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18260270">
            <a:off x="6076621" y="1989796"/>
            <a:ext cx="49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Fixes</a:t>
            </a:r>
            <a:endParaRPr lang="en-GB" sz="1200" dirty="0"/>
          </a:p>
        </p:txBody>
      </p:sp>
      <p:sp>
        <p:nvSpPr>
          <p:cNvPr id="109" name="Oval 108"/>
          <p:cNvSpPr/>
          <p:nvPr/>
        </p:nvSpPr>
        <p:spPr>
          <a:xfrm>
            <a:off x="7949196" y="3417782"/>
            <a:ext cx="267854" cy="2493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cxnSp>
        <p:nvCxnSpPr>
          <p:cNvPr id="110" name="Straight Arrow Connector 109"/>
          <p:cNvCxnSpPr>
            <a:stCxn id="93" idx="4"/>
            <a:endCxn id="109" idx="0"/>
          </p:cNvCxnSpPr>
          <p:nvPr/>
        </p:nvCxnSpPr>
        <p:spPr>
          <a:xfrm>
            <a:off x="8083123" y="1778105"/>
            <a:ext cx="0" cy="1639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5394170">
            <a:off x="7482348" y="2502092"/>
            <a:ext cx="1038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Stable Branch</a:t>
            </a:r>
            <a:endParaRPr lang="en-GB" sz="1200" dirty="0"/>
          </a:p>
        </p:txBody>
      </p:sp>
      <p:sp>
        <p:nvSpPr>
          <p:cNvPr id="114" name="Oval 113"/>
          <p:cNvSpPr/>
          <p:nvPr/>
        </p:nvSpPr>
        <p:spPr>
          <a:xfrm>
            <a:off x="7956440" y="5345827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115" name="Rounded Rectangle 114"/>
          <p:cNvSpPr/>
          <p:nvPr/>
        </p:nvSpPr>
        <p:spPr>
          <a:xfrm>
            <a:off x="7400873" y="5957465"/>
            <a:ext cx="1351281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Tag 5.0.0 </a:t>
            </a:r>
            <a:r>
              <a:rPr lang="en-GB" sz="1200" dirty="0" err="1" smtClean="0"/>
              <a:t>Baraque</a:t>
            </a:r>
            <a:endParaRPr lang="en-GB" sz="1200" dirty="0" smtClean="0"/>
          </a:p>
        </p:txBody>
      </p:sp>
      <p:cxnSp>
        <p:nvCxnSpPr>
          <p:cNvPr id="116" name="Straight Arrow Connector 115"/>
          <p:cNvCxnSpPr/>
          <p:nvPr/>
        </p:nvCxnSpPr>
        <p:spPr>
          <a:xfrm flipH="1" flipV="1">
            <a:off x="8092682" y="5595208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9" idx="4"/>
            <a:endCxn id="114" idx="0"/>
          </p:cNvCxnSpPr>
          <p:nvPr/>
        </p:nvCxnSpPr>
        <p:spPr>
          <a:xfrm>
            <a:off x="8083123" y="3667163"/>
            <a:ext cx="7244" cy="167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8" name="Picture 4" descr="Image result for red man icon ppt hotf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07" y="2496372"/>
            <a:ext cx="296285" cy="38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 62"/>
          <p:cNvSpPr/>
          <p:nvPr/>
        </p:nvSpPr>
        <p:spPr>
          <a:xfrm>
            <a:off x="5761610" y="5314201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65" name="Rounded Rectangle 64"/>
          <p:cNvSpPr/>
          <p:nvPr/>
        </p:nvSpPr>
        <p:spPr>
          <a:xfrm>
            <a:off x="5267465" y="5925839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Tag 4.0.0 Baldy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5890769" y="5601862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3" idx="0"/>
          </p:cNvCxnSpPr>
          <p:nvPr/>
        </p:nvCxnSpPr>
        <p:spPr>
          <a:xfrm flipH="1">
            <a:off x="5895537" y="3620595"/>
            <a:ext cx="27860" cy="1693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5503999" y="4300211"/>
            <a:ext cx="6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Release</a:t>
            </a:r>
            <a:endParaRPr lang="en-GB" sz="12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274" y="709872"/>
            <a:ext cx="809407" cy="701004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73" idx="0"/>
            <a:endCxn id="97" idx="5"/>
          </p:cNvCxnSpPr>
          <p:nvPr/>
        </p:nvCxnSpPr>
        <p:spPr>
          <a:xfrm flipH="1" flipV="1">
            <a:off x="6416990" y="3598486"/>
            <a:ext cx="720644" cy="95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3182023">
            <a:off x="6089386" y="3851420"/>
            <a:ext cx="1354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 </a:t>
            </a:r>
            <a:r>
              <a:rPr lang="en-GB" sz="1200" smtClean="0"/>
              <a:t>        Fixes</a:t>
            </a:r>
            <a:endParaRPr lang="en-GB" sz="1200" dirty="0" smtClean="0"/>
          </a:p>
          <a:p>
            <a:r>
              <a:rPr lang="en-GB" sz="1200" dirty="0" smtClean="0"/>
              <a:t>(If master </a:t>
            </a:r>
            <a:r>
              <a:rPr lang="en-GB" sz="1200" dirty="0"/>
              <a:t>evolved)</a:t>
            </a:r>
          </a:p>
        </p:txBody>
      </p:sp>
      <p:pic>
        <p:nvPicPr>
          <p:cNvPr id="73" name="Picture 4" descr="Image result for red man icon ppt hotf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91" y="4554034"/>
            <a:ext cx="296285" cy="38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Balan, Prabhu, Vodafone Group (External)</dc:creator>
  <cp:lastModifiedBy>Balan, Prabhu, Vodafone Group (External)</cp:lastModifiedBy>
  <cp:revision>63</cp:revision>
  <dcterms:created xsi:type="dcterms:W3CDTF">2020-02-07T15:17:52Z</dcterms:created>
  <dcterms:modified xsi:type="dcterms:W3CDTF">2020-04-01T11:48:13Z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prabhu.balan1@vodafone.com</vt:lpwstr>
  </property>
  <property fmtid="{D5CDD505-2E9C-101B-9397-08002B2CF9AE}" pid="5" name="MSIP_Label_0359f705-2ba0-454b-9cfc-6ce5bcaac040_SetDate">
    <vt:lpwstr>2020-02-10T10:47:55.5059246Z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