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62" r:id="rId3"/>
  </p:sldIdLst>
  <p:sldSz cx="9144000" cy="5143500" type="screen16x9"/>
  <p:notesSz cx="6858000" cy="9144000"/>
  <p:embeddedFontLst>
    <p:embeddedFont>
      <p:font typeface="Gill Sans" panose="020B0604020202020204" charset="0"/>
      <p:regular r:id="rId5"/>
      <p:bold r:id="rId6"/>
    </p:embeddedFon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B94"/>
    <a:srgbClr val="6DD9D3"/>
    <a:srgbClr val="F0B144"/>
    <a:srgbClr val="DE6586"/>
    <a:srgbClr val="4BB879"/>
    <a:srgbClr val="BBDA97"/>
    <a:srgbClr val="0E7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1D164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10800000" flipH="1">
            <a:off x="0" y="1075038"/>
            <a:ext cx="9144000" cy="39294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35894" y="1515877"/>
            <a:ext cx="8272211" cy="274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1800"/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500"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400"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200"/>
            </a:lvl4pPr>
            <a:lvl5pPr marL="2286000" lvl="4" indent="-292100" algn="l"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100"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5704463" y="461942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35894" y="4616179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7918725" y="4619424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35894" y="201602"/>
            <a:ext cx="6487076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6648" y="336654"/>
            <a:ext cx="1315681" cy="49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768137" y="2344695"/>
            <a:ext cx="6358622" cy="14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768140" y="3960011"/>
            <a:ext cx="4820204" cy="4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900"/>
              <a:buNone/>
              <a:defRPr sz="2100" cap="none">
                <a:solidFill>
                  <a:srgbClr val="6DD9D4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525" y="655437"/>
            <a:ext cx="3102308" cy="115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6DD9D4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rgbClr val="6DD9D4"/>
              </a:buClr>
              <a:buSzPts val="11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rgbClr val="6DD9D4"/>
              </a:buClr>
              <a:buSzPts val="1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rgbClr val="6DD9D4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rgbClr val="6DD9D4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704463" y="466473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35894" y="4661489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918725" y="466473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2295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row: Right 33">
            <a:extLst>
              <a:ext uri="{FF2B5EF4-FFF2-40B4-BE49-F238E27FC236}">
                <a16:creationId xmlns:a16="http://schemas.microsoft.com/office/drawing/2014/main" id="{3DE95741-BCE9-4625-AA15-435CB365A0F3}"/>
              </a:ext>
            </a:extLst>
          </p:cNvPr>
          <p:cNvSpPr/>
          <p:nvPr/>
        </p:nvSpPr>
        <p:spPr>
          <a:xfrm>
            <a:off x="6363278" y="2498892"/>
            <a:ext cx="536578" cy="165924"/>
          </a:xfrm>
          <a:prstGeom prst="rightArrow">
            <a:avLst/>
          </a:prstGeom>
          <a:solidFill>
            <a:srgbClr val="0E7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E8C1D03-A175-43EC-8DA8-808D39751F85}"/>
              </a:ext>
            </a:extLst>
          </p:cNvPr>
          <p:cNvSpPr/>
          <p:nvPr/>
        </p:nvSpPr>
        <p:spPr>
          <a:xfrm>
            <a:off x="4138813" y="2498892"/>
            <a:ext cx="536578" cy="165924"/>
          </a:xfrm>
          <a:prstGeom prst="rightArrow">
            <a:avLst/>
          </a:prstGeom>
          <a:solidFill>
            <a:srgbClr val="0E7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DEBD37-54A5-4D3E-A436-880DF79E3FF2}"/>
              </a:ext>
            </a:extLst>
          </p:cNvPr>
          <p:cNvSpPr/>
          <p:nvPr/>
        </p:nvSpPr>
        <p:spPr>
          <a:xfrm>
            <a:off x="1965152" y="2498892"/>
            <a:ext cx="536578" cy="165924"/>
          </a:xfrm>
          <a:prstGeom prst="rightArrow">
            <a:avLst/>
          </a:prstGeom>
          <a:solidFill>
            <a:srgbClr val="0E7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63C9-A7FC-445B-9D71-B18C1AB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Tech_scope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14874-64EE-400C-B533-C26333041146}"/>
              </a:ext>
            </a:extLst>
          </p:cNvPr>
          <p:cNvSpPr/>
          <p:nvPr/>
        </p:nvSpPr>
        <p:spPr>
          <a:xfrm>
            <a:off x="345152" y="2292541"/>
            <a:ext cx="1620000" cy="540000"/>
          </a:xfrm>
          <a:prstGeom prst="rect">
            <a:avLst/>
          </a:prstGeom>
          <a:solidFill>
            <a:srgbClr val="6DD9D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Reference Model</a:t>
            </a:r>
          </a:p>
          <a:p>
            <a:pPr algn="ctr"/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2D519-6E0B-40F7-8B91-44C2BCEAE463}"/>
              </a:ext>
            </a:extLst>
          </p:cNvPr>
          <p:cNvSpPr/>
          <p:nvPr/>
        </p:nvSpPr>
        <p:spPr>
          <a:xfrm>
            <a:off x="2507958" y="2292541"/>
            <a:ext cx="1620000" cy="540000"/>
          </a:xfrm>
          <a:prstGeom prst="rect">
            <a:avLst/>
          </a:prstGeom>
          <a:solidFill>
            <a:srgbClr val="F0B14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B6679-396D-4C3E-99FC-76D1838DDB79}"/>
              </a:ext>
            </a:extLst>
          </p:cNvPr>
          <p:cNvSpPr/>
          <p:nvPr/>
        </p:nvSpPr>
        <p:spPr>
          <a:xfrm>
            <a:off x="2584798" y="2369381"/>
            <a:ext cx="1620000" cy="540000"/>
          </a:xfrm>
          <a:prstGeom prst="rect">
            <a:avLst/>
          </a:prstGeom>
          <a:solidFill>
            <a:srgbClr val="F0B14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58AC4-65B7-420C-8470-068541493A5C}"/>
              </a:ext>
            </a:extLst>
          </p:cNvPr>
          <p:cNvSpPr/>
          <p:nvPr/>
        </p:nvSpPr>
        <p:spPr>
          <a:xfrm>
            <a:off x="2661638" y="2446221"/>
            <a:ext cx="1620000" cy="540000"/>
          </a:xfrm>
          <a:prstGeom prst="rect">
            <a:avLst/>
          </a:prstGeom>
          <a:solidFill>
            <a:srgbClr val="F0B14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Reference</a:t>
            </a:r>
            <a:r>
              <a:rPr lang="hu-HU" sz="9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9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Architecture(s)</a:t>
            </a:r>
          </a:p>
          <a:p>
            <a:pPr algn="ctr"/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D7823-3855-403F-A821-DEBA27BABFD6}"/>
              </a:ext>
            </a:extLst>
          </p:cNvPr>
          <p:cNvSpPr/>
          <p:nvPr/>
        </p:nvSpPr>
        <p:spPr>
          <a:xfrm>
            <a:off x="4682800" y="2284163"/>
            <a:ext cx="1620000" cy="540000"/>
          </a:xfrm>
          <a:prstGeom prst="rect">
            <a:avLst/>
          </a:prstGeom>
          <a:solidFill>
            <a:srgbClr val="289B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2E1B7-A8B7-4491-A1BC-981D4957ADE4}"/>
              </a:ext>
            </a:extLst>
          </p:cNvPr>
          <p:cNvSpPr/>
          <p:nvPr/>
        </p:nvSpPr>
        <p:spPr>
          <a:xfrm>
            <a:off x="4746320" y="2347683"/>
            <a:ext cx="1620000" cy="540000"/>
          </a:xfrm>
          <a:prstGeom prst="rect">
            <a:avLst/>
          </a:prstGeom>
          <a:solidFill>
            <a:srgbClr val="289B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19B3A-422E-4BB6-8249-9FD7F1771393}"/>
              </a:ext>
            </a:extLst>
          </p:cNvPr>
          <p:cNvSpPr/>
          <p:nvPr/>
        </p:nvSpPr>
        <p:spPr>
          <a:xfrm>
            <a:off x="4809840" y="2411203"/>
            <a:ext cx="1620000" cy="540000"/>
          </a:xfrm>
          <a:prstGeom prst="rect">
            <a:avLst/>
          </a:prstGeom>
          <a:solidFill>
            <a:srgbClr val="289B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8D25F-2BE7-4A49-A905-C93F8BBDD721}"/>
              </a:ext>
            </a:extLst>
          </p:cNvPr>
          <p:cNvSpPr/>
          <p:nvPr/>
        </p:nvSpPr>
        <p:spPr>
          <a:xfrm>
            <a:off x="4873360" y="2474723"/>
            <a:ext cx="1620000" cy="540000"/>
          </a:xfrm>
          <a:prstGeom prst="rect">
            <a:avLst/>
          </a:prstGeom>
          <a:solidFill>
            <a:srgbClr val="289B9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Reference Implementation</a:t>
            </a:r>
          </a:p>
          <a:p>
            <a:pPr algn="ctr"/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5189-F296-4BB6-8090-DEE4921A6D8F}"/>
              </a:ext>
            </a:extLst>
          </p:cNvPr>
          <p:cNvSpPr/>
          <p:nvPr/>
        </p:nvSpPr>
        <p:spPr>
          <a:xfrm>
            <a:off x="6902843" y="2284163"/>
            <a:ext cx="1620000" cy="540000"/>
          </a:xfrm>
          <a:prstGeom prst="rect">
            <a:avLst/>
          </a:prstGeom>
          <a:solidFill>
            <a:srgbClr val="DE658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57913-3757-4708-A4E6-E3DF7772567D}"/>
              </a:ext>
            </a:extLst>
          </p:cNvPr>
          <p:cNvSpPr/>
          <p:nvPr/>
        </p:nvSpPr>
        <p:spPr>
          <a:xfrm>
            <a:off x="6966363" y="2347683"/>
            <a:ext cx="1620000" cy="540000"/>
          </a:xfrm>
          <a:prstGeom prst="rect">
            <a:avLst/>
          </a:prstGeom>
          <a:solidFill>
            <a:srgbClr val="DE658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Reference Conformance</a:t>
            </a:r>
          </a:p>
          <a:p>
            <a:pPr algn="ctr"/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RC</a:t>
            </a:r>
          </a:p>
        </p:txBody>
      </p:sp>
    </p:spTree>
    <p:extLst>
      <p:ext uri="{BB962C8B-B14F-4D97-AF65-F5344CB8AC3E}">
        <p14:creationId xmlns:p14="http://schemas.microsoft.com/office/powerpoint/2010/main" val="13420405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Anuket">
      <a:dk1>
        <a:srgbClr val="000000"/>
      </a:dk1>
      <a:lt1>
        <a:srgbClr val="FFFFFF"/>
      </a:lt1>
      <a:dk2>
        <a:srgbClr val="1D1743"/>
      </a:dk2>
      <a:lt2>
        <a:srgbClr val="F3F3F3"/>
      </a:lt2>
      <a:accent1>
        <a:srgbClr val="6DD9D3"/>
      </a:accent1>
      <a:accent2>
        <a:srgbClr val="0E7271"/>
      </a:accent2>
      <a:accent3>
        <a:srgbClr val="BBDA97"/>
      </a:accent3>
      <a:accent4>
        <a:srgbClr val="4BB879"/>
      </a:accent4>
      <a:accent5>
        <a:srgbClr val="F0B144"/>
      </a:accent5>
      <a:accent6>
        <a:srgbClr val="DE6586"/>
      </a:accent6>
      <a:hlink>
        <a:srgbClr val="6DD9D3"/>
      </a:hlink>
      <a:folHlink>
        <a:srgbClr val="42A1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18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Noto Sans Symbols</vt:lpstr>
      <vt:lpstr>Gill Sans</vt:lpstr>
      <vt:lpstr>Arial</vt:lpstr>
      <vt:lpstr>Open Sans</vt:lpstr>
      <vt:lpstr>Simple Light</vt:lpstr>
      <vt:lpstr>Dividend</vt:lpstr>
      <vt:lpstr>Tech_scope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Option A Click to Edit Text Here</dc:title>
  <cp:lastModifiedBy>Koselak, Edit (Nokia - HU/Budapest)</cp:lastModifiedBy>
  <cp:revision>7</cp:revision>
  <dcterms:modified xsi:type="dcterms:W3CDTF">2021-06-14T10:12:11Z</dcterms:modified>
</cp:coreProperties>
</file>