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8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zlowski, Walter" userId="fd056d72-46ef-4034-9478-a85ff7821859" providerId="ADAL" clId="{472EFA86-CFC5-4BAB-8B3C-A018DA5DB66B}"/>
    <pc:docChg chg="delSld">
      <pc:chgData name="Kozlowski, Walter" userId="fd056d72-46ef-4034-9478-a85ff7821859" providerId="ADAL" clId="{472EFA86-CFC5-4BAB-8B3C-A018DA5DB66B}" dt="2020-07-14T11:37:45.819" v="7" actId="2696"/>
      <pc:docMkLst>
        <pc:docMk/>
      </pc:docMkLst>
      <pc:sldChg chg="del">
        <pc:chgData name="Kozlowski, Walter" userId="fd056d72-46ef-4034-9478-a85ff7821859" providerId="ADAL" clId="{472EFA86-CFC5-4BAB-8B3C-A018DA5DB66B}" dt="2020-07-14T11:37:37.713" v="0" actId="2696"/>
        <pc:sldMkLst>
          <pc:docMk/>
          <pc:sldMk cId="3295645982" sldId="257"/>
        </pc:sldMkLst>
      </pc:sldChg>
      <pc:sldChg chg="del">
        <pc:chgData name="Kozlowski, Walter" userId="fd056d72-46ef-4034-9478-a85ff7821859" providerId="ADAL" clId="{472EFA86-CFC5-4BAB-8B3C-A018DA5DB66B}" dt="2020-07-14T11:37:45.725" v="5" actId="2696"/>
        <pc:sldMkLst>
          <pc:docMk/>
          <pc:sldMk cId="2287017502" sldId="260"/>
        </pc:sldMkLst>
      </pc:sldChg>
      <pc:sldChg chg="del">
        <pc:chgData name="Kozlowski, Walter" userId="fd056d72-46ef-4034-9478-a85ff7821859" providerId="ADAL" clId="{472EFA86-CFC5-4BAB-8B3C-A018DA5DB66B}" dt="2020-07-14T11:37:45.792" v="6" actId="2696"/>
        <pc:sldMkLst>
          <pc:docMk/>
          <pc:sldMk cId="2870351928" sldId="261"/>
        </pc:sldMkLst>
      </pc:sldChg>
      <pc:sldChg chg="del">
        <pc:chgData name="Kozlowski, Walter" userId="fd056d72-46ef-4034-9478-a85ff7821859" providerId="ADAL" clId="{472EFA86-CFC5-4BAB-8B3C-A018DA5DB66B}" dt="2020-07-14T11:37:45.819" v="7" actId="2696"/>
        <pc:sldMkLst>
          <pc:docMk/>
          <pc:sldMk cId="261479148" sldId="262"/>
        </pc:sldMkLst>
      </pc:sldChg>
      <pc:sldChg chg="del">
        <pc:chgData name="Kozlowski, Walter" userId="fd056d72-46ef-4034-9478-a85ff7821859" providerId="ADAL" clId="{472EFA86-CFC5-4BAB-8B3C-A018DA5DB66B}" dt="2020-07-14T11:37:45.699" v="4" actId="2696"/>
        <pc:sldMkLst>
          <pc:docMk/>
          <pc:sldMk cId="1090615812" sldId="845"/>
        </pc:sldMkLst>
      </pc:sldChg>
      <pc:sldChg chg="del">
        <pc:chgData name="Kozlowski, Walter" userId="fd056d72-46ef-4034-9478-a85ff7821859" providerId="ADAL" clId="{472EFA86-CFC5-4BAB-8B3C-A018DA5DB66B}" dt="2020-07-14T11:37:37.733" v="1" actId="2696"/>
        <pc:sldMkLst>
          <pc:docMk/>
          <pc:sldMk cId="1414943834" sldId="847"/>
        </pc:sldMkLst>
      </pc:sldChg>
      <pc:sldChg chg="del">
        <pc:chgData name="Kozlowski, Walter" userId="fd056d72-46ef-4034-9478-a85ff7821859" providerId="ADAL" clId="{472EFA86-CFC5-4BAB-8B3C-A018DA5DB66B}" dt="2020-07-14T11:37:37.753" v="2" actId="2696"/>
        <pc:sldMkLst>
          <pc:docMk/>
          <pc:sldMk cId="631758303" sldId="848"/>
        </pc:sldMkLst>
      </pc:sldChg>
      <pc:sldChg chg="del">
        <pc:chgData name="Kozlowski, Walter" userId="fd056d72-46ef-4034-9478-a85ff7821859" providerId="ADAL" clId="{472EFA86-CFC5-4BAB-8B3C-A018DA5DB66B}" dt="2020-07-14T11:37:37.768" v="3" actId="2696"/>
        <pc:sldMkLst>
          <pc:docMk/>
          <pc:sldMk cId="1682428156" sldId="8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23B8-5465-4A07-B848-00C4CBC09ABF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8F86-5475-41B9-87EF-C375DC46A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66C-85EA-E64B-91A8-9A0CD78B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3C5-5702-4743-9F19-B1124F0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3FD-B423-BC4D-B89F-C0EF9EBA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527C-048E-AE47-BDA9-67AB38D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67-9B49-8B40-9928-EE8F9B2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CB-2068-DF48-AB3D-A79F3D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F67-5C8D-0148-95B4-164B674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E65F-09FC-0247-9219-87FD82EC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628-70E2-0748-95C2-82F5CBC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A78-F569-2344-AA73-814FC17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311B-D2EB-8245-88EC-4744DF9F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7FD3-4073-DA44-A5B1-6BCAFD8A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367-6795-D043-8FE4-AA031FF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D-17F3-524F-8A40-FBF6CF9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F92-5C8B-054A-893B-89EA12F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E12-88EB-9E4D-95DD-F2C7351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8426-F7C6-C74C-A008-36D5F2F9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A47-DFD3-3A43-A2D3-469C56C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D1-C0FA-0544-B072-4CDB88E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51D-A353-504F-9F58-69FB509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9C7-EDF9-FD49-A65A-01558C9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5BE9-F84B-3E4B-92A4-9BDC20B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C35-E4D2-D743-91B0-DEE305C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AD4-1F19-3940-8C85-4CC95E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7C3-AD89-C84F-8024-F4112C8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E0D-7DFC-6F4B-A20B-F86795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309-E6F5-2B4B-BB9B-31D683D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B8279-475C-AD4A-BF6A-86A84033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F512-70E5-1446-AE4B-01E0F34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EF1-B8EA-8444-B87B-63269BC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191-44D3-2A4A-AB14-228CE9D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74A-CECC-514B-B976-5871D384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F530-6B9B-C64A-834C-358F438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28C-E832-D94B-958E-E871C38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7BD0-3067-444C-8804-5A569A8F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2281-EA60-5C45-8AB3-B5F2CA6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366B-9FA2-9345-B5C9-72A731D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77D2-770E-2C4A-81A8-11308ED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50814-9370-544F-8447-34B4392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4A-1CBA-3A44-BFC2-10984A8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1470-7F48-E141-A078-D46CFB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3166-6E69-DB4A-A137-CF21C2F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AFE0-65C3-124E-B4FD-CF50D62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D5E8-0D18-A746-85DD-E54628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67CD6-32E5-9B4E-A9BC-A8C029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D46-4580-DA41-94CB-A41603E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B18-A7B9-B34A-902E-4DF14235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E77-6FF7-FC4E-A561-CFC3BAAF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4DF-D8D1-F043-B266-AF291BF2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A03F-CEAF-A842-9D8B-DA73FEF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B082-130A-1047-918D-8D9FD3B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29EE-2542-C34E-81E8-9CC906F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6CB-13E7-0E4C-AE9E-E7977CC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3D52-C60A-8149-9361-8E0F907F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E6E5-58F1-4743-B8A9-FCA5F37A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FBA3-26CB-BF42-8BE0-EEC8EC1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206E-EC19-5C48-9B3D-6666243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6073-D598-1B43-8995-8D59BAD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D8F0-B9EA-6144-AEC5-F558A18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7A87-DF8C-ED4B-A8AE-83F17D4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000F-F01C-7D4C-A8EE-FECA9947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16E0-8586-6640-BE30-218972F2E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8F65-DCC6-D64F-A91D-FE2C767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Cloud Infrastructure Hardware Resources (Figure 3-5)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2208362" y="3726611"/>
            <a:ext cx="4390839" cy="11128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Hardware resources</a:t>
            </a:r>
            <a:endParaRPr lang="hu-H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523E3-C229-42A1-B7F9-769C9C296799}"/>
              </a:ext>
            </a:extLst>
          </p:cNvPr>
          <p:cNvSpPr/>
          <p:nvPr/>
        </p:nvSpPr>
        <p:spPr>
          <a:xfrm>
            <a:off x="2433623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Network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44C8A-EC1C-42C6-9091-8218AE23C850}"/>
              </a:ext>
            </a:extLst>
          </p:cNvPr>
          <p:cNvSpPr/>
          <p:nvPr/>
        </p:nvSpPr>
        <p:spPr>
          <a:xfrm>
            <a:off x="4054446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Compute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5675270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528676-F78C-4E12-9EA6-F426EA269020}"/>
              </a:ext>
            </a:extLst>
          </p:cNvPr>
          <p:cNvSpPr/>
          <p:nvPr/>
        </p:nvSpPr>
        <p:spPr>
          <a:xfrm>
            <a:off x="6599737" y="3726611"/>
            <a:ext cx="1470247" cy="1112808"/>
          </a:xfrm>
          <a:custGeom>
            <a:avLst/>
            <a:gdLst>
              <a:gd name="connsiteX0" fmla="*/ 0 w 443748"/>
              <a:gd name="connsiteY0" fmla="*/ 0 h 1949570"/>
              <a:gd name="connsiteX1" fmla="*/ 443748 w 443748"/>
              <a:gd name="connsiteY1" fmla="*/ 0 h 1949570"/>
              <a:gd name="connsiteX2" fmla="*/ 443748 w 443748"/>
              <a:gd name="connsiteY2" fmla="*/ 1949570 h 1949570"/>
              <a:gd name="connsiteX3" fmla="*/ 0 w 443748"/>
              <a:gd name="connsiteY3" fmla="*/ 1949570 h 1949570"/>
              <a:gd name="connsiteX4" fmla="*/ 0 w 44374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443748 w 1454668"/>
              <a:gd name="connsiteY2" fmla="*/ 1949570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74988"/>
              <a:gd name="connsiteY0" fmla="*/ 0 h 1949570"/>
              <a:gd name="connsiteX1" fmla="*/ 1454668 w 1474988"/>
              <a:gd name="connsiteY1" fmla="*/ 990600 h 1949570"/>
              <a:gd name="connsiteX2" fmla="*/ 1474988 w 1474988"/>
              <a:gd name="connsiteY2" fmla="*/ 1273930 h 1949570"/>
              <a:gd name="connsiteX3" fmla="*/ 0 w 1474988"/>
              <a:gd name="connsiteY3" fmla="*/ 1949570 h 1949570"/>
              <a:gd name="connsiteX4" fmla="*/ 0 w 147498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1427363 w 1454668"/>
              <a:gd name="connsiteY2" fmla="*/ 1297742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58319"/>
              <a:gd name="connsiteY0" fmla="*/ 0 h 1949570"/>
              <a:gd name="connsiteX1" fmla="*/ 1454668 w 1458319"/>
              <a:gd name="connsiteY1" fmla="*/ 990600 h 1949570"/>
              <a:gd name="connsiteX2" fmla="*/ 1458319 w 1458319"/>
              <a:gd name="connsiteY2" fmla="*/ 1278692 h 1949570"/>
              <a:gd name="connsiteX3" fmla="*/ 0 w 1458319"/>
              <a:gd name="connsiteY3" fmla="*/ 1949570 h 1949570"/>
              <a:gd name="connsiteX4" fmla="*/ 0 w 1458319"/>
              <a:gd name="connsiteY4" fmla="*/ 0 h 1949570"/>
              <a:gd name="connsiteX0" fmla="*/ 0 w 1459431"/>
              <a:gd name="connsiteY0" fmla="*/ 0 h 1949570"/>
              <a:gd name="connsiteX1" fmla="*/ 1459431 w 1459431"/>
              <a:gd name="connsiteY1" fmla="*/ 983456 h 1949570"/>
              <a:gd name="connsiteX2" fmla="*/ 1458319 w 1459431"/>
              <a:gd name="connsiteY2" fmla="*/ 1278692 h 1949570"/>
              <a:gd name="connsiteX3" fmla="*/ 0 w 1459431"/>
              <a:gd name="connsiteY3" fmla="*/ 1949570 h 1949570"/>
              <a:gd name="connsiteX4" fmla="*/ 0 w 1459431"/>
              <a:gd name="connsiteY4" fmla="*/ 0 h 1949570"/>
              <a:gd name="connsiteX0" fmla="*/ 0 w 1470233"/>
              <a:gd name="connsiteY0" fmla="*/ 0 h 1949570"/>
              <a:gd name="connsiteX1" fmla="*/ 1459431 w 1470233"/>
              <a:gd name="connsiteY1" fmla="*/ 983456 h 1949570"/>
              <a:gd name="connsiteX2" fmla="*/ 1470225 w 1470233"/>
              <a:gd name="connsiteY2" fmla="*/ 1283454 h 1949570"/>
              <a:gd name="connsiteX3" fmla="*/ 0 w 1470233"/>
              <a:gd name="connsiteY3" fmla="*/ 1949570 h 1949570"/>
              <a:gd name="connsiteX4" fmla="*/ 0 w 1470233"/>
              <a:gd name="connsiteY4" fmla="*/ 0 h 1949570"/>
              <a:gd name="connsiteX0" fmla="*/ 0 w 1470270"/>
              <a:gd name="connsiteY0" fmla="*/ 0 h 1949570"/>
              <a:gd name="connsiteX1" fmla="*/ 1468956 w 1470270"/>
              <a:gd name="connsiteY1" fmla="*/ 983456 h 1949570"/>
              <a:gd name="connsiteX2" fmla="*/ 1470225 w 1470270"/>
              <a:gd name="connsiteY2" fmla="*/ 1283454 h 1949570"/>
              <a:gd name="connsiteX3" fmla="*/ 0 w 1470270"/>
              <a:gd name="connsiteY3" fmla="*/ 1949570 h 1949570"/>
              <a:gd name="connsiteX4" fmla="*/ 0 w 1470270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8364 h 1949570"/>
              <a:gd name="connsiteX2" fmla="*/ 1470225 w 1470247"/>
              <a:gd name="connsiteY2" fmla="*/ 1283454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8364 h 1949570"/>
              <a:gd name="connsiteX2" fmla="*/ 1470225 w 1470247"/>
              <a:gd name="connsiteY2" fmla="*/ 1437810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0019 h 1949570"/>
              <a:gd name="connsiteX2" fmla="*/ 1470225 w 1470247"/>
              <a:gd name="connsiteY2" fmla="*/ 1437810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247" h="1949570">
                <a:moveTo>
                  <a:pt x="0" y="0"/>
                </a:moveTo>
                <a:cubicBezTo>
                  <a:pt x="489652" y="327819"/>
                  <a:pt x="976923" y="572200"/>
                  <a:pt x="1466575" y="900019"/>
                </a:cubicBezTo>
                <a:cubicBezTo>
                  <a:pt x="1466204" y="998431"/>
                  <a:pt x="1470596" y="1339398"/>
                  <a:pt x="1470225" y="1437810"/>
                </a:cubicBezTo>
                <a:lnTo>
                  <a:pt x="0" y="19495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EFB5BF-6F5D-4167-8DF3-BAE7C7531566}"/>
              </a:ext>
            </a:extLst>
          </p:cNvPr>
          <p:cNvGrpSpPr/>
          <p:nvPr/>
        </p:nvGrpSpPr>
        <p:grpSpPr>
          <a:xfrm>
            <a:off x="7334860" y="3014097"/>
            <a:ext cx="3300697" cy="1806857"/>
            <a:chOff x="1770185" y="2266046"/>
            <a:chExt cx="7289318" cy="3384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9047F7-2893-4F01-A16A-35BB2E7BE69F}"/>
                </a:ext>
              </a:extLst>
            </p:cNvPr>
            <p:cNvSpPr/>
            <p:nvPr/>
          </p:nvSpPr>
          <p:spPr>
            <a:xfrm>
              <a:off x="3165231" y="3577259"/>
              <a:ext cx="5263656" cy="2073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Cloud Infrastructure</a:t>
              </a:r>
              <a:endParaRPr lang="hu-HU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06676A-2D33-4D44-9948-919844A17AAF}"/>
                </a:ext>
              </a:extLst>
            </p:cNvPr>
            <p:cNvSpPr/>
            <p:nvPr/>
          </p:nvSpPr>
          <p:spPr>
            <a:xfrm>
              <a:off x="3434862" y="4541648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resources</a:t>
              </a:r>
              <a:endParaRPr lang="hu-H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3E9BB0-A422-4932-8F6E-284E968EA466}"/>
                </a:ext>
              </a:extLst>
            </p:cNvPr>
            <p:cNvSpPr/>
            <p:nvPr/>
          </p:nvSpPr>
          <p:spPr>
            <a:xfrm>
              <a:off x="3434862" y="3702343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resources</a:t>
              </a:r>
              <a:endParaRPr lang="hu-HU" sz="10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E97E9D-017C-472B-A8FB-0C01F8C151F3}"/>
                </a:ext>
              </a:extLst>
            </p:cNvPr>
            <p:cNvSpPr/>
            <p:nvPr/>
          </p:nvSpPr>
          <p:spPr>
            <a:xfrm>
              <a:off x="5802778" y="3702343"/>
              <a:ext cx="2626109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infra manager</a:t>
              </a:r>
              <a:endParaRPr lang="hu-HU" sz="1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B75093-48E4-4F56-99A3-47A5BE8C1C5B}"/>
                </a:ext>
              </a:extLst>
            </p:cNvPr>
            <p:cNvSpPr/>
            <p:nvPr/>
          </p:nvSpPr>
          <p:spPr>
            <a:xfrm>
              <a:off x="3434862" y="2266046"/>
              <a:ext cx="2213361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VNFs/CNFs</a:t>
              </a:r>
              <a:endParaRPr lang="hu-HU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CADB0C-E4D2-4AD1-BFCA-0DEC249523AF}"/>
                </a:ext>
              </a:extLst>
            </p:cNvPr>
            <p:cNvSpPr/>
            <p:nvPr/>
          </p:nvSpPr>
          <p:spPr>
            <a:xfrm>
              <a:off x="5802778" y="2266046"/>
              <a:ext cx="242681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Management clients</a:t>
              </a:r>
              <a:endParaRPr lang="hu-HU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A2C02F-5741-45B6-BE34-84911B0E4D43}"/>
                </a:ext>
              </a:extLst>
            </p:cNvPr>
            <p:cNvCxnSpPr>
              <a:cxnSpLocks/>
              <a:stCxn id="24" idx="2"/>
              <a:endCxn id="22" idx="0"/>
            </p:cNvCxnSpPr>
            <p:nvPr/>
          </p:nvCxnSpPr>
          <p:spPr>
            <a:xfrm>
              <a:off x="4541543" y="2921653"/>
              <a:ext cx="0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6652DA-CD7D-437F-B44E-68409399C167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103415" y="2949587"/>
              <a:ext cx="12418" cy="752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540548-1B34-4284-83E3-86EB7C5A622F}"/>
                </a:ext>
              </a:extLst>
            </p:cNvPr>
            <p:cNvSpPr txBox="1"/>
            <p:nvPr/>
          </p:nvSpPr>
          <p:spPr>
            <a:xfrm>
              <a:off x="4681346" y="2947858"/>
              <a:ext cx="2213358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Consume virtual resources</a:t>
              </a:r>
              <a:endParaRPr lang="hu-HU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67610-C4EE-408C-8C03-4E6AA8D9CB83}"/>
                </a:ext>
              </a:extLst>
            </p:cNvPr>
            <p:cNvSpPr txBox="1"/>
            <p:nvPr/>
          </p:nvSpPr>
          <p:spPr>
            <a:xfrm>
              <a:off x="7197372" y="2969168"/>
              <a:ext cx="1862131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Manage resources</a:t>
              </a:r>
              <a:endParaRPr lang="hu-HU" sz="9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B7BF04-18F9-4FE2-A8C4-62FDB0111FD9}"/>
                </a:ext>
              </a:extLst>
            </p:cNvPr>
            <p:cNvSpPr/>
            <p:nvPr/>
          </p:nvSpPr>
          <p:spPr>
            <a:xfrm>
              <a:off x="5802778" y="4539302"/>
              <a:ext cx="242681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infra manager</a:t>
              </a:r>
              <a:endParaRPr lang="hu-HU" sz="1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7E79C6-2755-4E67-A0FB-8C204FB9C92A}"/>
                </a:ext>
              </a:extLst>
            </p:cNvPr>
            <p:cNvSpPr/>
            <p:nvPr/>
          </p:nvSpPr>
          <p:spPr>
            <a:xfrm>
              <a:off x="1770185" y="3620391"/>
              <a:ext cx="6811108" cy="7961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63B8C6-F494-47D1-B1AF-149EB7D333F2}"/>
                </a:ext>
              </a:extLst>
            </p:cNvPr>
            <p:cNvSpPr/>
            <p:nvPr/>
          </p:nvSpPr>
          <p:spPr>
            <a:xfrm>
              <a:off x="1770185" y="4498515"/>
              <a:ext cx="6811107" cy="7961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DFD73F-085C-4C66-843C-5D6B0AE3D6EF}"/>
                </a:ext>
              </a:extLst>
            </p:cNvPr>
            <p:cNvSpPr txBox="1"/>
            <p:nvPr/>
          </p:nvSpPr>
          <p:spPr>
            <a:xfrm>
              <a:off x="1811284" y="3587589"/>
              <a:ext cx="1841562" cy="951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Virtual 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  <a:endParaRPr lang="en-US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A6644F-0494-48E9-AF99-649A68FD1712}"/>
                </a:ext>
              </a:extLst>
            </p:cNvPr>
            <p:cNvSpPr txBox="1"/>
            <p:nvPr/>
          </p:nvSpPr>
          <p:spPr>
            <a:xfrm>
              <a:off x="1825413" y="4497953"/>
              <a:ext cx="1868531" cy="95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Hardware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95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4267862CB3344A34164FD49A4811F" ma:contentTypeVersion="12" ma:contentTypeDescription="Create a new document." ma:contentTypeScope="" ma:versionID="1e30dc0a70a0bfee7c5313f472d080ab">
  <xsd:schema xmlns:xsd="http://www.w3.org/2001/XMLSchema" xmlns:xs="http://www.w3.org/2001/XMLSchema" xmlns:p="http://schemas.microsoft.com/office/2006/metadata/properties" xmlns:ns3="095a9be8-05d5-4110-897f-247055f6ebbd" xmlns:ns4="5994a205-d67b-4913-a9ee-f76144777908" targetNamespace="http://schemas.microsoft.com/office/2006/metadata/properties" ma:root="true" ma:fieldsID="e8c699c39618554c190f2ce18fcb2df9" ns3:_="" ns4:_="">
    <xsd:import namespace="095a9be8-05d5-4110-897f-247055f6ebbd"/>
    <xsd:import namespace="5994a205-d67b-4913-a9ee-f76144777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a9be8-05d5-4110-897f-247055f6e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4a205-d67b-4913-a9ee-f76144777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C93EC-EDB0-453A-94CC-23ACC584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a9be8-05d5-4110-897f-247055f6ebbd"/>
    <ds:schemaRef ds:uri="5994a205-d67b-4913-a9ee-f76144777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9F8736-1265-4246-831C-3B002C947E58}">
  <ds:schemaRefs>
    <ds:schemaRef ds:uri="http://schemas.microsoft.com/office/2006/documentManagement/types"/>
    <ds:schemaRef ds:uri="http://purl.org/dc/dcmitype/"/>
    <ds:schemaRef ds:uri="095a9be8-05d5-4110-897f-247055f6ebbd"/>
    <ds:schemaRef ds:uri="http://schemas.microsoft.com/office/infopath/2007/PartnerControls"/>
    <ds:schemaRef ds:uri="5994a205-d67b-4913-a9ee-f76144777908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707CB50-E9E0-4554-A808-47749E24DF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Kozlowski</dc:creator>
  <cp:lastModifiedBy>Kozlowski, Walter</cp:lastModifiedBy>
  <cp:revision>10</cp:revision>
  <dcterms:created xsi:type="dcterms:W3CDTF">2020-05-06T07:07:19Z</dcterms:created>
  <dcterms:modified xsi:type="dcterms:W3CDTF">2020-07-14T11:37:48Z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0x01010083C4267862CB3344A34164FD49A4811F</vt:lpwstr>
  </property>
</Properties>
</file>