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84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zlowski, Walter" userId="fd056d72-46ef-4034-9478-a85ff7821859" providerId="ADAL" clId="{472EFA86-CFC5-4BAB-8B3C-A018DA5DB66B}"/>
    <pc:docChg chg="delSld">
      <pc:chgData name="Kozlowski, Walter" userId="fd056d72-46ef-4034-9478-a85ff7821859" providerId="ADAL" clId="{472EFA86-CFC5-4BAB-8B3C-A018DA5DB66B}" dt="2020-07-14T11:13:00.188" v="7" actId="2696"/>
      <pc:docMkLst>
        <pc:docMk/>
      </pc:docMkLst>
      <pc:sldChg chg="del">
        <pc:chgData name="Kozlowski, Walter" userId="fd056d72-46ef-4034-9478-a85ff7821859" providerId="ADAL" clId="{472EFA86-CFC5-4BAB-8B3C-A018DA5DB66B}" dt="2020-07-14T11:12:51.035" v="0" actId="2696"/>
        <pc:sldMkLst>
          <pc:docMk/>
          <pc:sldMk cId="3295645982" sldId="257"/>
        </pc:sldMkLst>
      </pc:sldChg>
      <pc:sldChg chg="del">
        <pc:chgData name="Kozlowski, Walter" userId="fd056d72-46ef-4034-9478-a85ff7821859" providerId="ADAL" clId="{472EFA86-CFC5-4BAB-8B3C-A018DA5DB66B}" dt="2020-07-14T11:13:00.059" v="5" actId="2696"/>
        <pc:sldMkLst>
          <pc:docMk/>
          <pc:sldMk cId="2287017502" sldId="260"/>
        </pc:sldMkLst>
      </pc:sldChg>
      <pc:sldChg chg="del">
        <pc:chgData name="Kozlowski, Walter" userId="fd056d72-46ef-4034-9478-a85ff7821859" providerId="ADAL" clId="{472EFA86-CFC5-4BAB-8B3C-A018DA5DB66B}" dt="2020-07-14T11:13:00.149" v="6" actId="2696"/>
        <pc:sldMkLst>
          <pc:docMk/>
          <pc:sldMk cId="2870351928" sldId="261"/>
        </pc:sldMkLst>
      </pc:sldChg>
      <pc:sldChg chg="del">
        <pc:chgData name="Kozlowski, Walter" userId="fd056d72-46ef-4034-9478-a85ff7821859" providerId="ADAL" clId="{472EFA86-CFC5-4BAB-8B3C-A018DA5DB66B}" dt="2020-07-14T11:13:00.188" v="7" actId="2696"/>
        <pc:sldMkLst>
          <pc:docMk/>
          <pc:sldMk cId="261479148" sldId="262"/>
        </pc:sldMkLst>
      </pc:sldChg>
      <pc:sldChg chg="del">
        <pc:chgData name="Kozlowski, Walter" userId="fd056d72-46ef-4034-9478-a85ff7821859" providerId="ADAL" clId="{472EFA86-CFC5-4BAB-8B3C-A018DA5DB66B}" dt="2020-07-14T11:13:00.019" v="4" actId="2696"/>
        <pc:sldMkLst>
          <pc:docMk/>
          <pc:sldMk cId="1090615812" sldId="845"/>
        </pc:sldMkLst>
      </pc:sldChg>
      <pc:sldChg chg="del">
        <pc:chgData name="Kozlowski, Walter" userId="fd056d72-46ef-4034-9478-a85ff7821859" providerId="ADAL" clId="{472EFA86-CFC5-4BAB-8B3C-A018DA5DB66B}" dt="2020-07-14T11:12:59.943" v="1" actId="2696"/>
        <pc:sldMkLst>
          <pc:docMk/>
          <pc:sldMk cId="631758303" sldId="848"/>
        </pc:sldMkLst>
      </pc:sldChg>
      <pc:sldChg chg="del">
        <pc:chgData name="Kozlowski, Walter" userId="fd056d72-46ef-4034-9478-a85ff7821859" providerId="ADAL" clId="{472EFA86-CFC5-4BAB-8B3C-A018DA5DB66B}" dt="2020-07-14T11:12:59.978" v="3" actId="2696"/>
        <pc:sldMkLst>
          <pc:docMk/>
          <pc:sldMk cId="699953705" sldId="849"/>
        </pc:sldMkLst>
      </pc:sldChg>
      <pc:sldChg chg="del">
        <pc:chgData name="Kozlowski, Walter" userId="fd056d72-46ef-4034-9478-a85ff7821859" providerId="ADAL" clId="{472EFA86-CFC5-4BAB-8B3C-A018DA5DB66B}" dt="2020-07-14T11:12:59.962" v="2" actId="2696"/>
        <pc:sldMkLst>
          <pc:docMk/>
          <pc:sldMk cId="1682428156" sldId="8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423B8-5465-4A07-B848-00C4CBC09ABF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78F86-5475-41B9-87EF-C375DC46A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46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C66C-85EA-E64B-91A8-9A0CD78B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13C5-5702-4743-9F19-B1124F0BD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723FD-B423-BC4D-B89F-C0EF9EBA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527C-048E-AE47-BDA9-67AB38DB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7667-9B49-8B40-9928-EE8F9B29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2FCB-2068-DF48-AB3D-A79F3D85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CF67-5C8D-0148-95B4-164B674F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E65F-09FC-0247-9219-87FD82EC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2628-70E2-0748-95C2-82F5CBCB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5A78-F569-2344-AA73-814FC17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A311B-D2EB-8245-88EC-4744DF9F6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A7FD3-4073-DA44-A5B1-6BCAFD8A9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5367-6795-D043-8FE4-AA031FF2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10AD-17F3-524F-8A40-FBF6CF9E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DF92-5C8B-054A-893B-89EA12F1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E12-88EB-9E4D-95DD-F2C73515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8426-F7C6-C74C-A008-36D5F2F9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EA47-DFD3-3A43-A2D3-469C56C3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5D1-C0FA-0544-B072-4CDB88EA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951D-A353-504F-9F58-69FB509C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A9C7-EDF9-FD49-A65A-01558C94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05BE9-F84B-3E4B-92A4-9BDC20BA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88C35-E4D2-D743-91B0-DEE305CA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EAD4-1F19-3940-8C85-4CC95E99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17C3-AD89-C84F-8024-F4112C82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1E0D-7DFC-6F4B-A20B-F8679591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F309-E6F5-2B4B-BB9B-31D683DFE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B8279-475C-AD4A-BF6A-86A84033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0F512-70E5-1446-AE4B-01E0F34B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2EF1-B8EA-8444-B87B-63269BC0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C9191-44D3-2A4A-AB14-228CE9DB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B74A-CECC-514B-B976-5871D384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F530-6B9B-C64A-834C-358F4382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0128C-E832-D94B-958E-E871C3822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7BD0-3067-444C-8804-5A569A8FA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2281-EA60-5C45-8AB3-B5F2CA673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0366B-9FA2-9345-B5C9-72A731DD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A77D2-770E-2C4A-81A8-11308EDA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50814-9370-544F-8447-34B43928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24A-1CBA-3A44-BFC2-10984A81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21470-7F48-E141-A078-D46CFBF0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63166-6E69-DB4A-A137-CF21C2F4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EAFE0-65C3-124E-B4FD-CF50D624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6D5E8-0D18-A746-85DD-E5462823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67CD6-32E5-9B4E-A9BC-A8C029C3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ED46-4580-DA41-94CB-A41603E0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4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CB18-A7B9-B34A-902E-4DF14235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DE77-6FF7-FC4E-A561-CFC3BAAF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DD4DF-D8D1-F043-B266-AF291BF2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0A03F-CEAF-A842-9D8B-DA73FEFE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B082-130A-1047-918D-8D9FD3B4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629EE-2542-C34E-81E8-9CC906FA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C6CB-13E7-0E4C-AE9E-E7977CC3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53D52-C60A-8149-9361-8E0F907FA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FE6E5-58F1-4743-B8A9-FCA5F37A8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DFBA3-26CB-BF42-8BE0-EEC8EC1D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A206E-EC19-5C48-9B3D-66662435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56073-D598-1B43-8995-8D59BAD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5D8F0-B9EA-6144-AEC5-F558A187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7A87-DF8C-ED4B-A8AE-83F17D46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000F-F01C-7D4C-A8EE-FECA99472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16E0-8586-6640-BE30-218972F2E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8F65-DCC6-D64F-A91D-FE2C7676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600" b="0" dirty="0"/>
              <a:t>CNTT</a:t>
            </a:r>
            <a:r>
              <a:rPr lang="en-US" sz="2600" b="0" dirty="0"/>
              <a:t> </a:t>
            </a:r>
            <a:r>
              <a:rPr lang="en-GB" sz="2600" b="0" dirty="0"/>
              <a:t>| Cloud Infrastructure Model </a:t>
            </a:r>
            <a:r>
              <a:rPr lang="en-GB" sz="2600" b="0"/>
              <a:t>Virtual Resources (</a:t>
            </a:r>
            <a:r>
              <a:rPr lang="en-GB" sz="2600" b="0" dirty="0"/>
              <a:t>Figure 3-2)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73B7C-5451-44FB-8275-20EE959497B4}"/>
              </a:ext>
            </a:extLst>
          </p:cNvPr>
          <p:cNvSpPr/>
          <p:nvPr/>
        </p:nvSpPr>
        <p:spPr>
          <a:xfrm>
            <a:off x="2208362" y="2889849"/>
            <a:ext cx="4390839" cy="19495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Virtual resources</a:t>
            </a:r>
            <a:endParaRPr lang="hu-H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99463-591C-45A1-8678-7EC34075BC6F}"/>
              </a:ext>
            </a:extLst>
          </p:cNvPr>
          <p:cNvSpPr/>
          <p:nvPr/>
        </p:nvSpPr>
        <p:spPr>
          <a:xfrm>
            <a:off x="2416830" y="4011283"/>
            <a:ext cx="3973901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Tenant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523E3-C229-42A1-B7F9-769C9C296799}"/>
              </a:ext>
            </a:extLst>
          </p:cNvPr>
          <p:cNvSpPr/>
          <p:nvPr/>
        </p:nvSpPr>
        <p:spPr>
          <a:xfrm>
            <a:off x="2416830" y="3064004"/>
            <a:ext cx="732254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Network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344C8A-EC1C-42C6-9091-8218AE23C850}"/>
              </a:ext>
            </a:extLst>
          </p:cNvPr>
          <p:cNvSpPr/>
          <p:nvPr/>
        </p:nvSpPr>
        <p:spPr>
          <a:xfrm>
            <a:off x="4037653" y="3064004"/>
            <a:ext cx="732254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Compute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D40826-15B0-4D0E-A7AC-D9CD9FBD3F0F}"/>
              </a:ext>
            </a:extLst>
          </p:cNvPr>
          <p:cNvSpPr/>
          <p:nvPr/>
        </p:nvSpPr>
        <p:spPr>
          <a:xfrm>
            <a:off x="5658477" y="3064004"/>
            <a:ext cx="732254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Storage</a:t>
            </a:r>
            <a:endParaRPr lang="hu-HU" sz="105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C8A61-19C1-45D4-AE2C-919D0B6F6076}"/>
              </a:ext>
            </a:extLst>
          </p:cNvPr>
          <p:cNvCxnSpPr/>
          <p:nvPr/>
        </p:nvCxnSpPr>
        <p:spPr>
          <a:xfrm>
            <a:off x="6024604" y="3446390"/>
            <a:ext cx="0" cy="564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AC0F42-E088-488E-8E89-002EC48788C9}"/>
              </a:ext>
            </a:extLst>
          </p:cNvPr>
          <p:cNvSpPr txBox="1"/>
          <p:nvPr/>
        </p:nvSpPr>
        <p:spPr>
          <a:xfrm>
            <a:off x="5998636" y="3486773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Used by</a:t>
            </a:r>
            <a:endParaRPr lang="hu-HU" sz="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56DA6E-7FAA-4A61-BA18-C5D09DC24BDF}"/>
              </a:ext>
            </a:extLst>
          </p:cNvPr>
          <p:cNvCxnSpPr/>
          <p:nvPr/>
        </p:nvCxnSpPr>
        <p:spPr>
          <a:xfrm>
            <a:off x="4422386" y="3446390"/>
            <a:ext cx="0" cy="564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57FE46-7442-4B7A-B556-E43793DC2966}"/>
              </a:ext>
            </a:extLst>
          </p:cNvPr>
          <p:cNvSpPr txBox="1"/>
          <p:nvPr/>
        </p:nvSpPr>
        <p:spPr>
          <a:xfrm>
            <a:off x="4396418" y="3486773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Used by</a:t>
            </a:r>
            <a:endParaRPr lang="hu-HU" sz="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28D729-30C9-4E72-9CE2-16C1373709D3}"/>
              </a:ext>
            </a:extLst>
          </p:cNvPr>
          <p:cNvCxnSpPr/>
          <p:nvPr/>
        </p:nvCxnSpPr>
        <p:spPr>
          <a:xfrm>
            <a:off x="2777378" y="3446390"/>
            <a:ext cx="0" cy="564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E2DAE6-9793-4E36-8211-247CDF115800}"/>
              </a:ext>
            </a:extLst>
          </p:cNvPr>
          <p:cNvSpPr txBox="1"/>
          <p:nvPr/>
        </p:nvSpPr>
        <p:spPr>
          <a:xfrm>
            <a:off x="2751410" y="3486773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Used by</a:t>
            </a:r>
            <a:endParaRPr lang="hu-HU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132574-ACFE-42CE-AF95-EBF4E391276B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3149084" y="3255197"/>
            <a:ext cx="8885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15F382-2351-4284-95FD-DDCE7B1B9B90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769907" y="3255197"/>
            <a:ext cx="8885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A4E9C46-1605-49AD-9E9E-B921E378484C}"/>
              </a:ext>
            </a:extLst>
          </p:cNvPr>
          <p:cNvSpPr txBox="1"/>
          <p:nvPr/>
        </p:nvSpPr>
        <p:spPr>
          <a:xfrm>
            <a:off x="3286761" y="3041023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err="1"/>
              <a:t>Connected</a:t>
            </a:r>
            <a:r>
              <a:rPr lang="hu-HU" sz="800" dirty="0"/>
              <a:t> </a:t>
            </a:r>
            <a:r>
              <a:rPr lang="hu-HU" sz="800" dirty="0" err="1"/>
              <a:t>to</a:t>
            </a:r>
            <a:endParaRPr lang="hu-HU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19178D-E28B-4D52-9F89-0EDAAE915EF0}"/>
              </a:ext>
            </a:extLst>
          </p:cNvPr>
          <p:cNvSpPr txBox="1"/>
          <p:nvPr/>
        </p:nvSpPr>
        <p:spPr>
          <a:xfrm>
            <a:off x="4816521" y="3032943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err="1"/>
              <a:t>Attaches</a:t>
            </a:r>
            <a:endParaRPr lang="hu-HU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528676-F78C-4E12-9EA6-F426EA269020}"/>
              </a:ext>
            </a:extLst>
          </p:cNvPr>
          <p:cNvSpPr/>
          <p:nvPr/>
        </p:nvSpPr>
        <p:spPr>
          <a:xfrm>
            <a:off x="6599738" y="2889849"/>
            <a:ext cx="1470270" cy="1949570"/>
          </a:xfrm>
          <a:custGeom>
            <a:avLst/>
            <a:gdLst>
              <a:gd name="connsiteX0" fmla="*/ 0 w 443748"/>
              <a:gd name="connsiteY0" fmla="*/ 0 h 1949570"/>
              <a:gd name="connsiteX1" fmla="*/ 443748 w 443748"/>
              <a:gd name="connsiteY1" fmla="*/ 0 h 1949570"/>
              <a:gd name="connsiteX2" fmla="*/ 443748 w 443748"/>
              <a:gd name="connsiteY2" fmla="*/ 1949570 h 1949570"/>
              <a:gd name="connsiteX3" fmla="*/ 0 w 443748"/>
              <a:gd name="connsiteY3" fmla="*/ 1949570 h 1949570"/>
              <a:gd name="connsiteX4" fmla="*/ 0 w 443748"/>
              <a:gd name="connsiteY4" fmla="*/ 0 h 1949570"/>
              <a:gd name="connsiteX0" fmla="*/ 0 w 1454668"/>
              <a:gd name="connsiteY0" fmla="*/ 0 h 1949570"/>
              <a:gd name="connsiteX1" fmla="*/ 1454668 w 1454668"/>
              <a:gd name="connsiteY1" fmla="*/ 990600 h 1949570"/>
              <a:gd name="connsiteX2" fmla="*/ 443748 w 1454668"/>
              <a:gd name="connsiteY2" fmla="*/ 1949570 h 1949570"/>
              <a:gd name="connsiteX3" fmla="*/ 0 w 1454668"/>
              <a:gd name="connsiteY3" fmla="*/ 1949570 h 1949570"/>
              <a:gd name="connsiteX4" fmla="*/ 0 w 1454668"/>
              <a:gd name="connsiteY4" fmla="*/ 0 h 1949570"/>
              <a:gd name="connsiteX0" fmla="*/ 0 w 1474988"/>
              <a:gd name="connsiteY0" fmla="*/ 0 h 1949570"/>
              <a:gd name="connsiteX1" fmla="*/ 1454668 w 1474988"/>
              <a:gd name="connsiteY1" fmla="*/ 990600 h 1949570"/>
              <a:gd name="connsiteX2" fmla="*/ 1474988 w 1474988"/>
              <a:gd name="connsiteY2" fmla="*/ 1273930 h 1949570"/>
              <a:gd name="connsiteX3" fmla="*/ 0 w 1474988"/>
              <a:gd name="connsiteY3" fmla="*/ 1949570 h 1949570"/>
              <a:gd name="connsiteX4" fmla="*/ 0 w 1474988"/>
              <a:gd name="connsiteY4" fmla="*/ 0 h 1949570"/>
              <a:gd name="connsiteX0" fmla="*/ 0 w 1454668"/>
              <a:gd name="connsiteY0" fmla="*/ 0 h 1949570"/>
              <a:gd name="connsiteX1" fmla="*/ 1454668 w 1454668"/>
              <a:gd name="connsiteY1" fmla="*/ 990600 h 1949570"/>
              <a:gd name="connsiteX2" fmla="*/ 1427363 w 1454668"/>
              <a:gd name="connsiteY2" fmla="*/ 1297742 h 1949570"/>
              <a:gd name="connsiteX3" fmla="*/ 0 w 1454668"/>
              <a:gd name="connsiteY3" fmla="*/ 1949570 h 1949570"/>
              <a:gd name="connsiteX4" fmla="*/ 0 w 1454668"/>
              <a:gd name="connsiteY4" fmla="*/ 0 h 1949570"/>
              <a:gd name="connsiteX0" fmla="*/ 0 w 1458319"/>
              <a:gd name="connsiteY0" fmla="*/ 0 h 1949570"/>
              <a:gd name="connsiteX1" fmla="*/ 1454668 w 1458319"/>
              <a:gd name="connsiteY1" fmla="*/ 990600 h 1949570"/>
              <a:gd name="connsiteX2" fmla="*/ 1458319 w 1458319"/>
              <a:gd name="connsiteY2" fmla="*/ 1278692 h 1949570"/>
              <a:gd name="connsiteX3" fmla="*/ 0 w 1458319"/>
              <a:gd name="connsiteY3" fmla="*/ 1949570 h 1949570"/>
              <a:gd name="connsiteX4" fmla="*/ 0 w 1458319"/>
              <a:gd name="connsiteY4" fmla="*/ 0 h 1949570"/>
              <a:gd name="connsiteX0" fmla="*/ 0 w 1459431"/>
              <a:gd name="connsiteY0" fmla="*/ 0 h 1949570"/>
              <a:gd name="connsiteX1" fmla="*/ 1459431 w 1459431"/>
              <a:gd name="connsiteY1" fmla="*/ 983456 h 1949570"/>
              <a:gd name="connsiteX2" fmla="*/ 1458319 w 1459431"/>
              <a:gd name="connsiteY2" fmla="*/ 1278692 h 1949570"/>
              <a:gd name="connsiteX3" fmla="*/ 0 w 1459431"/>
              <a:gd name="connsiteY3" fmla="*/ 1949570 h 1949570"/>
              <a:gd name="connsiteX4" fmla="*/ 0 w 1459431"/>
              <a:gd name="connsiteY4" fmla="*/ 0 h 1949570"/>
              <a:gd name="connsiteX0" fmla="*/ 0 w 1470233"/>
              <a:gd name="connsiteY0" fmla="*/ 0 h 1949570"/>
              <a:gd name="connsiteX1" fmla="*/ 1459431 w 1470233"/>
              <a:gd name="connsiteY1" fmla="*/ 983456 h 1949570"/>
              <a:gd name="connsiteX2" fmla="*/ 1470225 w 1470233"/>
              <a:gd name="connsiteY2" fmla="*/ 1283454 h 1949570"/>
              <a:gd name="connsiteX3" fmla="*/ 0 w 1470233"/>
              <a:gd name="connsiteY3" fmla="*/ 1949570 h 1949570"/>
              <a:gd name="connsiteX4" fmla="*/ 0 w 1470233"/>
              <a:gd name="connsiteY4" fmla="*/ 0 h 1949570"/>
              <a:gd name="connsiteX0" fmla="*/ 0 w 1470270"/>
              <a:gd name="connsiteY0" fmla="*/ 0 h 1949570"/>
              <a:gd name="connsiteX1" fmla="*/ 1468956 w 1470270"/>
              <a:gd name="connsiteY1" fmla="*/ 983456 h 1949570"/>
              <a:gd name="connsiteX2" fmla="*/ 1470225 w 1470270"/>
              <a:gd name="connsiteY2" fmla="*/ 1283454 h 1949570"/>
              <a:gd name="connsiteX3" fmla="*/ 0 w 1470270"/>
              <a:gd name="connsiteY3" fmla="*/ 1949570 h 1949570"/>
              <a:gd name="connsiteX4" fmla="*/ 0 w 1470270"/>
              <a:gd name="connsiteY4" fmla="*/ 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270" h="1949570">
                <a:moveTo>
                  <a:pt x="0" y="0"/>
                </a:moveTo>
                <a:lnTo>
                  <a:pt x="1468956" y="983456"/>
                </a:lnTo>
                <a:cubicBezTo>
                  <a:pt x="1468585" y="1081868"/>
                  <a:pt x="1470596" y="1185042"/>
                  <a:pt x="1470225" y="1283454"/>
                </a:cubicBezTo>
                <a:lnTo>
                  <a:pt x="0" y="194957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7AE8B6-1F92-44F8-B39B-EDA001FD8E26}"/>
              </a:ext>
            </a:extLst>
          </p:cNvPr>
          <p:cNvGrpSpPr/>
          <p:nvPr/>
        </p:nvGrpSpPr>
        <p:grpSpPr>
          <a:xfrm>
            <a:off x="7411850" y="3150736"/>
            <a:ext cx="3300697" cy="1806857"/>
            <a:chOff x="1770185" y="2266046"/>
            <a:chExt cx="7289318" cy="33844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6B4C06-852B-472F-BEB1-913C6D6A9615}"/>
                </a:ext>
              </a:extLst>
            </p:cNvPr>
            <p:cNvSpPr/>
            <p:nvPr/>
          </p:nvSpPr>
          <p:spPr>
            <a:xfrm>
              <a:off x="3165231" y="3577259"/>
              <a:ext cx="5263656" cy="20732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Cloud Infrastructure</a:t>
              </a:r>
              <a:endParaRPr lang="hu-HU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C8B819-1BDD-409A-8BF9-6CBFC0FC9F43}"/>
                </a:ext>
              </a:extLst>
            </p:cNvPr>
            <p:cNvSpPr/>
            <p:nvPr/>
          </p:nvSpPr>
          <p:spPr>
            <a:xfrm>
              <a:off x="3434862" y="4541648"/>
              <a:ext cx="2213361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Hardware resources</a:t>
              </a:r>
              <a:endParaRPr lang="hu-HU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555A9B-7E52-42D8-A913-CDCC315F1A36}"/>
                </a:ext>
              </a:extLst>
            </p:cNvPr>
            <p:cNvSpPr/>
            <p:nvPr/>
          </p:nvSpPr>
          <p:spPr>
            <a:xfrm>
              <a:off x="3434862" y="3702343"/>
              <a:ext cx="2213361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Virtual resources</a:t>
              </a:r>
              <a:endParaRPr lang="hu-HU" sz="10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28ECD2-1A3A-40A2-9DCF-939661AB4118}"/>
                </a:ext>
              </a:extLst>
            </p:cNvPr>
            <p:cNvSpPr/>
            <p:nvPr/>
          </p:nvSpPr>
          <p:spPr>
            <a:xfrm>
              <a:off x="5802778" y="3702343"/>
              <a:ext cx="2626109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Virtual infra manager</a:t>
              </a:r>
              <a:endParaRPr lang="hu-HU" sz="10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96ABEBF-08CE-414B-8B91-FC4D92AB609C}"/>
                </a:ext>
              </a:extLst>
            </p:cNvPr>
            <p:cNvSpPr/>
            <p:nvPr/>
          </p:nvSpPr>
          <p:spPr>
            <a:xfrm>
              <a:off x="3434862" y="2266046"/>
              <a:ext cx="2213361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VNFs/CNFs</a:t>
              </a:r>
              <a:endParaRPr lang="hu-HU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02EA20-31A1-4B0C-9CC9-3EA1600871A7}"/>
                </a:ext>
              </a:extLst>
            </p:cNvPr>
            <p:cNvSpPr/>
            <p:nvPr/>
          </p:nvSpPr>
          <p:spPr>
            <a:xfrm>
              <a:off x="5802778" y="2266046"/>
              <a:ext cx="2426817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Management clients</a:t>
              </a:r>
              <a:endParaRPr lang="hu-HU" sz="12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BE4C62-44C5-4CFF-9BE9-C2493A9FBC9C}"/>
                </a:ext>
              </a:extLst>
            </p:cNvPr>
            <p:cNvCxnSpPr>
              <a:cxnSpLocks/>
              <a:stCxn id="40" idx="2"/>
              <a:endCxn id="38" idx="0"/>
            </p:cNvCxnSpPr>
            <p:nvPr/>
          </p:nvCxnSpPr>
          <p:spPr>
            <a:xfrm>
              <a:off x="4541543" y="2921653"/>
              <a:ext cx="0" cy="780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CEE6456-3202-447D-8C03-B0F56198A7E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103415" y="2949587"/>
              <a:ext cx="12418" cy="752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520968-0A0E-4466-8001-CE03318AF402}"/>
                </a:ext>
              </a:extLst>
            </p:cNvPr>
            <p:cNvSpPr txBox="1"/>
            <p:nvPr/>
          </p:nvSpPr>
          <p:spPr>
            <a:xfrm>
              <a:off x="4681346" y="2947858"/>
              <a:ext cx="2213358" cy="69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Consume virtual resources</a:t>
              </a:r>
              <a:endParaRPr lang="hu-HU" sz="9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0E0B3A-7E5C-40F7-B7D9-6A5EDEF76654}"/>
                </a:ext>
              </a:extLst>
            </p:cNvPr>
            <p:cNvSpPr txBox="1"/>
            <p:nvPr/>
          </p:nvSpPr>
          <p:spPr>
            <a:xfrm>
              <a:off x="7197372" y="2969168"/>
              <a:ext cx="1862131" cy="69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Manage resources</a:t>
              </a:r>
              <a:endParaRPr lang="hu-HU" sz="9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F596925-889D-46CA-93FC-226E134670E4}"/>
                </a:ext>
              </a:extLst>
            </p:cNvPr>
            <p:cNvSpPr/>
            <p:nvPr/>
          </p:nvSpPr>
          <p:spPr>
            <a:xfrm>
              <a:off x="5802778" y="4539302"/>
              <a:ext cx="2426817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Hardware infra manager</a:t>
              </a:r>
              <a:endParaRPr lang="hu-HU" sz="10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AF37266-AF7A-44FE-9710-7679F0A6151E}"/>
                </a:ext>
              </a:extLst>
            </p:cNvPr>
            <p:cNvSpPr/>
            <p:nvPr/>
          </p:nvSpPr>
          <p:spPr>
            <a:xfrm>
              <a:off x="1770185" y="3620391"/>
              <a:ext cx="6811108" cy="7961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3FEB144-0AC4-477C-9170-7D60E86E5DFC}"/>
                </a:ext>
              </a:extLst>
            </p:cNvPr>
            <p:cNvSpPr/>
            <p:nvPr/>
          </p:nvSpPr>
          <p:spPr>
            <a:xfrm>
              <a:off x="1770185" y="4498515"/>
              <a:ext cx="6811107" cy="79617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AA0BC47-D7F9-41FD-BD5C-4C80E5C15D1C}"/>
                </a:ext>
              </a:extLst>
            </p:cNvPr>
            <p:cNvSpPr txBox="1"/>
            <p:nvPr/>
          </p:nvSpPr>
          <p:spPr>
            <a:xfrm>
              <a:off x="1811284" y="3587589"/>
              <a:ext cx="1841562" cy="951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Virtual </a:t>
              </a:r>
            </a:p>
            <a:p>
              <a:r>
                <a:rPr lang="en-US" sz="900" dirty="0"/>
                <a:t>Infrastructure</a:t>
              </a:r>
            </a:p>
            <a:p>
              <a:r>
                <a:rPr lang="en-US" sz="900" dirty="0"/>
                <a:t>Layer</a:t>
              </a:r>
              <a:endParaRPr lang="en-US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4FAE05-E22B-47EF-BC69-E8FB0EA36C4A}"/>
                </a:ext>
              </a:extLst>
            </p:cNvPr>
            <p:cNvSpPr txBox="1"/>
            <p:nvPr/>
          </p:nvSpPr>
          <p:spPr>
            <a:xfrm>
              <a:off x="1825413" y="4497953"/>
              <a:ext cx="1868531" cy="95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Hardware</a:t>
              </a:r>
            </a:p>
            <a:p>
              <a:r>
                <a:rPr lang="en-US" sz="900" dirty="0"/>
                <a:t>Infrastructure</a:t>
              </a:r>
            </a:p>
            <a:p>
              <a:r>
                <a:rPr lang="en-US" sz="900" dirty="0"/>
                <a:t>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94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4267862CB3344A34164FD49A4811F" ma:contentTypeVersion="12" ma:contentTypeDescription="Create a new document." ma:contentTypeScope="" ma:versionID="1e30dc0a70a0bfee7c5313f472d080ab">
  <xsd:schema xmlns:xsd="http://www.w3.org/2001/XMLSchema" xmlns:xs="http://www.w3.org/2001/XMLSchema" xmlns:p="http://schemas.microsoft.com/office/2006/metadata/properties" xmlns:ns3="095a9be8-05d5-4110-897f-247055f6ebbd" xmlns:ns4="5994a205-d67b-4913-a9ee-f76144777908" targetNamespace="http://schemas.microsoft.com/office/2006/metadata/properties" ma:root="true" ma:fieldsID="e8c699c39618554c190f2ce18fcb2df9" ns3:_="" ns4:_="">
    <xsd:import namespace="095a9be8-05d5-4110-897f-247055f6ebbd"/>
    <xsd:import namespace="5994a205-d67b-4913-a9ee-f761447779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5a9be8-05d5-4110-897f-247055f6e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4a205-d67b-4913-a9ee-f7614477790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3C93EC-EDB0-453A-94CC-23ACC584D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5a9be8-05d5-4110-897f-247055f6ebbd"/>
    <ds:schemaRef ds:uri="5994a205-d67b-4913-a9ee-f761447779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9F8736-1265-4246-831C-3B002C947E58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5994a205-d67b-4913-a9ee-f76144777908"/>
    <ds:schemaRef ds:uri="095a9be8-05d5-4110-897f-247055f6ebbd"/>
  </ds:schemaRefs>
</ds:datastoreItem>
</file>

<file path=customXml/itemProps3.xml><?xml version="1.0" encoding="utf-8"?>
<ds:datastoreItem xmlns:ds="http://schemas.openxmlformats.org/officeDocument/2006/customXml" ds:itemID="{3707CB50-E9E0-4554-A808-47749E24DF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Kozlowski</dc:creator>
  <cp:lastModifiedBy>Kozlowski, Walter</cp:lastModifiedBy>
  <cp:revision>10</cp:revision>
  <dcterms:created xsi:type="dcterms:W3CDTF">2020-05-06T07:07:19Z</dcterms:created>
  <dcterms:modified xsi:type="dcterms:W3CDTF">2020-07-14T11:13:00Z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0x01010083C4267862CB3344A34164FD49A4811F</vt:lpwstr>
  </property>
</Properties>
</file>