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0A0-DC27-4446-A9AE-84BF867F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612-F84E-485A-B43C-6839AD5C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8BDA-D021-41FB-AC06-7809B74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E9EB-8FD7-4721-BFE5-E075132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AB435-4912-4126-BC68-E657E0AC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70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D18-36CD-4457-BAD7-D4D542A7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89A5-9EBE-44BC-A5F9-2A1D5E45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E640-A7D9-44C8-ADAD-D0E5BE0E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95C7-FF07-4A68-886F-DABE9CD8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723F-65B5-4FE0-8D46-6DE48B81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6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77E0E-0D84-4EAC-A484-123E9C327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FFC5-9848-4702-BF47-B3DA4F23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D0C6-25F3-4587-97BC-25903876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005-558F-480F-81B7-77F50272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0747-CEB3-4481-A7D7-39ECBFC4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7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9299-163C-4FD3-81CD-3764F644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C50-38F8-4588-BF14-65C2A00A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7062-525F-46B2-AEEB-3AB8216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0B75-5668-4300-BA8A-490BE313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38A7-C1CE-492D-9FA9-56DDB3A0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0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AE22-F616-4F6C-BE11-57CCE431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C79E-7BE4-4392-A930-25419602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B79C-7EB8-4417-BA0C-CB65741A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5AE4-55E3-4FDB-99BF-46BCD59B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00A-8436-456B-B895-CA19DB0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16BC-F714-4177-A897-E49C0C40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CC63-8CCF-426C-BDC2-DF4737663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021B-148E-480B-83DA-B92E6D8A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D4C1-1820-4DA2-BE9A-E68B113A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00E9-ECA8-4EE7-8DCE-023F025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91E9-C863-4A3D-A02E-C1130A7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0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A588-CE48-4076-9838-9A253DA5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B35D-1B15-402E-BCA4-F73B7E56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C49C-8889-4444-BF65-C41CEE2EE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B5917-BE8E-4F0A-BF27-B8AB7BEB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48C5-795B-4BF8-8E8C-37DF76CAC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B2B91-7F10-4A0A-956C-81CFB91D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E6E0-9136-415F-8DC8-7EEDEDB2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8A62C-C5E3-42EB-BF3E-82BD684F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6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0E36-905D-4BDA-B2CA-25ED0904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8CBC0-4452-4807-91A0-577CF754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274C-1656-4185-BB8C-EA3BF6D9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8865-A0C7-4361-A214-FBBA7DED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74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A10C9-5811-4BE4-8FCB-30EE0CFE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BB088-A654-4D1C-9919-D0FC6EF6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5C4A-824B-49F2-B16A-F1C94873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0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5E02-097A-420F-AD48-8BF8AFF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F86B-50B8-4BEB-BBAC-332D41DE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AF2C-75C0-4C77-9763-182B4B23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8883-F5F9-4F4F-9BA3-91FEC13B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E03F-B45B-4410-BD09-AD9D56BA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C64A-BA3B-44E7-B49D-81CDF71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5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362C-BD1B-41B3-94BD-EE3065FF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6320E-1E28-4CBB-BA52-35A31562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BC46-EAF0-497C-B371-1E810E5E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E570-A52E-4C81-BD89-5BD5DF08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2D8C-75B1-44E3-8A4A-DB7F5DA1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D00B5-7D4F-4801-99B0-F882F250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D121-38F3-4BA6-A00F-1EC4006A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143B-F2EA-4F51-B16E-E6BD4877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B578-E35D-404C-B14A-CC2471D27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D0B8-D8F8-450F-A281-05DBAFAD8CAD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4D95-B264-4A64-9ACC-FC328E02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1AD5-F717-4EEC-883D-13806AFFC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C66A-D2F1-4A62-847D-E9F3E1346B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7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472AEA-9B57-431E-8FB4-B10D88EB4766}"/>
              </a:ext>
            </a:extLst>
          </p:cNvPr>
          <p:cNvCxnSpPr>
            <a:stCxn id="8" idx="3"/>
            <a:endCxn id="53" idx="1"/>
          </p:cNvCxnSpPr>
          <p:nvPr/>
        </p:nvCxnSpPr>
        <p:spPr>
          <a:xfrm>
            <a:off x="3806243" y="2887567"/>
            <a:ext cx="465284" cy="0"/>
          </a:xfrm>
          <a:prstGeom prst="straightConnector1">
            <a:avLst/>
          </a:prstGeom>
          <a:ln w="76200">
            <a:solidFill>
              <a:srgbClr val="5E27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0E4E27E-FA21-4FD5-B892-5ACC9E5CD362}"/>
              </a:ext>
            </a:extLst>
          </p:cNvPr>
          <p:cNvGrpSpPr/>
          <p:nvPr/>
        </p:nvGrpSpPr>
        <p:grpSpPr>
          <a:xfrm>
            <a:off x="2181334" y="2393699"/>
            <a:ext cx="1624909" cy="987735"/>
            <a:chOff x="2498208" y="783878"/>
            <a:chExt cx="1624909" cy="9877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346B2D-E432-496C-B7F7-62409211D125}"/>
                </a:ext>
              </a:extLst>
            </p:cNvPr>
            <p:cNvGrpSpPr/>
            <p:nvPr/>
          </p:nvGrpSpPr>
          <p:grpSpPr>
            <a:xfrm>
              <a:off x="2530189" y="783878"/>
              <a:ext cx="1592928" cy="987735"/>
              <a:chOff x="3338626" y="838804"/>
              <a:chExt cx="2108744" cy="122184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03999D-0B2D-4B20-9342-7E55847184AD}"/>
                  </a:ext>
                </a:extLst>
              </p:cNvPr>
              <p:cNvSpPr/>
              <p:nvPr/>
            </p:nvSpPr>
            <p:spPr>
              <a:xfrm>
                <a:off x="3338626" y="838804"/>
                <a:ext cx="2108744" cy="1221846"/>
              </a:xfrm>
              <a:prstGeom prst="rect">
                <a:avLst/>
              </a:prstGeom>
              <a:solidFill>
                <a:srgbClr val="FFFFFF">
                  <a:lumMod val="75000"/>
                </a:srgbClr>
              </a:solidFill>
              <a:ln w="57150" cap="flat" cmpd="sng" algn="ctr">
                <a:solidFill>
                  <a:srgbClr val="5E2750"/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wrap="square" tIns="0" anchor="t" anchorCtr="0"/>
              <a:lstStyle/>
              <a:p>
                <a:pPr defTabSz="914355">
                  <a:defRPr/>
                </a:pPr>
                <a:endParaRPr lang="en-GB" sz="2000" b="1" kern="0" dirty="0">
                  <a:solidFill>
                    <a:srgbClr val="000000"/>
                  </a:solidFill>
                  <a:latin typeface="Vodafone Rg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9334DE-7D82-4D0C-A635-593D49B4DE76}"/>
                  </a:ext>
                </a:extLst>
              </p:cNvPr>
              <p:cNvSpPr/>
              <p:nvPr/>
            </p:nvSpPr>
            <p:spPr>
              <a:xfrm>
                <a:off x="4203776" y="904493"/>
                <a:ext cx="499964" cy="366807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48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000" kern="0" dirty="0">
                    <a:solidFill>
                      <a:srgbClr val="FFFFFF"/>
                    </a:solidFill>
                    <a:latin typeface="Vodafone Rg" pitchFamily="34" charset="0"/>
                  </a:rPr>
                  <a:t>VNF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5F0623-EADF-452C-8843-FF3603EC828C}"/>
                  </a:ext>
                </a:extLst>
              </p:cNvPr>
              <p:cNvGrpSpPr/>
              <p:nvPr/>
            </p:nvGrpSpPr>
            <p:grpSpPr>
              <a:xfrm>
                <a:off x="3518484" y="1312579"/>
                <a:ext cx="1777188" cy="682839"/>
                <a:chOff x="3518484" y="1312581"/>
                <a:chExt cx="1878944" cy="86935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DEB891-63F5-4F6B-AAEA-7B948CB208ED}"/>
                    </a:ext>
                  </a:extLst>
                </p:cNvPr>
                <p:cNvSpPr/>
                <p:nvPr/>
              </p:nvSpPr>
              <p:spPr>
                <a:xfrm>
                  <a:off x="3518484" y="1313363"/>
                  <a:ext cx="546506" cy="834501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75AFBC8-46EB-4865-A080-F3F45DD7A69D}"/>
                    </a:ext>
                  </a:extLst>
                </p:cNvPr>
                <p:cNvGrpSpPr/>
                <p:nvPr/>
              </p:nvGrpSpPr>
              <p:grpSpPr>
                <a:xfrm>
                  <a:off x="3542332" y="1483974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4FA75A44-B5DC-422D-A1AE-FB404F31B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82419C7-32BE-4E48-B625-0BF4CFFA2BEB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62CF02-A4A7-4940-82F5-551F74AB9C20}"/>
                    </a:ext>
                  </a:extLst>
                </p:cNvPr>
                <p:cNvSpPr txBox="1"/>
                <p:nvPr/>
              </p:nvSpPr>
              <p:spPr>
                <a:xfrm>
                  <a:off x="3569891" y="1348614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dirty="0">
                      <a:solidFill>
                        <a:srgbClr val="000000"/>
                      </a:solidFill>
                      <a:latin typeface="Vodafone Rg" pitchFamily="34" charset="0"/>
                    </a:rPr>
                    <a:t>Control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B30F8A-52EB-42B1-AFC5-8FABB111A0B1}"/>
                    </a:ext>
                  </a:extLst>
                </p:cNvPr>
                <p:cNvSpPr txBox="1"/>
                <p:nvPr/>
              </p:nvSpPr>
              <p:spPr>
                <a:xfrm>
                  <a:off x="3557731" y="199065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b="1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DD89191-7D1B-4815-A42A-484287486AC5}"/>
                    </a:ext>
                  </a:extLst>
                </p:cNvPr>
                <p:cNvSpPr/>
                <p:nvPr/>
              </p:nvSpPr>
              <p:spPr>
                <a:xfrm>
                  <a:off x="4191607" y="1312581"/>
                  <a:ext cx="546506" cy="834501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02D6D63-53D0-4A01-94BE-3E291D0EB344}"/>
                    </a:ext>
                  </a:extLst>
                </p:cNvPr>
                <p:cNvGrpSpPr/>
                <p:nvPr/>
              </p:nvGrpSpPr>
              <p:grpSpPr>
                <a:xfrm>
                  <a:off x="4215455" y="1483193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2EB5413F-17C1-4ABA-8DF2-6D8E5A77CA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7DB7BD7-1F32-4883-809C-5379B7BB4E9F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Y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6CB30B-3E1A-4DE7-AAF8-0E6208806769}"/>
                    </a:ext>
                  </a:extLst>
                </p:cNvPr>
                <p:cNvSpPr txBox="1"/>
                <p:nvPr/>
              </p:nvSpPr>
              <p:spPr>
                <a:xfrm>
                  <a:off x="4243014" y="1347833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dirty="0">
                      <a:solidFill>
                        <a:srgbClr val="000000"/>
                      </a:solidFill>
                      <a:latin typeface="Vodafone Rg" pitchFamily="34" charset="0"/>
                    </a:rPr>
                    <a:t>DP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0F2971-4C4A-4E50-AA8A-F46850307FF7}"/>
                    </a:ext>
                  </a:extLst>
                </p:cNvPr>
                <p:cNvSpPr txBox="1"/>
                <p:nvPr/>
              </p:nvSpPr>
              <p:spPr>
                <a:xfrm>
                  <a:off x="4230854" y="198987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b="1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4FA33BB-2251-47A5-B0C6-C348E66CDCD6}"/>
                    </a:ext>
                  </a:extLst>
                </p:cNvPr>
                <p:cNvSpPr/>
                <p:nvPr/>
              </p:nvSpPr>
              <p:spPr>
                <a:xfrm>
                  <a:off x="4850922" y="1314105"/>
                  <a:ext cx="546506" cy="834501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F96AC0A-73F6-404F-BCA7-8432C5046128}"/>
                    </a:ext>
                  </a:extLst>
                </p:cNvPr>
                <p:cNvGrpSpPr/>
                <p:nvPr/>
              </p:nvGrpSpPr>
              <p:grpSpPr>
                <a:xfrm>
                  <a:off x="4874770" y="1484717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87280522-F865-4845-A09D-86CB1CB76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6F6FC09-407A-4C69-AEC4-A79F28A7523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Z</a:t>
                    </a:r>
                  </a:p>
                  <a:p>
                    <a:pPr algn="ctr" defTabSz="914378"/>
                    <a:endParaRPr lang="en-GB" sz="1000" dirty="0">
                      <a:solidFill>
                        <a:srgbClr val="000000"/>
                      </a:solidFill>
                      <a:latin typeface="Vodafone Rg" pitchFamily="34" charset="0"/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63170E-C11D-495D-BADF-D98BF2932D08}"/>
                    </a:ext>
                  </a:extLst>
                </p:cNvPr>
                <p:cNvSpPr txBox="1"/>
                <p:nvPr/>
              </p:nvSpPr>
              <p:spPr>
                <a:xfrm>
                  <a:off x="4902329" y="1349357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dirty="0">
                      <a:solidFill>
                        <a:srgbClr val="000000"/>
                      </a:solidFill>
                      <a:latin typeface="Vodafone Rg" pitchFamily="34" charset="0"/>
                    </a:rPr>
                    <a:t>DP-E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3EC45D-8405-4EE2-AB40-C976DF4845DF}"/>
                    </a:ext>
                  </a:extLst>
                </p:cNvPr>
                <p:cNvSpPr txBox="1"/>
                <p:nvPr/>
              </p:nvSpPr>
              <p:spPr>
                <a:xfrm>
                  <a:off x="4890169" y="1991396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700" b="1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10C4AC-54F9-4E74-BF73-A925FA66C9EB}"/>
                </a:ext>
              </a:extLst>
            </p:cNvPr>
            <p:cNvSpPr/>
            <p:nvPr/>
          </p:nvSpPr>
          <p:spPr>
            <a:xfrm>
              <a:off x="2498208" y="783878"/>
              <a:ext cx="7537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000" b="1" dirty="0">
                  <a:solidFill>
                    <a:srgbClr val="5E2750"/>
                  </a:solidFill>
                  <a:latin typeface="Vodafone Reg"/>
                </a:rPr>
                <a:t>Vendor 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6FBE0A-C9CC-4939-9276-05758DB2628F}"/>
              </a:ext>
            </a:extLst>
          </p:cNvPr>
          <p:cNvGrpSpPr/>
          <p:nvPr/>
        </p:nvGrpSpPr>
        <p:grpSpPr>
          <a:xfrm>
            <a:off x="8073530" y="2318115"/>
            <a:ext cx="1800316" cy="1209331"/>
            <a:chOff x="6588108" y="1707654"/>
            <a:chExt cx="1800316" cy="1209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09ECA4-68C6-4EE3-A020-FE653FB743D0}"/>
                </a:ext>
              </a:extLst>
            </p:cNvPr>
            <p:cNvGrpSpPr/>
            <p:nvPr/>
          </p:nvGrpSpPr>
          <p:grpSpPr>
            <a:xfrm>
              <a:off x="6588108" y="1745134"/>
              <a:ext cx="811879" cy="1091602"/>
              <a:chOff x="6805319" y="1788248"/>
              <a:chExt cx="811879" cy="1091602"/>
            </a:xfrm>
          </p:grpSpPr>
          <p:pic>
            <p:nvPicPr>
              <p:cNvPr id="34" name="Picture 33" descr="Rock Music Space: gennaio 2010">
                <a:extLst>
                  <a:ext uri="{FF2B5EF4-FFF2-40B4-BE49-F238E27FC236}">
                    <a16:creationId xmlns:a16="http://schemas.microsoft.com/office/drawing/2014/main" id="{E6866E4F-C776-4683-A134-A162DF4BF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319" y="1788248"/>
                <a:ext cx="811879" cy="1091602"/>
              </a:xfrm>
              <a:prstGeom prst="rect">
                <a:avLst/>
              </a:prstGeom>
              <a:ln w="57150" cap="sq" cmpd="thickThin">
                <a:solidFill>
                  <a:srgbClr val="1B759C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602E76-1E3A-42FA-BF88-978D0F2E137A}"/>
                  </a:ext>
                </a:extLst>
              </p:cNvPr>
              <p:cNvSpPr txBox="1"/>
              <p:nvPr/>
            </p:nvSpPr>
            <p:spPr>
              <a:xfrm>
                <a:off x="6908346" y="2090410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Certified</a:t>
                </a:r>
              </a:p>
              <a:p>
                <a:pPr algn="ctr"/>
                <a:r>
                  <a:rPr lang="en-GB" sz="6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VNF</a:t>
                </a:r>
                <a:endParaRPr lang="en-GB" sz="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4A09355-B91E-4AB0-9CC2-DF425423DC6D}"/>
                </a:ext>
              </a:extLst>
            </p:cNvPr>
            <p:cNvGrpSpPr/>
            <p:nvPr/>
          </p:nvGrpSpPr>
          <p:grpSpPr>
            <a:xfrm>
              <a:off x="7354343" y="1707654"/>
              <a:ext cx="1034081" cy="1209331"/>
              <a:chOff x="7354343" y="1707654"/>
              <a:chExt cx="1034081" cy="1209331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78B2092-8D36-44E4-AB35-F5FE04124832}"/>
                  </a:ext>
                </a:extLst>
              </p:cNvPr>
              <p:cNvSpPr/>
              <p:nvPr/>
            </p:nvSpPr>
            <p:spPr>
              <a:xfrm>
                <a:off x="7485118" y="1707654"/>
                <a:ext cx="772530" cy="216024"/>
              </a:xfrm>
              <a:prstGeom prst="roundRect">
                <a:avLst/>
              </a:prstGeom>
              <a:solidFill>
                <a:srgbClr val="1B759C"/>
              </a:solidFill>
              <a:ln>
                <a:solidFill>
                  <a:srgbClr val="1B7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latin typeface="Vodafone Reg"/>
                  </a:rPr>
                  <a:t>Report</a:t>
                </a:r>
              </a:p>
            </p:txBody>
          </p:sp>
          <p:pic>
            <p:nvPicPr>
              <p:cNvPr id="33" name="Picture 2" descr="Image result for report clipart">
                <a:extLst>
                  <a:ext uri="{FF2B5EF4-FFF2-40B4-BE49-F238E27FC236}">
                    <a16:creationId xmlns:a16="http://schemas.microsoft.com/office/drawing/2014/main" id="{300C730E-0FE3-4180-B22D-D2779BD27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343" y="1882904"/>
                <a:ext cx="1034081" cy="1034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F50AE1-E587-4E12-A093-8F181FDC7711}"/>
              </a:ext>
            </a:extLst>
          </p:cNvPr>
          <p:cNvCxnSpPr/>
          <p:nvPr/>
        </p:nvCxnSpPr>
        <p:spPr>
          <a:xfrm flipH="1" flipV="1">
            <a:off x="6303906" y="3669279"/>
            <a:ext cx="1382" cy="348218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7DE00C-FDA4-475B-A8B5-C9E37E298957}"/>
              </a:ext>
            </a:extLst>
          </p:cNvPr>
          <p:cNvGrpSpPr/>
          <p:nvPr/>
        </p:nvGrpSpPr>
        <p:grpSpPr>
          <a:xfrm>
            <a:off x="5836891" y="4017495"/>
            <a:ext cx="1052831" cy="815694"/>
            <a:chOff x="1863310" y="3497107"/>
            <a:chExt cx="1052831" cy="8156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A51761-1946-4F75-84F0-815EF1F0867E}"/>
                </a:ext>
              </a:extLst>
            </p:cNvPr>
            <p:cNvSpPr/>
            <p:nvPr/>
          </p:nvSpPr>
          <p:spPr>
            <a:xfrm>
              <a:off x="1863310" y="3582402"/>
              <a:ext cx="1052831" cy="64003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BE98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9" name="Picture 16" descr="Image result for OpenStack">
              <a:extLst>
                <a:ext uri="{FF2B5EF4-FFF2-40B4-BE49-F238E27FC236}">
                  <a16:creationId xmlns:a16="http://schemas.microsoft.com/office/drawing/2014/main" id="{14FAD12E-A8B5-44E4-BBB9-51358BC8C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81" y="3933645"/>
              <a:ext cx="263194" cy="26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5722B5-FD5C-453F-9475-37CC9BA3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87" y="3986509"/>
              <a:ext cx="253410" cy="16455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E2BB2-79A8-4C20-87ED-D4D7D078EC62}"/>
                </a:ext>
              </a:extLst>
            </p:cNvPr>
            <p:cNvSpPr txBox="1"/>
            <p:nvPr/>
          </p:nvSpPr>
          <p:spPr>
            <a:xfrm>
              <a:off x="2059990" y="3497107"/>
              <a:ext cx="687839" cy="2564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SW Profile X  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68998E9-9C11-44C4-A56E-EC2808953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54" y="3999340"/>
              <a:ext cx="392623" cy="128133"/>
            </a:xfrm>
            <a:prstGeom prst="rect">
              <a:avLst/>
            </a:prstGeom>
          </p:spPr>
        </p:pic>
        <p:pic>
          <p:nvPicPr>
            <p:cNvPr id="43" name="Picture 2" descr="OPNFV">
              <a:extLst>
                <a:ext uri="{FF2B5EF4-FFF2-40B4-BE49-F238E27FC236}">
                  <a16:creationId xmlns:a16="http://schemas.microsoft.com/office/drawing/2014/main" id="{4FAF7ACD-D560-45AF-B012-00ECFB652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40" y="3696936"/>
              <a:ext cx="783121" cy="17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85AD9F-9DBE-4292-8CCE-E9AD2F4A40E5}"/>
                </a:ext>
              </a:extLst>
            </p:cNvPr>
            <p:cNvSpPr txBox="1"/>
            <p:nvPr/>
          </p:nvSpPr>
          <p:spPr>
            <a:xfrm>
              <a:off x="1971041" y="4175839"/>
              <a:ext cx="821690" cy="136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FB9ABB-128F-4F09-8F90-31DFA0DCBEA3}"/>
              </a:ext>
            </a:extLst>
          </p:cNvPr>
          <p:cNvGrpSpPr/>
          <p:nvPr/>
        </p:nvGrpSpPr>
        <p:grpSpPr>
          <a:xfrm>
            <a:off x="4445915" y="4017497"/>
            <a:ext cx="1052831" cy="817821"/>
            <a:chOff x="660399" y="3497107"/>
            <a:chExt cx="1052831" cy="8178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6ED4B8-6773-487C-A6CF-FE00AB1D7D3D}"/>
                </a:ext>
              </a:extLst>
            </p:cNvPr>
            <p:cNvSpPr/>
            <p:nvPr/>
          </p:nvSpPr>
          <p:spPr>
            <a:xfrm>
              <a:off x="660399" y="3582402"/>
              <a:ext cx="1052831" cy="64003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BE98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061107-0C29-4DC4-808A-B2A7FDAF7067}"/>
                </a:ext>
              </a:extLst>
            </p:cNvPr>
            <p:cNvSpPr txBox="1"/>
            <p:nvPr/>
          </p:nvSpPr>
          <p:spPr>
            <a:xfrm>
              <a:off x="857079" y="3497107"/>
              <a:ext cx="687839" cy="2564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HW Profile X 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0F0917-00C1-407B-AD4A-5BD74B5368CB}"/>
                </a:ext>
              </a:extLst>
            </p:cNvPr>
            <p:cNvSpPr txBox="1"/>
            <p:nvPr/>
          </p:nvSpPr>
          <p:spPr>
            <a:xfrm>
              <a:off x="773430" y="4177966"/>
              <a:ext cx="852939" cy="136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  <p:pic>
          <p:nvPicPr>
            <p:cNvPr id="49" name="Picture 2" descr="Image result for open compute platform  png">
              <a:extLst>
                <a:ext uri="{FF2B5EF4-FFF2-40B4-BE49-F238E27FC236}">
                  <a16:creationId xmlns:a16="http://schemas.microsoft.com/office/drawing/2014/main" id="{744347D1-7764-4D15-B5F3-61FF959F1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9" y="3672004"/>
              <a:ext cx="342629" cy="45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82D3A2-0614-4487-9F12-8E80472BC514}"/>
              </a:ext>
            </a:extLst>
          </p:cNvPr>
          <p:cNvCxnSpPr/>
          <p:nvPr/>
        </p:nvCxnSpPr>
        <p:spPr>
          <a:xfrm flipV="1">
            <a:off x="4958570" y="3669279"/>
            <a:ext cx="0" cy="323672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CC13AE-2A8F-476D-A3A7-7F163BD95A80}"/>
              </a:ext>
            </a:extLst>
          </p:cNvPr>
          <p:cNvGrpSpPr/>
          <p:nvPr/>
        </p:nvGrpSpPr>
        <p:grpSpPr>
          <a:xfrm>
            <a:off x="4271527" y="2109747"/>
            <a:ext cx="3744416" cy="1636036"/>
            <a:chOff x="2133559" y="1923967"/>
            <a:chExt cx="3744416" cy="1636036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8CA90B9-2961-40BB-BC2E-061856667AC0}"/>
                </a:ext>
              </a:extLst>
            </p:cNvPr>
            <p:cNvCxnSpPr/>
            <p:nvPr/>
          </p:nvCxnSpPr>
          <p:spPr>
            <a:xfrm flipV="1">
              <a:off x="5236532" y="2723272"/>
              <a:ext cx="641443" cy="65"/>
            </a:xfrm>
            <a:prstGeom prst="straightConnector1">
              <a:avLst/>
            </a:prstGeom>
            <a:ln w="76200">
              <a:solidFill>
                <a:srgbClr val="71C4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E1AE214-76EC-4325-9BF4-37AE2120C6FB}"/>
                </a:ext>
              </a:extLst>
            </p:cNvPr>
            <p:cNvSpPr/>
            <p:nvPr/>
          </p:nvSpPr>
          <p:spPr>
            <a:xfrm>
              <a:off x="2133559" y="1923967"/>
              <a:ext cx="3102973" cy="1555640"/>
            </a:xfrm>
            <a:prstGeom prst="roundRect">
              <a:avLst/>
            </a:prstGeom>
            <a:solidFill>
              <a:srgbClr val="FFFFFF"/>
            </a:solidFill>
            <a:ln w="57150" cap="flat" cmpd="sng" algn="ctr">
              <a:solidFill>
                <a:srgbClr val="71C48F"/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0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pic>
          <p:nvPicPr>
            <p:cNvPr id="54" name="Picture 2" descr="OPNFV">
              <a:extLst>
                <a:ext uri="{FF2B5EF4-FFF2-40B4-BE49-F238E27FC236}">
                  <a16:creationId xmlns:a16="http://schemas.microsoft.com/office/drawing/2014/main" id="{B44DB9E0-3C78-4F73-8397-CFB76DA69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551" y="2045438"/>
              <a:ext cx="1568914" cy="36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Flowchart: Preparation 54">
              <a:extLst>
                <a:ext uri="{FF2B5EF4-FFF2-40B4-BE49-F238E27FC236}">
                  <a16:creationId xmlns:a16="http://schemas.microsoft.com/office/drawing/2014/main" id="{93BE00B9-A03C-455D-B908-4F8E55BAE58F}"/>
                </a:ext>
              </a:extLst>
            </p:cNvPr>
            <p:cNvSpPr/>
            <p:nvPr/>
          </p:nvSpPr>
          <p:spPr>
            <a:xfrm>
              <a:off x="4877512" y="3076095"/>
              <a:ext cx="568415" cy="483908"/>
            </a:xfrm>
            <a:prstGeom prst="flowChartPreparation">
              <a:avLst/>
            </a:prstGeom>
            <a:solidFill>
              <a:srgbClr val="B503B9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Traffic Profile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9659523-F89E-46F3-964C-46460D5A5CCE}"/>
                </a:ext>
              </a:extLst>
            </p:cNvPr>
            <p:cNvSpPr/>
            <p:nvPr/>
          </p:nvSpPr>
          <p:spPr>
            <a:xfrm>
              <a:off x="2335551" y="2495682"/>
              <a:ext cx="2633358" cy="53415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Vodafone Rg" pitchFamily="34" charset="0"/>
                </a:rPr>
                <a:t>Test Cases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56C8F7-4203-44E3-958A-452607A6D2F7}"/>
                </a:ext>
              </a:extLst>
            </p:cNvPr>
            <p:cNvGrpSpPr/>
            <p:nvPr/>
          </p:nvGrpSpPr>
          <p:grpSpPr>
            <a:xfrm>
              <a:off x="2345835" y="2723272"/>
              <a:ext cx="708216" cy="756335"/>
              <a:chOff x="7177010" y="2732028"/>
              <a:chExt cx="287487" cy="330417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7D455BF-3AFE-441C-9743-29647D5FE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0" y="2732028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1185D6-9E1C-492A-952C-AFDAC13E5001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HW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F8E105-98FF-42FC-ADDA-443359AE8412}"/>
                  </a:ext>
                </a:extLst>
              </p:cNvPr>
              <p:cNvSpPr txBox="1"/>
              <p:nvPr/>
            </p:nvSpPr>
            <p:spPr>
              <a:xfrm>
                <a:off x="7290201" y="2787458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H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056D73-2CBA-45C4-A08A-9C5CF903CD73}"/>
                </a:ext>
              </a:extLst>
            </p:cNvPr>
            <p:cNvSpPr/>
            <p:nvPr/>
          </p:nvSpPr>
          <p:spPr>
            <a:xfrm>
              <a:off x="4218043" y="2723272"/>
              <a:ext cx="750866" cy="306562"/>
            </a:xfrm>
            <a:prstGeom prst="rect">
              <a:avLst/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NFVI Metrics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E0148B1-8479-4FF1-93EE-CA3C9DD058B6}"/>
                </a:ext>
              </a:extLst>
            </p:cNvPr>
            <p:cNvGrpSpPr/>
            <p:nvPr/>
          </p:nvGrpSpPr>
          <p:grpSpPr>
            <a:xfrm>
              <a:off x="3221795" y="2723272"/>
              <a:ext cx="708216" cy="756338"/>
              <a:chOff x="7177010" y="2732027"/>
              <a:chExt cx="287487" cy="330418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116D278A-91D2-44B9-A986-29455DA78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1" y="2732027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15D9C1-6766-4567-AB3A-7017B68D9E80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SW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4777C77-D296-4BBD-80BE-951312902A40}"/>
                  </a:ext>
                </a:extLst>
              </p:cNvPr>
              <p:cNvSpPr txBox="1"/>
              <p:nvPr/>
            </p:nvSpPr>
            <p:spPr>
              <a:xfrm>
                <a:off x="7293670" y="2789325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S</a:t>
                </a:r>
              </a:p>
            </p:txBody>
          </p:sp>
        </p:grpSp>
        <p:pic>
          <p:nvPicPr>
            <p:cNvPr id="60" name="Picture 4" descr="Image result for LF networking png">
              <a:extLst>
                <a:ext uri="{FF2B5EF4-FFF2-40B4-BE49-F238E27FC236}">
                  <a16:creationId xmlns:a16="http://schemas.microsoft.com/office/drawing/2014/main" id="{105F64A5-A649-43E7-9631-825D7BAE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891" y="2094413"/>
              <a:ext cx="939047" cy="28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51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B5BBE8AA-89E8-4E2A-8ED9-0C95743A2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C3865-3953-48B4-99BA-8BDF6C8A1DD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AEA7B5F-2758-4D06-AACF-46A08CC562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DA63055-D701-4A6E-AA8B-468D9E0117E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E8995E4-210A-44C2-A566-C170FC61E32C}">
  <ds:schemaRefs>
    <ds:schemaRef ds:uri="http://purl.org/dc/elements/1.1/"/>
    <ds:schemaRef ds:uri="http://schemas.openxmlformats.org/package/2006/metadata/core-properties"/>
    <ds:schemaRef ds:uri="3ff68e1f-d7e3-4b4f-a3e0-07f53f4abd0b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1c5aaf6-e6ce-465b-b873-5148d2a4c105"/>
    <ds:schemaRef ds:uri="12bbbc51-f7e9-481b-afc6-59484cfedc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Black</vt:lpstr>
      <vt:lpstr>Vodafone Reg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</dc:creator>
  <cp:lastModifiedBy>Csatari</cp:lastModifiedBy>
  <cp:revision>1</cp:revision>
  <dcterms:created xsi:type="dcterms:W3CDTF">2020-04-08T07:00:35Z</dcterms:created>
  <dcterms:modified xsi:type="dcterms:W3CDTF">2020-04-08T07:00:55Z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0x01010091DAD41AE1C547499DAD32324FDBCA83</vt:lpwstr>
  </property>
</Properties>
</file>