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147328265" r:id="rId3"/>
    <p:sldId id="2147328266" r:id="rId4"/>
    <p:sldId id="2147328267" r:id="rId5"/>
    <p:sldId id="2147328268" r:id="rId6"/>
    <p:sldId id="21473282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Anuket</a:t>
            </a:r>
            <a:r>
              <a:rPr lang="en-AU" dirty="0"/>
              <a:t> Infrastructure LCM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Manual Operation 36">
            <a:extLst>
              <a:ext uri="{FF2B5EF4-FFF2-40B4-BE49-F238E27FC236}">
                <a16:creationId xmlns:a16="http://schemas.microsoft.com/office/drawing/2014/main" id="{EBBA3E68-0167-4E0A-BF34-9E3D06DE39BB}"/>
              </a:ext>
            </a:extLst>
          </p:cNvPr>
          <p:cNvSpPr/>
          <p:nvPr/>
        </p:nvSpPr>
        <p:spPr bwMode="auto">
          <a:xfrm>
            <a:off x="4984900" y="2889847"/>
            <a:ext cx="4140298" cy="15300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  <a:gd name="connsiteX0" fmla="*/ 2152 w 9429"/>
              <a:gd name="connsiteY0" fmla="*/ 10394 h 10394"/>
              <a:gd name="connsiteX1" fmla="*/ 0 w 9429"/>
              <a:gd name="connsiteY1" fmla="*/ 267 h 10394"/>
              <a:gd name="connsiteX2" fmla="*/ 9429 w 9429"/>
              <a:gd name="connsiteY2" fmla="*/ 0 h 10394"/>
              <a:gd name="connsiteX3" fmla="*/ 5408 w 9429"/>
              <a:gd name="connsiteY3" fmla="*/ 10393 h 10394"/>
              <a:gd name="connsiteX4" fmla="*/ 2152 w 9429"/>
              <a:gd name="connsiteY4" fmla="*/ 10394 h 10394"/>
              <a:gd name="connsiteX0" fmla="*/ 2282 w 9442"/>
              <a:gd name="connsiteY0" fmla="*/ 9757 h 9757"/>
              <a:gd name="connsiteX1" fmla="*/ 0 w 9442"/>
              <a:gd name="connsiteY1" fmla="*/ 14 h 9757"/>
              <a:gd name="connsiteX2" fmla="*/ 9442 w 9442"/>
              <a:gd name="connsiteY2" fmla="*/ 0 h 9757"/>
              <a:gd name="connsiteX3" fmla="*/ 5735 w 9442"/>
              <a:gd name="connsiteY3" fmla="*/ 9756 h 9757"/>
              <a:gd name="connsiteX4" fmla="*/ 2282 w 9442"/>
              <a:gd name="connsiteY4" fmla="*/ 9757 h 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2" h="9757">
                <a:moveTo>
                  <a:pt x="2282" y="9757"/>
                </a:moveTo>
                <a:lnTo>
                  <a:pt x="0" y="14"/>
                </a:lnTo>
                <a:lnTo>
                  <a:pt x="9442" y="0"/>
                </a:lnTo>
                <a:lnTo>
                  <a:pt x="5735" y="9756"/>
                </a:lnTo>
                <a:lnTo>
                  <a:pt x="2282" y="9757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E8B2422-D64A-42EF-B1AF-02D62E9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2" y="54649"/>
            <a:ext cx="8353425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Infrastructure Automation / Orchestration Scope Outline </a:t>
            </a:r>
            <a:r>
              <a:rPr lang="en-US"/>
              <a:t>(Generic)</a:t>
            </a:r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763B910-2541-41CD-9164-EC0465A72B1F}"/>
              </a:ext>
            </a:extLst>
          </p:cNvPr>
          <p:cNvSpPr/>
          <p:nvPr/>
        </p:nvSpPr>
        <p:spPr bwMode="auto">
          <a:xfrm>
            <a:off x="1968063" y="5678312"/>
            <a:ext cx="1381885" cy="669600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BA7AF31-605A-47FE-B662-03807DB2900B}"/>
              </a:ext>
            </a:extLst>
          </p:cNvPr>
          <p:cNvSpPr/>
          <p:nvPr/>
        </p:nvSpPr>
        <p:spPr bwMode="auto">
          <a:xfrm>
            <a:off x="3104672" y="5678311"/>
            <a:ext cx="1642964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Build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B7F5C03-4EE4-4207-8661-4A1D79463D4A}"/>
              </a:ext>
            </a:extLst>
          </p:cNvPr>
          <p:cNvSpPr/>
          <p:nvPr/>
        </p:nvSpPr>
        <p:spPr bwMode="auto">
          <a:xfrm>
            <a:off x="7344107" y="5666708"/>
            <a:ext cx="1929191" cy="680398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Decommission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976763D-087A-4FDF-B913-1DAA68221530}"/>
              </a:ext>
            </a:extLst>
          </p:cNvPr>
          <p:cNvSpPr/>
          <p:nvPr/>
        </p:nvSpPr>
        <p:spPr bwMode="auto">
          <a:xfrm>
            <a:off x="9002937" y="5670121"/>
            <a:ext cx="1481577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Recycle / Scrape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8FD62DB-7B5D-4420-8307-322A9DA65719}"/>
              </a:ext>
            </a:extLst>
          </p:cNvPr>
          <p:cNvSpPr/>
          <p:nvPr/>
        </p:nvSpPr>
        <p:spPr bwMode="auto">
          <a:xfrm>
            <a:off x="4478291" y="5666708"/>
            <a:ext cx="1571360" cy="680398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</a:t>
            </a:r>
            <a:r>
              <a:rPr lang="en-AU" sz="1000" dirty="0">
                <a:solidFill>
                  <a:schemeClr val="bg1"/>
                </a:solidFill>
              </a:rPr>
              <a:t>mmission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D4565-075E-42A1-AC83-D7DF694A2EBE}"/>
              </a:ext>
            </a:extLst>
          </p:cNvPr>
          <p:cNvSpPr/>
          <p:nvPr/>
        </p:nvSpPr>
        <p:spPr bwMode="auto">
          <a:xfrm rot="5400000">
            <a:off x="1309296" y="5737124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Site / Physical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91B43066-417A-42D4-918C-F39648462C73}"/>
              </a:ext>
            </a:extLst>
          </p:cNvPr>
          <p:cNvSpPr/>
          <p:nvPr/>
        </p:nvSpPr>
        <p:spPr bwMode="auto">
          <a:xfrm>
            <a:off x="5797205" y="5666708"/>
            <a:ext cx="1817427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D003AA6-9C7B-4BBF-9BBF-70543EB99CC1}"/>
              </a:ext>
            </a:extLst>
          </p:cNvPr>
          <p:cNvSpPr/>
          <p:nvPr/>
        </p:nvSpPr>
        <p:spPr bwMode="auto">
          <a:xfrm>
            <a:off x="3758763" y="4534775"/>
            <a:ext cx="1309737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BE35EE00-3AA2-4D2C-8861-114E718FDEA1}"/>
              </a:ext>
            </a:extLst>
          </p:cNvPr>
          <p:cNvSpPr/>
          <p:nvPr/>
        </p:nvSpPr>
        <p:spPr bwMode="auto">
          <a:xfrm>
            <a:off x="7525083" y="4533969"/>
            <a:ext cx="18284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Shutdown (*) 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E6A86DC-B3A8-426A-BD6F-363546AC905E}"/>
              </a:ext>
            </a:extLst>
          </p:cNvPr>
          <p:cNvSpPr/>
          <p:nvPr/>
        </p:nvSpPr>
        <p:spPr bwMode="auto">
          <a:xfrm>
            <a:off x="4821190" y="4523171"/>
            <a:ext cx="1489319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Provision (8)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94105D-627A-4D4A-AB69-A7E3030237E1}"/>
              </a:ext>
            </a:extLst>
          </p:cNvPr>
          <p:cNvSpPr/>
          <p:nvPr/>
        </p:nvSpPr>
        <p:spPr bwMode="auto">
          <a:xfrm rot="5400000">
            <a:off x="3080945" y="4593587"/>
            <a:ext cx="657916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IaaS / Caa</a:t>
            </a:r>
            <a:r>
              <a:rPr lang="en-US" sz="10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9EEBB637-4F86-4755-B28B-6FF859E97E66}"/>
              </a:ext>
            </a:extLst>
          </p:cNvPr>
          <p:cNvSpPr/>
          <p:nvPr/>
        </p:nvSpPr>
        <p:spPr bwMode="auto">
          <a:xfrm>
            <a:off x="6063906" y="4523171"/>
            <a:ext cx="1722540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7C130C11-298F-48AB-8BBD-BA40F1B9E2DB}"/>
              </a:ext>
            </a:extLst>
          </p:cNvPr>
          <p:cNvSpPr/>
          <p:nvPr/>
        </p:nvSpPr>
        <p:spPr bwMode="auto">
          <a:xfrm>
            <a:off x="3939738" y="3365409"/>
            <a:ext cx="1364319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6DAEF5C-0C93-4DA9-A9F3-E24E10FD50C2}"/>
              </a:ext>
            </a:extLst>
          </p:cNvPr>
          <p:cNvSpPr/>
          <p:nvPr/>
        </p:nvSpPr>
        <p:spPr bwMode="auto">
          <a:xfrm>
            <a:off x="7906083" y="3364603"/>
            <a:ext cx="19046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Shutdown (*) 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B78DC6AA-12C3-4AB2-BFC9-AD15E6F3DD7E}"/>
              </a:ext>
            </a:extLst>
          </p:cNvPr>
          <p:cNvSpPr/>
          <p:nvPr/>
        </p:nvSpPr>
        <p:spPr bwMode="auto">
          <a:xfrm>
            <a:off x="5049791" y="3353805"/>
            <a:ext cx="1551386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Provision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AA3E06-CE8E-4B17-B0FE-2A8CF1A8B14F}"/>
              </a:ext>
            </a:extLst>
          </p:cNvPr>
          <p:cNvSpPr/>
          <p:nvPr/>
        </p:nvSpPr>
        <p:spPr bwMode="auto">
          <a:xfrm rot="5400000">
            <a:off x="3280970" y="3424221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[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Caa</a:t>
            </a:r>
            <a:r>
              <a:rPr lang="en-US" sz="1000" dirty="0">
                <a:solidFill>
                  <a:schemeClr val="bg1"/>
                </a:solidFill>
              </a:rPr>
              <a:t>S]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4DE97EE5-23E7-4AFD-AFCF-A2FBE9F73077}"/>
              </a:ext>
            </a:extLst>
          </p:cNvPr>
          <p:cNvSpPr/>
          <p:nvPr/>
        </p:nvSpPr>
        <p:spPr bwMode="auto">
          <a:xfrm>
            <a:off x="6368705" y="3353805"/>
            <a:ext cx="1794325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B2F4A8EB-1A3A-45BA-88B6-B8105D2DF822}"/>
              </a:ext>
            </a:extLst>
          </p:cNvPr>
          <p:cNvSpPr/>
          <p:nvPr/>
        </p:nvSpPr>
        <p:spPr bwMode="auto">
          <a:xfrm>
            <a:off x="4949388" y="2144805"/>
            <a:ext cx="1364319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Create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C8E3E146-AE8D-4996-BC93-5D2FACC646A9}"/>
              </a:ext>
            </a:extLst>
          </p:cNvPr>
          <p:cNvSpPr/>
          <p:nvPr/>
        </p:nvSpPr>
        <p:spPr bwMode="auto">
          <a:xfrm>
            <a:off x="7610808" y="2143999"/>
            <a:ext cx="19046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Destroy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DE9E41-83F4-426B-A174-6A7144ACC139}"/>
              </a:ext>
            </a:extLst>
          </p:cNvPr>
          <p:cNvSpPr/>
          <p:nvPr/>
        </p:nvSpPr>
        <p:spPr bwMode="auto">
          <a:xfrm rot="5400000">
            <a:off x="4290620" y="2203617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App / CNF / VNF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3D3CF258-E265-4599-A663-A0D82E866190}"/>
              </a:ext>
            </a:extLst>
          </p:cNvPr>
          <p:cNvSpPr/>
          <p:nvPr/>
        </p:nvSpPr>
        <p:spPr bwMode="auto">
          <a:xfrm>
            <a:off x="6073430" y="2133201"/>
            <a:ext cx="1794325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&amp; Manage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B8E8E928-890B-4510-957B-87D84D06C8C2}"/>
              </a:ext>
            </a:extLst>
          </p:cNvPr>
          <p:cNvSpPr/>
          <p:nvPr/>
        </p:nvSpPr>
        <p:spPr bwMode="auto">
          <a:xfrm>
            <a:off x="3758763" y="5232989"/>
            <a:ext cx="5232837" cy="3486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0394">
                <a:moveTo>
                  <a:pt x="4664" y="10394"/>
                </a:moveTo>
                <a:lnTo>
                  <a:pt x="0" y="393"/>
                </a:lnTo>
                <a:lnTo>
                  <a:pt x="11941" y="0"/>
                </a:lnTo>
                <a:lnTo>
                  <a:pt x="7920" y="10393"/>
                </a:lnTo>
                <a:lnTo>
                  <a:pt x="4664" y="10394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8" name="Flowchart: Manual Operation 36">
            <a:extLst>
              <a:ext uri="{FF2B5EF4-FFF2-40B4-BE49-F238E27FC236}">
                <a16:creationId xmlns:a16="http://schemas.microsoft.com/office/drawing/2014/main" id="{58503D31-1456-4A26-9412-99608AE780F0}"/>
              </a:ext>
            </a:extLst>
          </p:cNvPr>
          <p:cNvSpPr/>
          <p:nvPr/>
        </p:nvSpPr>
        <p:spPr bwMode="auto">
          <a:xfrm>
            <a:off x="4949388" y="2821428"/>
            <a:ext cx="4213650" cy="44116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  <a:gd name="connsiteX0" fmla="*/ 4017 w 11941"/>
              <a:gd name="connsiteY0" fmla="*/ 11376 h 11376"/>
              <a:gd name="connsiteX1" fmla="*/ 0 w 11941"/>
              <a:gd name="connsiteY1" fmla="*/ 393 h 11376"/>
              <a:gd name="connsiteX2" fmla="*/ 11941 w 11941"/>
              <a:gd name="connsiteY2" fmla="*/ 0 h 11376"/>
              <a:gd name="connsiteX3" fmla="*/ 7920 w 11941"/>
              <a:gd name="connsiteY3" fmla="*/ 10393 h 11376"/>
              <a:gd name="connsiteX4" fmla="*/ 4017 w 11941"/>
              <a:gd name="connsiteY4" fmla="*/ 11376 h 11376"/>
              <a:gd name="connsiteX0" fmla="*/ 4017 w 11941"/>
              <a:gd name="connsiteY0" fmla="*/ 11376 h 12112"/>
              <a:gd name="connsiteX1" fmla="*/ 0 w 11941"/>
              <a:gd name="connsiteY1" fmla="*/ 393 h 12112"/>
              <a:gd name="connsiteX2" fmla="*/ 11941 w 11941"/>
              <a:gd name="connsiteY2" fmla="*/ 0 h 12112"/>
              <a:gd name="connsiteX3" fmla="*/ 7970 w 11941"/>
              <a:gd name="connsiteY3" fmla="*/ 12112 h 12112"/>
              <a:gd name="connsiteX4" fmla="*/ 4017 w 11941"/>
              <a:gd name="connsiteY4" fmla="*/ 11376 h 12112"/>
              <a:gd name="connsiteX0" fmla="*/ 4017 w 11941"/>
              <a:gd name="connsiteY0" fmla="*/ 11376 h 12112"/>
              <a:gd name="connsiteX1" fmla="*/ 0 w 11941"/>
              <a:gd name="connsiteY1" fmla="*/ 393 h 12112"/>
              <a:gd name="connsiteX2" fmla="*/ 11941 w 11941"/>
              <a:gd name="connsiteY2" fmla="*/ 0 h 12112"/>
              <a:gd name="connsiteX3" fmla="*/ 7995 w 11941"/>
              <a:gd name="connsiteY3" fmla="*/ 12112 h 12112"/>
              <a:gd name="connsiteX4" fmla="*/ 4017 w 11941"/>
              <a:gd name="connsiteY4" fmla="*/ 11376 h 12112"/>
              <a:gd name="connsiteX0" fmla="*/ 4017 w 11941"/>
              <a:gd name="connsiteY0" fmla="*/ 11376 h 11376"/>
              <a:gd name="connsiteX1" fmla="*/ 0 w 11941"/>
              <a:gd name="connsiteY1" fmla="*/ 393 h 11376"/>
              <a:gd name="connsiteX2" fmla="*/ 11941 w 11941"/>
              <a:gd name="connsiteY2" fmla="*/ 0 h 11376"/>
              <a:gd name="connsiteX3" fmla="*/ 8095 w 11941"/>
              <a:gd name="connsiteY3" fmla="*/ 11375 h 11376"/>
              <a:gd name="connsiteX4" fmla="*/ 4017 w 11941"/>
              <a:gd name="connsiteY4" fmla="*/ 11376 h 1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1376">
                <a:moveTo>
                  <a:pt x="4017" y="11376"/>
                </a:moveTo>
                <a:lnTo>
                  <a:pt x="0" y="393"/>
                </a:lnTo>
                <a:lnTo>
                  <a:pt x="11941" y="0"/>
                </a:lnTo>
                <a:lnTo>
                  <a:pt x="8095" y="11375"/>
                </a:lnTo>
                <a:lnTo>
                  <a:pt x="4017" y="11376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Flowchart: Manual Operation 36">
            <a:extLst>
              <a:ext uri="{FF2B5EF4-FFF2-40B4-BE49-F238E27FC236}">
                <a16:creationId xmlns:a16="http://schemas.microsoft.com/office/drawing/2014/main" id="{16F02CFE-422B-4C86-9966-F49164D54C64}"/>
              </a:ext>
            </a:extLst>
          </p:cNvPr>
          <p:cNvSpPr/>
          <p:nvPr/>
        </p:nvSpPr>
        <p:spPr bwMode="auto">
          <a:xfrm>
            <a:off x="3920688" y="4055200"/>
            <a:ext cx="5523651" cy="40307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0394">
                <a:moveTo>
                  <a:pt x="4664" y="10394"/>
                </a:moveTo>
                <a:lnTo>
                  <a:pt x="0" y="393"/>
                </a:lnTo>
                <a:lnTo>
                  <a:pt x="11941" y="0"/>
                </a:lnTo>
                <a:lnTo>
                  <a:pt x="7920" y="10393"/>
                </a:lnTo>
                <a:lnTo>
                  <a:pt x="4664" y="10394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0AC2D50-346E-4D23-9DBA-F9F602D13B14}"/>
              </a:ext>
            </a:extLst>
          </p:cNvPr>
          <p:cNvSpPr/>
          <p:nvPr/>
        </p:nvSpPr>
        <p:spPr bwMode="auto">
          <a:xfrm>
            <a:off x="2362212" y="2042959"/>
            <a:ext cx="335290" cy="197456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7D87517-07BF-4A67-A2E5-35EC3D0483AD}"/>
              </a:ext>
            </a:extLst>
          </p:cNvPr>
          <p:cNvSpPr/>
          <p:nvPr/>
        </p:nvSpPr>
        <p:spPr bwMode="auto">
          <a:xfrm>
            <a:off x="1714406" y="3353805"/>
            <a:ext cx="352426" cy="187918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75048615-5682-4D24-B787-38B2A91461F4}"/>
              </a:ext>
            </a:extLst>
          </p:cNvPr>
          <p:cNvSpPr/>
          <p:nvPr/>
        </p:nvSpPr>
        <p:spPr bwMode="auto">
          <a:xfrm>
            <a:off x="1036111" y="4523171"/>
            <a:ext cx="352426" cy="1893938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D877B0-1403-40D6-AD25-C4CBB6E9698E}"/>
              </a:ext>
            </a:extLst>
          </p:cNvPr>
          <p:cNvSpPr txBox="1"/>
          <p:nvPr/>
        </p:nvSpPr>
        <p:spPr bwMode="auto">
          <a:xfrm>
            <a:off x="1071504" y="2882356"/>
            <a:ext cx="1852192" cy="409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Cloud Consumer /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Tenant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3B809-E637-415F-B899-195972DE4277}"/>
              </a:ext>
            </a:extLst>
          </p:cNvPr>
          <p:cNvSpPr txBox="1"/>
          <p:nvPr/>
        </p:nvSpPr>
        <p:spPr bwMode="auto">
          <a:xfrm>
            <a:off x="1083737" y="4087162"/>
            <a:ext cx="1138455" cy="2770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Cloud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Provider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48DA83-4733-4EE6-A582-F6F4AC847679}"/>
              </a:ext>
            </a:extLst>
          </p:cNvPr>
          <p:cNvSpPr txBox="1"/>
          <p:nvPr/>
        </p:nvSpPr>
        <p:spPr bwMode="auto">
          <a:xfrm>
            <a:off x="35948" y="5237437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Infrastructure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Owner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64CAF92-CE7A-4BE9-A054-E4B56207A549}"/>
              </a:ext>
            </a:extLst>
          </p:cNvPr>
          <p:cNvSpPr/>
          <p:nvPr/>
        </p:nvSpPr>
        <p:spPr bwMode="auto">
          <a:xfrm flipH="1">
            <a:off x="10408314" y="3353805"/>
            <a:ext cx="333542" cy="305940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DEFB9E-4415-47FF-811B-6B4CA306640C}"/>
              </a:ext>
            </a:extLst>
          </p:cNvPr>
          <p:cNvSpPr txBox="1"/>
          <p:nvPr/>
        </p:nvSpPr>
        <p:spPr bwMode="auto">
          <a:xfrm>
            <a:off x="10814728" y="4679694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Infrastructure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Automation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(*) – Current Tools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(**) – Target Tools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64BE2B49-930A-4C0D-802A-16CE3BACABBE}"/>
              </a:ext>
            </a:extLst>
          </p:cNvPr>
          <p:cNvSpPr/>
          <p:nvPr/>
        </p:nvSpPr>
        <p:spPr bwMode="auto">
          <a:xfrm flipH="1">
            <a:off x="9722761" y="2075389"/>
            <a:ext cx="333542" cy="196961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687FBF-E3A9-4EA1-90D5-5EEAB290FEB0}"/>
              </a:ext>
            </a:extLst>
          </p:cNvPr>
          <p:cNvSpPr txBox="1"/>
          <p:nvPr/>
        </p:nvSpPr>
        <p:spPr bwMode="auto">
          <a:xfrm>
            <a:off x="10090568" y="2882356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(Application) Orchestration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E2570-76B1-4E5F-8E30-66DA820B6BED}"/>
              </a:ext>
            </a:extLst>
          </p:cNvPr>
          <p:cNvSpPr txBox="1"/>
          <p:nvPr/>
        </p:nvSpPr>
        <p:spPr bwMode="auto">
          <a:xfrm rot="18184030">
            <a:off x="6073208" y="1932276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99160A-68EC-40B7-991E-76FC51816B29}"/>
              </a:ext>
            </a:extLst>
          </p:cNvPr>
          <p:cNvSpPr txBox="1"/>
          <p:nvPr/>
        </p:nvSpPr>
        <p:spPr bwMode="auto">
          <a:xfrm rot="18184030">
            <a:off x="6355647" y="3164802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405B60-1FC0-42D1-B550-F7B4032AD850}"/>
              </a:ext>
            </a:extLst>
          </p:cNvPr>
          <p:cNvSpPr txBox="1"/>
          <p:nvPr/>
        </p:nvSpPr>
        <p:spPr bwMode="auto">
          <a:xfrm rot="18184030">
            <a:off x="6090801" y="4350657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64FDFB-DFDE-40C9-94A9-5A7C20243113}"/>
              </a:ext>
            </a:extLst>
          </p:cNvPr>
          <p:cNvSpPr txBox="1"/>
          <p:nvPr/>
        </p:nvSpPr>
        <p:spPr bwMode="auto">
          <a:xfrm rot="18184030">
            <a:off x="5840569" y="5504797"/>
            <a:ext cx="569667" cy="47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06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E8B2422-D64A-42EF-B1AF-02D62E9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2" y="54649"/>
            <a:ext cx="11204926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Infrastructure Automation / Orchestration Scope Outline – CNF on CaaS on </a:t>
            </a:r>
            <a:r>
              <a:rPr lang="en-US" dirty="0" err="1"/>
              <a:t>Iaas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22BFDD-9AB8-4B86-B9FD-D984689666A6}"/>
              </a:ext>
            </a:extLst>
          </p:cNvPr>
          <p:cNvGrpSpPr/>
          <p:nvPr/>
        </p:nvGrpSpPr>
        <p:grpSpPr>
          <a:xfrm>
            <a:off x="35948" y="2042959"/>
            <a:ext cx="12333192" cy="4374150"/>
            <a:chOff x="35948" y="2042959"/>
            <a:chExt cx="12333192" cy="4374150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E763B910-2541-41CD-9164-EC0465A72B1F}"/>
                </a:ext>
              </a:extLst>
            </p:cNvPr>
            <p:cNvSpPr/>
            <p:nvPr/>
          </p:nvSpPr>
          <p:spPr bwMode="auto">
            <a:xfrm>
              <a:off x="1968063" y="5678312"/>
              <a:ext cx="1381885" cy="669600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0BA7AF31-605A-47FE-B662-03807DB2900B}"/>
                </a:ext>
              </a:extLst>
            </p:cNvPr>
            <p:cNvSpPr/>
            <p:nvPr/>
          </p:nvSpPr>
          <p:spPr bwMode="auto">
            <a:xfrm>
              <a:off x="3104672" y="5678311"/>
              <a:ext cx="1642964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Build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B7F5C03-4EE4-4207-8661-4A1D79463D4A}"/>
                </a:ext>
              </a:extLst>
            </p:cNvPr>
            <p:cNvSpPr/>
            <p:nvPr/>
          </p:nvSpPr>
          <p:spPr bwMode="auto">
            <a:xfrm>
              <a:off x="7344107" y="5666708"/>
              <a:ext cx="1929191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Decommission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976763D-087A-4FDF-B913-1DAA68221530}"/>
                </a:ext>
              </a:extLst>
            </p:cNvPr>
            <p:cNvSpPr/>
            <p:nvPr/>
          </p:nvSpPr>
          <p:spPr bwMode="auto">
            <a:xfrm>
              <a:off x="9002937" y="5670121"/>
              <a:ext cx="148157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Recycle / Scrape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A8FD62DB-7B5D-4420-8307-322A9DA65719}"/>
                </a:ext>
              </a:extLst>
            </p:cNvPr>
            <p:cNvSpPr/>
            <p:nvPr/>
          </p:nvSpPr>
          <p:spPr bwMode="auto">
            <a:xfrm>
              <a:off x="4478291" y="5666708"/>
              <a:ext cx="1571360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Co</a:t>
              </a:r>
              <a:r>
                <a:rPr lang="en-AU" sz="1000" dirty="0">
                  <a:solidFill>
                    <a:schemeClr val="bg1"/>
                  </a:solidFill>
                </a:rPr>
                <a:t>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D4565-075E-42A1-AC83-D7DF694A2EBE}"/>
                </a:ext>
              </a:extLst>
            </p:cNvPr>
            <p:cNvSpPr/>
            <p:nvPr/>
          </p:nvSpPr>
          <p:spPr bwMode="auto">
            <a:xfrm rot="5400000">
              <a:off x="1309296" y="5737124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Site / Physical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91B43066-417A-42D4-918C-F39648462C73}"/>
                </a:ext>
              </a:extLst>
            </p:cNvPr>
            <p:cNvSpPr/>
            <p:nvPr/>
          </p:nvSpPr>
          <p:spPr bwMode="auto">
            <a:xfrm>
              <a:off x="5797205" y="5666708"/>
              <a:ext cx="181742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0D003AA6-9C7B-4BBF-9BBF-70543EB99CC1}"/>
                </a:ext>
              </a:extLst>
            </p:cNvPr>
            <p:cNvSpPr/>
            <p:nvPr/>
          </p:nvSpPr>
          <p:spPr bwMode="auto">
            <a:xfrm>
              <a:off x="3758763" y="4534775"/>
              <a:ext cx="1309737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BE35EE00-3AA2-4D2C-8861-114E718FDEA1}"/>
                </a:ext>
              </a:extLst>
            </p:cNvPr>
            <p:cNvSpPr/>
            <p:nvPr/>
          </p:nvSpPr>
          <p:spPr bwMode="auto">
            <a:xfrm>
              <a:off x="7525083" y="4533969"/>
              <a:ext cx="18284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Shutdown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6A86DC-B3A8-426A-BD6F-363546AC905E}"/>
                </a:ext>
              </a:extLst>
            </p:cNvPr>
            <p:cNvSpPr/>
            <p:nvPr/>
          </p:nvSpPr>
          <p:spPr bwMode="auto">
            <a:xfrm>
              <a:off x="4821190" y="4523171"/>
              <a:ext cx="1489319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Provision 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94105D-627A-4D4A-AB69-A7E3030237E1}"/>
                </a:ext>
              </a:extLst>
            </p:cNvPr>
            <p:cNvSpPr/>
            <p:nvPr/>
          </p:nvSpPr>
          <p:spPr bwMode="auto">
            <a:xfrm rot="5400000">
              <a:off x="3080945" y="4593587"/>
              <a:ext cx="657916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IaaS 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9EEBB637-4F86-4755-B28B-6FF859E97E66}"/>
                </a:ext>
              </a:extLst>
            </p:cNvPr>
            <p:cNvSpPr/>
            <p:nvPr/>
          </p:nvSpPr>
          <p:spPr bwMode="auto">
            <a:xfrm>
              <a:off x="6063906" y="4523171"/>
              <a:ext cx="1722540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7C130C11-298F-48AB-8BBD-BA40F1B9E2DB}"/>
                </a:ext>
              </a:extLst>
            </p:cNvPr>
            <p:cNvSpPr/>
            <p:nvPr/>
          </p:nvSpPr>
          <p:spPr bwMode="auto">
            <a:xfrm>
              <a:off x="3939738" y="3365409"/>
              <a:ext cx="1364319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06DAEF5C-0C93-4DA9-A9F3-E24E10FD50C2}"/>
                </a:ext>
              </a:extLst>
            </p:cNvPr>
            <p:cNvSpPr/>
            <p:nvPr/>
          </p:nvSpPr>
          <p:spPr bwMode="auto">
            <a:xfrm>
              <a:off x="7906083" y="3364603"/>
              <a:ext cx="19046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Shutdown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B78DC6AA-12C3-4AB2-BFC9-AD15E6F3DD7E}"/>
                </a:ext>
              </a:extLst>
            </p:cNvPr>
            <p:cNvSpPr/>
            <p:nvPr/>
          </p:nvSpPr>
          <p:spPr bwMode="auto">
            <a:xfrm>
              <a:off x="5049791" y="3353805"/>
              <a:ext cx="1551386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Provision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AA3E06-CE8E-4B17-B0FE-2A8CF1A8B14F}"/>
                </a:ext>
              </a:extLst>
            </p:cNvPr>
            <p:cNvSpPr/>
            <p:nvPr/>
          </p:nvSpPr>
          <p:spPr bwMode="auto">
            <a:xfrm rot="5400000">
              <a:off x="3280970" y="3424221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Caa</a:t>
              </a:r>
              <a:r>
                <a:rPr lang="en-US" sz="10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4DE97EE5-23E7-4AFD-AFCF-A2FBE9F73077}"/>
                </a:ext>
              </a:extLst>
            </p:cNvPr>
            <p:cNvSpPr/>
            <p:nvPr/>
          </p:nvSpPr>
          <p:spPr bwMode="auto">
            <a:xfrm>
              <a:off x="6368705" y="3353805"/>
              <a:ext cx="1794325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B2F4A8EB-1A3A-45BA-88B6-B8105D2DF822}"/>
                </a:ext>
              </a:extLst>
            </p:cNvPr>
            <p:cNvSpPr/>
            <p:nvPr/>
          </p:nvSpPr>
          <p:spPr bwMode="auto">
            <a:xfrm>
              <a:off x="4949388" y="2144805"/>
              <a:ext cx="1364319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Create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8E3E146-AE8D-4996-BC93-5D2FACC646A9}"/>
                </a:ext>
              </a:extLst>
            </p:cNvPr>
            <p:cNvSpPr/>
            <p:nvPr/>
          </p:nvSpPr>
          <p:spPr bwMode="auto">
            <a:xfrm>
              <a:off x="7610808" y="2143999"/>
              <a:ext cx="19046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Destroy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DE9E41-83F4-426B-A174-6A7144ACC139}"/>
                </a:ext>
              </a:extLst>
            </p:cNvPr>
            <p:cNvSpPr/>
            <p:nvPr/>
          </p:nvSpPr>
          <p:spPr bwMode="auto">
            <a:xfrm rot="5400000">
              <a:off x="4290620" y="2203617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App / CNF</a:t>
              </a: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3D3CF258-E265-4599-A663-A0D82E866190}"/>
                </a:ext>
              </a:extLst>
            </p:cNvPr>
            <p:cNvSpPr/>
            <p:nvPr/>
          </p:nvSpPr>
          <p:spPr bwMode="auto">
            <a:xfrm>
              <a:off x="6073430" y="2133201"/>
              <a:ext cx="1794325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8E8E928-890B-4510-957B-87D84D06C8C2}"/>
                </a:ext>
              </a:extLst>
            </p:cNvPr>
            <p:cNvSpPr/>
            <p:nvPr/>
          </p:nvSpPr>
          <p:spPr bwMode="auto">
            <a:xfrm>
              <a:off x="3758763" y="5232989"/>
              <a:ext cx="5232837" cy="34866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" h="10394">
                  <a:moveTo>
                    <a:pt x="4664" y="10394"/>
                  </a:moveTo>
                  <a:lnTo>
                    <a:pt x="0" y="393"/>
                  </a:lnTo>
                  <a:lnTo>
                    <a:pt x="11941" y="0"/>
                  </a:lnTo>
                  <a:lnTo>
                    <a:pt x="7920" y="10393"/>
                  </a:lnTo>
                  <a:lnTo>
                    <a:pt x="4664" y="10394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8" name="Flowchart: Manual Operation 36">
              <a:extLst>
                <a:ext uri="{FF2B5EF4-FFF2-40B4-BE49-F238E27FC236}">
                  <a16:creationId xmlns:a16="http://schemas.microsoft.com/office/drawing/2014/main" id="{58503D31-1456-4A26-9412-99608AE780F0}"/>
                </a:ext>
              </a:extLst>
            </p:cNvPr>
            <p:cNvSpPr/>
            <p:nvPr/>
          </p:nvSpPr>
          <p:spPr bwMode="auto">
            <a:xfrm>
              <a:off x="4949388" y="2821428"/>
              <a:ext cx="4213650" cy="44116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  <a:gd name="connsiteX0" fmla="*/ 4017 w 11941"/>
                <a:gd name="connsiteY0" fmla="*/ 11376 h 11376"/>
                <a:gd name="connsiteX1" fmla="*/ 0 w 11941"/>
                <a:gd name="connsiteY1" fmla="*/ 393 h 11376"/>
                <a:gd name="connsiteX2" fmla="*/ 11941 w 11941"/>
                <a:gd name="connsiteY2" fmla="*/ 0 h 11376"/>
                <a:gd name="connsiteX3" fmla="*/ 7920 w 11941"/>
                <a:gd name="connsiteY3" fmla="*/ 10393 h 11376"/>
                <a:gd name="connsiteX4" fmla="*/ 4017 w 11941"/>
                <a:gd name="connsiteY4" fmla="*/ 11376 h 11376"/>
                <a:gd name="connsiteX0" fmla="*/ 4017 w 11941"/>
                <a:gd name="connsiteY0" fmla="*/ 11376 h 12112"/>
                <a:gd name="connsiteX1" fmla="*/ 0 w 11941"/>
                <a:gd name="connsiteY1" fmla="*/ 393 h 12112"/>
                <a:gd name="connsiteX2" fmla="*/ 11941 w 11941"/>
                <a:gd name="connsiteY2" fmla="*/ 0 h 12112"/>
                <a:gd name="connsiteX3" fmla="*/ 7970 w 11941"/>
                <a:gd name="connsiteY3" fmla="*/ 12112 h 12112"/>
                <a:gd name="connsiteX4" fmla="*/ 4017 w 11941"/>
                <a:gd name="connsiteY4" fmla="*/ 11376 h 12112"/>
                <a:gd name="connsiteX0" fmla="*/ 4017 w 11941"/>
                <a:gd name="connsiteY0" fmla="*/ 11376 h 12112"/>
                <a:gd name="connsiteX1" fmla="*/ 0 w 11941"/>
                <a:gd name="connsiteY1" fmla="*/ 393 h 12112"/>
                <a:gd name="connsiteX2" fmla="*/ 11941 w 11941"/>
                <a:gd name="connsiteY2" fmla="*/ 0 h 12112"/>
                <a:gd name="connsiteX3" fmla="*/ 7995 w 11941"/>
                <a:gd name="connsiteY3" fmla="*/ 12112 h 12112"/>
                <a:gd name="connsiteX4" fmla="*/ 4017 w 11941"/>
                <a:gd name="connsiteY4" fmla="*/ 11376 h 12112"/>
                <a:gd name="connsiteX0" fmla="*/ 4017 w 11941"/>
                <a:gd name="connsiteY0" fmla="*/ 11376 h 11376"/>
                <a:gd name="connsiteX1" fmla="*/ 0 w 11941"/>
                <a:gd name="connsiteY1" fmla="*/ 393 h 11376"/>
                <a:gd name="connsiteX2" fmla="*/ 11941 w 11941"/>
                <a:gd name="connsiteY2" fmla="*/ 0 h 11376"/>
                <a:gd name="connsiteX3" fmla="*/ 8095 w 11941"/>
                <a:gd name="connsiteY3" fmla="*/ 11375 h 11376"/>
                <a:gd name="connsiteX4" fmla="*/ 4017 w 11941"/>
                <a:gd name="connsiteY4" fmla="*/ 11376 h 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" h="11376">
                  <a:moveTo>
                    <a:pt x="4017" y="11376"/>
                  </a:moveTo>
                  <a:lnTo>
                    <a:pt x="0" y="393"/>
                  </a:lnTo>
                  <a:lnTo>
                    <a:pt x="11941" y="0"/>
                  </a:lnTo>
                  <a:lnTo>
                    <a:pt x="8095" y="11375"/>
                  </a:lnTo>
                  <a:lnTo>
                    <a:pt x="4017" y="11376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9" name="Flowchart: Manual Operation 36">
              <a:extLst>
                <a:ext uri="{FF2B5EF4-FFF2-40B4-BE49-F238E27FC236}">
                  <a16:creationId xmlns:a16="http://schemas.microsoft.com/office/drawing/2014/main" id="{16F02CFE-422B-4C86-9966-F49164D54C64}"/>
                </a:ext>
              </a:extLst>
            </p:cNvPr>
            <p:cNvSpPr/>
            <p:nvPr/>
          </p:nvSpPr>
          <p:spPr bwMode="auto">
            <a:xfrm>
              <a:off x="3920688" y="4055200"/>
              <a:ext cx="5523651" cy="40307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" h="10394">
                  <a:moveTo>
                    <a:pt x="4664" y="10394"/>
                  </a:moveTo>
                  <a:lnTo>
                    <a:pt x="0" y="393"/>
                  </a:lnTo>
                  <a:lnTo>
                    <a:pt x="11941" y="0"/>
                  </a:lnTo>
                  <a:lnTo>
                    <a:pt x="7920" y="10393"/>
                  </a:lnTo>
                  <a:lnTo>
                    <a:pt x="4664" y="10394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50AC2D50-346E-4D23-9DBA-F9F602D13B14}"/>
                </a:ext>
              </a:extLst>
            </p:cNvPr>
            <p:cNvSpPr/>
            <p:nvPr/>
          </p:nvSpPr>
          <p:spPr bwMode="auto">
            <a:xfrm>
              <a:off x="2362212" y="2042959"/>
              <a:ext cx="335290" cy="1974566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37D87517-07BF-4A67-A2E5-35EC3D0483AD}"/>
                </a:ext>
              </a:extLst>
            </p:cNvPr>
            <p:cNvSpPr/>
            <p:nvPr/>
          </p:nvSpPr>
          <p:spPr bwMode="auto">
            <a:xfrm>
              <a:off x="1714406" y="3353805"/>
              <a:ext cx="352426" cy="1879184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75048615-5682-4D24-B787-38B2A91461F4}"/>
                </a:ext>
              </a:extLst>
            </p:cNvPr>
            <p:cNvSpPr/>
            <p:nvPr/>
          </p:nvSpPr>
          <p:spPr bwMode="auto">
            <a:xfrm>
              <a:off x="1036111" y="4523171"/>
              <a:ext cx="352426" cy="1893938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D877B0-1403-40D6-AD25-C4CBB6E9698E}"/>
                </a:ext>
              </a:extLst>
            </p:cNvPr>
            <p:cNvSpPr txBox="1"/>
            <p:nvPr/>
          </p:nvSpPr>
          <p:spPr bwMode="auto">
            <a:xfrm>
              <a:off x="1071504" y="2882356"/>
              <a:ext cx="1852192" cy="409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 Consumer /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Tenant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3B809-E637-415F-B899-195972DE4277}"/>
                </a:ext>
              </a:extLst>
            </p:cNvPr>
            <p:cNvSpPr txBox="1"/>
            <p:nvPr/>
          </p:nvSpPr>
          <p:spPr bwMode="auto">
            <a:xfrm>
              <a:off x="1083737" y="4087162"/>
              <a:ext cx="1138455" cy="2770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Provider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48DA83-4733-4EE6-A582-F6F4AC847679}"/>
                </a:ext>
              </a:extLst>
            </p:cNvPr>
            <p:cNvSpPr txBox="1"/>
            <p:nvPr/>
          </p:nvSpPr>
          <p:spPr bwMode="auto">
            <a:xfrm>
              <a:off x="35948" y="5237437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Owner</a:t>
              </a: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B64CAF92-CE7A-4BE9-A054-E4B56207A549}"/>
                </a:ext>
              </a:extLst>
            </p:cNvPr>
            <p:cNvSpPr/>
            <p:nvPr/>
          </p:nvSpPr>
          <p:spPr bwMode="auto">
            <a:xfrm flipH="1">
              <a:off x="10408314" y="3353805"/>
              <a:ext cx="333542" cy="3059402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DEFB9E-4415-47FF-811B-6B4CA306640C}"/>
                </a:ext>
              </a:extLst>
            </p:cNvPr>
            <p:cNvSpPr txBox="1"/>
            <p:nvPr/>
          </p:nvSpPr>
          <p:spPr bwMode="auto">
            <a:xfrm>
              <a:off x="10814728" y="4679694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Automation</a:t>
              </a: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4BE2B49-930A-4C0D-802A-16CE3BACABBE}"/>
                </a:ext>
              </a:extLst>
            </p:cNvPr>
            <p:cNvSpPr/>
            <p:nvPr/>
          </p:nvSpPr>
          <p:spPr bwMode="auto">
            <a:xfrm flipH="1">
              <a:off x="9722761" y="2075389"/>
              <a:ext cx="333542" cy="1969612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687FBF-E3A9-4EA1-90D5-5EEAB290FEB0}"/>
                </a:ext>
              </a:extLst>
            </p:cNvPr>
            <p:cNvSpPr txBox="1"/>
            <p:nvPr/>
          </p:nvSpPr>
          <p:spPr bwMode="auto">
            <a:xfrm>
              <a:off x="10090568" y="2882356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Application Orchestration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69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E8B2422-D64A-42EF-B1AF-02D62E9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2" y="54649"/>
            <a:ext cx="11368588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Infrastructure Automation / Orchestration Scope Outline – CNF on BM CaaS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B5E8FA-6487-4D9B-A57C-FD494D73747B}"/>
              </a:ext>
            </a:extLst>
          </p:cNvPr>
          <p:cNvGrpSpPr/>
          <p:nvPr/>
        </p:nvGrpSpPr>
        <p:grpSpPr>
          <a:xfrm>
            <a:off x="0" y="1976432"/>
            <a:ext cx="12333192" cy="4482240"/>
            <a:chOff x="35948" y="1934869"/>
            <a:chExt cx="12333192" cy="4482240"/>
          </a:xfrm>
        </p:grpSpPr>
        <p:sp>
          <p:nvSpPr>
            <p:cNvPr id="40" name="Flowchart: Manual Operation 36">
              <a:extLst>
                <a:ext uri="{FF2B5EF4-FFF2-40B4-BE49-F238E27FC236}">
                  <a16:creationId xmlns:a16="http://schemas.microsoft.com/office/drawing/2014/main" id="{EBBA3E68-0167-4E0A-BF34-9E3D06DE39BB}"/>
                </a:ext>
              </a:extLst>
            </p:cNvPr>
            <p:cNvSpPr/>
            <p:nvPr/>
          </p:nvSpPr>
          <p:spPr bwMode="auto">
            <a:xfrm>
              <a:off x="4984900" y="2889847"/>
              <a:ext cx="4140298" cy="153002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  <a:gd name="connsiteX0" fmla="*/ 2152 w 9429"/>
                <a:gd name="connsiteY0" fmla="*/ 10394 h 10394"/>
                <a:gd name="connsiteX1" fmla="*/ 0 w 9429"/>
                <a:gd name="connsiteY1" fmla="*/ 267 h 10394"/>
                <a:gd name="connsiteX2" fmla="*/ 9429 w 9429"/>
                <a:gd name="connsiteY2" fmla="*/ 0 h 10394"/>
                <a:gd name="connsiteX3" fmla="*/ 5408 w 9429"/>
                <a:gd name="connsiteY3" fmla="*/ 10393 h 10394"/>
                <a:gd name="connsiteX4" fmla="*/ 2152 w 9429"/>
                <a:gd name="connsiteY4" fmla="*/ 10394 h 10394"/>
                <a:gd name="connsiteX0" fmla="*/ 2282 w 9442"/>
                <a:gd name="connsiteY0" fmla="*/ 9757 h 9757"/>
                <a:gd name="connsiteX1" fmla="*/ 0 w 9442"/>
                <a:gd name="connsiteY1" fmla="*/ 14 h 9757"/>
                <a:gd name="connsiteX2" fmla="*/ 9442 w 9442"/>
                <a:gd name="connsiteY2" fmla="*/ 0 h 9757"/>
                <a:gd name="connsiteX3" fmla="*/ 5735 w 9442"/>
                <a:gd name="connsiteY3" fmla="*/ 9756 h 9757"/>
                <a:gd name="connsiteX4" fmla="*/ 2282 w 9442"/>
                <a:gd name="connsiteY4" fmla="*/ 9757 h 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2" h="9757">
                  <a:moveTo>
                    <a:pt x="2282" y="9757"/>
                  </a:moveTo>
                  <a:lnTo>
                    <a:pt x="0" y="14"/>
                  </a:lnTo>
                  <a:lnTo>
                    <a:pt x="9442" y="0"/>
                  </a:lnTo>
                  <a:lnTo>
                    <a:pt x="5735" y="9756"/>
                  </a:lnTo>
                  <a:lnTo>
                    <a:pt x="2282" y="9757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E763B910-2541-41CD-9164-EC0465A72B1F}"/>
                </a:ext>
              </a:extLst>
            </p:cNvPr>
            <p:cNvSpPr/>
            <p:nvPr/>
          </p:nvSpPr>
          <p:spPr bwMode="auto">
            <a:xfrm>
              <a:off x="1968063" y="5678312"/>
              <a:ext cx="1381885" cy="669600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0BA7AF31-605A-47FE-B662-03807DB2900B}"/>
                </a:ext>
              </a:extLst>
            </p:cNvPr>
            <p:cNvSpPr/>
            <p:nvPr/>
          </p:nvSpPr>
          <p:spPr bwMode="auto">
            <a:xfrm>
              <a:off x="3104672" y="5678311"/>
              <a:ext cx="1642964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Build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B7F5C03-4EE4-4207-8661-4A1D79463D4A}"/>
                </a:ext>
              </a:extLst>
            </p:cNvPr>
            <p:cNvSpPr/>
            <p:nvPr/>
          </p:nvSpPr>
          <p:spPr bwMode="auto">
            <a:xfrm>
              <a:off x="7344107" y="5666708"/>
              <a:ext cx="1929191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Decommission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976763D-087A-4FDF-B913-1DAA68221530}"/>
                </a:ext>
              </a:extLst>
            </p:cNvPr>
            <p:cNvSpPr/>
            <p:nvPr/>
          </p:nvSpPr>
          <p:spPr bwMode="auto">
            <a:xfrm>
              <a:off x="9002937" y="5670121"/>
              <a:ext cx="148157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Recycle / Scrape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A8FD62DB-7B5D-4420-8307-322A9DA65719}"/>
                </a:ext>
              </a:extLst>
            </p:cNvPr>
            <p:cNvSpPr/>
            <p:nvPr/>
          </p:nvSpPr>
          <p:spPr bwMode="auto">
            <a:xfrm>
              <a:off x="4478291" y="5666708"/>
              <a:ext cx="1571360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Co</a:t>
              </a:r>
              <a:r>
                <a:rPr lang="en-AU" sz="1000" dirty="0">
                  <a:solidFill>
                    <a:schemeClr val="bg1"/>
                  </a:solidFill>
                </a:rPr>
                <a:t>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D4565-075E-42A1-AC83-D7DF694A2EBE}"/>
                </a:ext>
              </a:extLst>
            </p:cNvPr>
            <p:cNvSpPr/>
            <p:nvPr/>
          </p:nvSpPr>
          <p:spPr bwMode="auto">
            <a:xfrm rot="5400000">
              <a:off x="1309296" y="5737124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Site / Physical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91B43066-417A-42D4-918C-F39648462C73}"/>
                </a:ext>
              </a:extLst>
            </p:cNvPr>
            <p:cNvSpPr/>
            <p:nvPr/>
          </p:nvSpPr>
          <p:spPr bwMode="auto">
            <a:xfrm>
              <a:off x="5797205" y="5666708"/>
              <a:ext cx="181742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0D003AA6-9C7B-4BBF-9BBF-70543EB99CC1}"/>
                </a:ext>
              </a:extLst>
            </p:cNvPr>
            <p:cNvSpPr/>
            <p:nvPr/>
          </p:nvSpPr>
          <p:spPr bwMode="auto">
            <a:xfrm>
              <a:off x="3758763" y="4534775"/>
              <a:ext cx="1309737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BE35EE00-3AA2-4D2C-8861-114E718FDEA1}"/>
                </a:ext>
              </a:extLst>
            </p:cNvPr>
            <p:cNvSpPr/>
            <p:nvPr/>
          </p:nvSpPr>
          <p:spPr bwMode="auto">
            <a:xfrm>
              <a:off x="7525083" y="4533969"/>
              <a:ext cx="18284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Shutdown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6A86DC-B3A8-426A-BD6F-363546AC905E}"/>
                </a:ext>
              </a:extLst>
            </p:cNvPr>
            <p:cNvSpPr/>
            <p:nvPr/>
          </p:nvSpPr>
          <p:spPr bwMode="auto">
            <a:xfrm>
              <a:off x="4821190" y="4523171"/>
              <a:ext cx="1489319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Provision 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94105D-627A-4D4A-AB69-A7E3030237E1}"/>
                </a:ext>
              </a:extLst>
            </p:cNvPr>
            <p:cNvSpPr/>
            <p:nvPr/>
          </p:nvSpPr>
          <p:spPr bwMode="auto">
            <a:xfrm rot="5400000">
              <a:off x="3080945" y="4593587"/>
              <a:ext cx="657916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Caa</a:t>
              </a:r>
              <a:r>
                <a:rPr lang="en-US" sz="10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9EEBB637-4F86-4755-B28B-6FF859E97E66}"/>
                </a:ext>
              </a:extLst>
            </p:cNvPr>
            <p:cNvSpPr/>
            <p:nvPr/>
          </p:nvSpPr>
          <p:spPr bwMode="auto">
            <a:xfrm>
              <a:off x="6063906" y="4523171"/>
              <a:ext cx="1722540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B2F4A8EB-1A3A-45BA-88B6-B8105D2DF822}"/>
                </a:ext>
              </a:extLst>
            </p:cNvPr>
            <p:cNvSpPr/>
            <p:nvPr/>
          </p:nvSpPr>
          <p:spPr bwMode="auto">
            <a:xfrm>
              <a:off x="4949388" y="2144805"/>
              <a:ext cx="1364319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Create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8E3E146-AE8D-4996-BC93-5D2FACC646A9}"/>
                </a:ext>
              </a:extLst>
            </p:cNvPr>
            <p:cNvSpPr/>
            <p:nvPr/>
          </p:nvSpPr>
          <p:spPr bwMode="auto">
            <a:xfrm>
              <a:off x="7610808" y="2143999"/>
              <a:ext cx="19046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Destroy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DE9E41-83F4-426B-A174-6A7144ACC139}"/>
                </a:ext>
              </a:extLst>
            </p:cNvPr>
            <p:cNvSpPr/>
            <p:nvPr/>
          </p:nvSpPr>
          <p:spPr bwMode="auto">
            <a:xfrm rot="5400000">
              <a:off x="4290620" y="2203617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App / CNF </a:t>
              </a: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3D3CF258-E265-4599-A663-A0D82E866190}"/>
                </a:ext>
              </a:extLst>
            </p:cNvPr>
            <p:cNvSpPr/>
            <p:nvPr/>
          </p:nvSpPr>
          <p:spPr bwMode="auto">
            <a:xfrm>
              <a:off x="6073430" y="2133201"/>
              <a:ext cx="1794325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8E8E928-890B-4510-957B-87D84D06C8C2}"/>
                </a:ext>
              </a:extLst>
            </p:cNvPr>
            <p:cNvSpPr/>
            <p:nvPr/>
          </p:nvSpPr>
          <p:spPr bwMode="auto">
            <a:xfrm>
              <a:off x="3758763" y="5232989"/>
              <a:ext cx="5232837" cy="34866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" h="10394">
                  <a:moveTo>
                    <a:pt x="4664" y="10394"/>
                  </a:moveTo>
                  <a:lnTo>
                    <a:pt x="0" y="393"/>
                  </a:lnTo>
                  <a:lnTo>
                    <a:pt x="11941" y="0"/>
                  </a:lnTo>
                  <a:lnTo>
                    <a:pt x="7920" y="10393"/>
                  </a:lnTo>
                  <a:lnTo>
                    <a:pt x="4664" y="10394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50AC2D50-346E-4D23-9DBA-F9F602D13B14}"/>
                </a:ext>
              </a:extLst>
            </p:cNvPr>
            <p:cNvSpPr/>
            <p:nvPr/>
          </p:nvSpPr>
          <p:spPr bwMode="auto">
            <a:xfrm>
              <a:off x="2362212" y="2042958"/>
              <a:ext cx="335290" cy="2753485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37D87517-07BF-4A67-A2E5-35EC3D0483AD}"/>
                </a:ext>
              </a:extLst>
            </p:cNvPr>
            <p:cNvSpPr/>
            <p:nvPr/>
          </p:nvSpPr>
          <p:spPr bwMode="auto">
            <a:xfrm>
              <a:off x="1714406" y="3353805"/>
              <a:ext cx="352426" cy="1879184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75048615-5682-4D24-B787-38B2A91461F4}"/>
                </a:ext>
              </a:extLst>
            </p:cNvPr>
            <p:cNvSpPr/>
            <p:nvPr/>
          </p:nvSpPr>
          <p:spPr bwMode="auto">
            <a:xfrm>
              <a:off x="1036111" y="4523171"/>
              <a:ext cx="352426" cy="1893938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D877B0-1403-40D6-AD25-C4CBB6E9698E}"/>
                </a:ext>
              </a:extLst>
            </p:cNvPr>
            <p:cNvSpPr txBox="1"/>
            <p:nvPr/>
          </p:nvSpPr>
          <p:spPr bwMode="auto">
            <a:xfrm>
              <a:off x="1071504" y="2882356"/>
              <a:ext cx="1852192" cy="409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 Consumer /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Tenant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3B809-E637-415F-B899-195972DE4277}"/>
                </a:ext>
              </a:extLst>
            </p:cNvPr>
            <p:cNvSpPr txBox="1"/>
            <p:nvPr/>
          </p:nvSpPr>
          <p:spPr bwMode="auto">
            <a:xfrm>
              <a:off x="1083737" y="4087162"/>
              <a:ext cx="1138455" cy="2770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Provider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48DA83-4733-4EE6-A582-F6F4AC847679}"/>
                </a:ext>
              </a:extLst>
            </p:cNvPr>
            <p:cNvSpPr txBox="1"/>
            <p:nvPr/>
          </p:nvSpPr>
          <p:spPr bwMode="auto">
            <a:xfrm>
              <a:off x="35948" y="5237437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Owner</a:t>
              </a: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B64CAF92-CE7A-4BE9-A054-E4B56207A549}"/>
                </a:ext>
              </a:extLst>
            </p:cNvPr>
            <p:cNvSpPr/>
            <p:nvPr/>
          </p:nvSpPr>
          <p:spPr bwMode="auto">
            <a:xfrm flipH="1">
              <a:off x="10516760" y="4508219"/>
              <a:ext cx="333542" cy="1838887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DEFB9E-4415-47FF-811B-6B4CA306640C}"/>
                </a:ext>
              </a:extLst>
            </p:cNvPr>
            <p:cNvSpPr txBox="1"/>
            <p:nvPr/>
          </p:nvSpPr>
          <p:spPr bwMode="auto">
            <a:xfrm>
              <a:off x="10814728" y="4679694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Automation</a:t>
              </a: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4BE2B49-930A-4C0D-802A-16CE3BACABBE}"/>
                </a:ext>
              </a:extLst>
            </p:cNvPr>
            <p:cNvSpPr/>
            <p:nvPr/>
          </p:nvSpPr>
          <p:spPr bwMode="auto">
            <a:xfrm flipH="1">
              <a:off x="9722761" y="2075389"/>
              <a:ext cx="333542" cy="1969612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687FBF-E3A9-4EA1-90D5-5EEAB290FEB0}"/>
                </a:ext>
              </a:extLst>
            </p:cNvPr>
            <p:cNvSpPr txBox="1"/>
            <p:nvPr/>
          </p:nvSpPr>
          <p:spPr bwMode="auto">
            <a:xfrm>
              <a:off x="10090568" y="2882356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Application Orchestration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E2570-76B1-4E5F-8E30-66DA820B6BED}"/>
                </a:ext>
              </a:extLst>
            </p:cNvPr>
            <p:cNvSpPr txBox="1"/>
            <p:nvPr/>
          </p:nvSpPr>
          <p:spPr bwMode="auto">
            <a:xfrm rot="18184030">
              <a:off x="6073208" y="1932276"/>
              <a:ext cx="508765" cy="5139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endParaRPr lang="en-US" sz="32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405B60-1FC0-42D1-B550-F7B4032AD850}"/>
                </a:ext>
              </a:extLst>
            </p:cNvPr>
            <p:cNvSpPr txBox="1"/>
            <p:nvPr/>
          </p:nvSpPr>
          <p:spPr bwMode="auto">
            <a:xfrm rot="18184030">
              <a:off x="6090801" y="4350657"/>
              <a:ext cx="508765" cy="5139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12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E8B2422-D64A-42EF-B1AF-02D62E9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2" y="54649"/>
            <a:ext cx="11368588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Infrastructure Automation / Orchestration Scope Outline – VNF on IaaS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1026B9-32FD-4F40-AE54-FBD8DD903135}"/>
              </a:ext>
            </a:extLst>
          </p:cNvPr>
          <p:cNvGrpSpPr/>
          <p:nvPr/>
        </p:nvGrpSpPr>
        <p:grpSpPr>
          <a:xfrm>
            <a:off x="-8050" y="1876680"/>
            <a:ext cx="12270646" cy="4413043"/>
            <a:chOff x="98494" y="1934869"/>
            <a:chExt cx="12270646" cy="4413043"/>
          </a:xfrm>
        </p:grpSpPr>
        <p:sp>
          <p:nvSpPr>
            <p:cNvPr id="40" name="Flowchart: Manual Operation 36">
              <a:extLst>
                <a:ext uri="{FF2B5EF4-FFF2-40B4-BE49-F238E27FC236}">
                  <a16:creationId xmlns:a16="http://schemas.microsoft.com/office/drawing/2014/main" id="{EBBA3E68-0167-4E0A-BF34-9E3D06DE39BB}"/>
                </a:ext>
              </a:extLst>
            </p:cNvPr>
            <p:cNvSpPr/>
            <p:nvPr/>
          </p:nvSpPr>
          <p:spPr bwMode="auto">
            <a:xfrm>
              <a:off x="4984900" y="2889847"/>
              <a:ext cx="4140298" cy="153002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  <a:gd name="connsiteX0" fmla="*/ 2152 w 9429"/>
                <a:gd name="connsiteY0" fmla="*/ 10394 h 10394"/>
                <a:gd name="connsiteX1" fmla="*/ 0 w 9429"/>
                <a:gd name="connsiteY1" fmla="*/ 267 h 10394"/>
                <a:gd name="connsiteX2" fmla="*/ 9429 w 9429"/>
                <a:gd name="connsiteY2" fmla="*/ 0 h 10394"/>
                <a:gd name="connsiteX3" fmla="*/ 5408 w 9429"/>
                <a:gd name="connsiteY3" fmla="*/ 10393 h 10394"/>
                <a:gd name="connsiteX4" fmla="*/ 2152 w 9429"/>
                <a:gd name="connsiteY4" fmla="*/ 10394 h 10394"/>
                <a:gd name="connsiteX0" fmla="*/ 2282 w 9442"/>
                <a:gd name="connsiteY0" fmla="*/ 9757 h 9757"/>
                <a:gd name="connsiteX1" fmla="*/ 0 w 9442"/>
                <a:gd name="connsiteY1" fmla="*/ 14 h 9757"/>
                <a:gd name="connsiteX2" fmla="*/ 9442 w 9442"/>
                <a:gd name="connsiteY2" fmla="*/ 0 h 9757"/>
                <a:gd name="connsiteX3" fmla="*/ 5735 w 9442"/>
                <a:gd name="connsiteY3" fmla="*/ 9756 h 9757"/>
                <a:gd name="connsiteX4" fmla="*/ 2282 w 9442"/>
                <a:gd name="connsiteY4" fmla="*/ 9757 h 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2" h="9757">
                  <a:moveTo>
                    <a:pt x="2282" y="9757"/>
                  </a:moveTo>
                  <a:lnTo>
                    <a:pt x="0" y="14"/>
                  </a:lnTo>
                  <a:lnTo>
                    <a:pt x="9442" y="0"/>
                  </a:lnTo>
                  <a:lnTo>
                    <a:pt x="5735" y="9756"/>
                  </a:lnTo>
                  <a:lnTo>
                    <a:pt x="2282" y="9757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E763B910-2541-41CD-9164-EC0465A72B1F}"/>
                </a:ext>
              </a:extLst>
            </p:cNvPr>
            <p:cNvSpPr/>
            <p:nvPr/>
          </p:nvSpPr>
          <p:spPr bwMode="auto">
            <a:xfrm>
              <a:off x="1968063" y="5678312"/>
              <a:ext cx="1381885" cy="669600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0BA7AF31-605A-47FE-B662-03807DB2900B}"/>
                </a:ext>
              </a:extLst>
            </p:cNvPr>
            <p:cNvSpPr/>
            <p:nvPr/>
          </p:nvSpPr>
          <p:spPr bwMode="auto">
            <a:xfrm>
              <a:off x="3104672" y="5678311"/>
              <a:ext cx="1642964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Build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B7F5C03-4EE4-4207-8661-4A1D79463D4A}"/>
                </a:ext>
              </a:extLst>
            </p:cNvPr>
            <p:cNvSpPr/>
            <p:nvPr/>
          </p:nvSpPr>
          <p:spPr bwMode="auto">
            <a:xfrm>
              <a:off x="7344107" y="5666708"/>
              <a:ext cx="1929191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Decommission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976763D-087A-4FDF-B913-1DAA68221530}"/>
                </a:ext>
              </a:extLst>
            </p:cNvPr>
            <p:cNvSpPr/>
            <p:nvPr/>
          </p:nvSpPr>
          <p:spPr bwMode="auto">
            <a:xfrm>
              <a:off x="9002937" y="5670121"/>
              <a:ext cx="148157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Recycle / Scrape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A8FD62DB-7B5D-4420-8307-322A9DA65719}"/>
                </a:ext>
              </a:extLst>
            </p:cNvPr>
            <p:cNvSpPr/>
            <p:nvPr/>
          </p:nvSpPr>
          <p:spPr bwMode="auto">
            <a:xfrm>
              <a:off x="4478291" y="5666708"/>
              <a:ext cx="1571360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Co</a:t>
              </a:r>
              <a:r>
                <a:rPr lang="en-AU" sz="1000" dirty="0">
                  <a:solidFill>
                    <a:schemeClr val="bg1"/>
                  </a:solidFill>
                </a:rPr>
                <a:t>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D4565-075E-42A1-AC83-D7DF694A2EBE}"/>
                </a:ext>
              </a:extLst>
            </p:cNvPr>
            <p:cNvSpPr/>
            <p:nvPr/>
          </p:nvSpPr>
          <p:spPr bwMode="auto">
            <a:xfrm rot="5400000">
              <a:off x="1309296" y="5737124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Site / Physical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91B43066-417A-42D4-918C-F39648462C73}"/>
                </a:ext>
              </a:extLst>
            </p:cNvPr>
            <p:cNvSpPr/>
            <p:nvPr/>
          </p:nvSpPr>
          <p:spPr bwMode="auto">
            <a:xfrm>
              <a:off x="5797205" y="5666708"/>
              <a:ext cx="181742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0D003AA6-9C7B-4BBF-9BBF-70543EB99CC1}"/>
                </a:ext>
              </a:extLst>
            </p:cNvPr>
            <p:cNvSpPr/>
            <p:nvPr/>
          </p:nvSpPr>
          <p:spPr bwMode="auto">
            <a:xfrm>
              <a:off x="3758763" y="4534775"/>
              <a:ext cx="1309737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BE35EE00-3AA2-4D2C-8861-114E718FDEA1}"/>
                </a:ext>
              </a:extLst>
            </p:cNvPr>
            <p:cNvSpPr/>
            <p:nvPr/>
          </p:nvSpPr>
          <p:spPr bwMode="auto">
            <a:xfrm>
              <a:off x="7525083" y="4533969"/>
              <a:ext cx="18284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Shutdown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6A86DC-B3A8-426A-BD6F-363546AC905E}"/>
                </a:ext>
              </a:extLst>
            </p:cNvPr>
            <p:cNvSpPr/>
            <p:nvPr/>
          </p:nvSpPr>
          <p:spPr bwMode="auto">
            <a:xfrm>
              <a:off x="4821190" y="4523171"/>
              <a:ext cx="1489319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Provision (8)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94105D-627A-4D4A-AB69-A7E3030237E1}"/>
                </a:ext>
              </a:extLst>
            </p:cNvPr>
            <p:cNvSpPr/>
            <p:nvPr/>
          </p:nvSpPr>
          <p:spPr bwMode="auto">
            <a:xfrm rot="5400000">
              <a:off x="3080945" y="4593587"/>
              <a:ext cx="657916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IaaS 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9EEBB637-4F86-4755-B28B-6FF859E97E66}"/>
                </a:ext>
              </a:extLst>
            </p:cNvPr>
            <p:cNvSpPr/>
            <p:nvPr/>
          </p:nvSpPr>
          <p:spPr bwMode="auto">
            <a:xfrm>
              <a:off x="6063906" y="4523171"/>
              <a:ext cx="1722540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B2F4A8EB-1A3A-45BA-88B6-B8105D2DF822}"/>
                </a:ext>
              </a:extLst>
            </p:cNvPr>
            <p:cNvSpPr/>
            <p:nvPr/>
          </p:nvSpPr>
          <p:spPr bwMode="auto">
            <a:xfrm>
              <a:off x="4949388" y="2144805"/>
              <a:ext cx="1364319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Create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8E3E146-AE8D-4996-BC93-5D2FACC646A9}"/>
                </a:ext>
              </a:extLst>
            </p:cNvPr>
            <p:cNvSpPr/>
            <p:nvPr/>
          </p:nvSpPr>
          <p:spPr bwMode="auto">
            <a:xfrm>
              <a:off x="7610808" y="2143999"/>
              <a:ext cx="19046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Destroy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DE9E41-83F4-426B-A174-6A7144ACC139}"/>
                </a:ext>
              </a:extLst>
            </p:cNvPr>
            <p:cNvSpPr/>
            <p:nvPr/>
          </p:nvSpPr>
          <p:spPr bwMode="auto">
            <a:xfrm rot="5400000">
              <a:off x="4290620" y="2203617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App  / VNF</a:t>
              </a: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3D3CF258-E265-4599-A663-A0D82E866190}"/>
                </a:ext>
              </a:extLst>
            </p:cNvPr>
            <p:cNvSpPr/>
            <p:nvPr/>
          </p:nvSpPr>
          <p:spPr bwMode="auto">
            <a:xfrm>
              <a:off x="6073430" y="2133201"/>
              <a:ext cx="1794325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8E8E928-890B-4510-957B-87D84D06C8C2}"/>
                </a:ext>
              </a:extLst>
            </p:cNvPr>
            <p:cNvSpPr/>
            <p:nvPr/>
          </p:nvSpPr>
          <p:spPr bwMode="auto">
            <a:xfrm>
              <a:off x="3758763" y="5232989"/>
              <a:ext cx="5232837" cy="34866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" h="10394">
                  <a:moveTo>
                    <a:pt x="4664" y="10394"/>
                  </a:moveTo>
                  <a:lnTo>
                    <a:pt x="0" y="393"/>
                  </a:lnTo>
                  <a:lnTo>
                    <a:pt x="11941" y="0"/>
                  </a:lnTo>
                  <a:lnTo>
                    <a:pt x="7920" y="10393"/>
                  </a:lnTo>
                  <a:lnTo>
                    <a:pt x="4664" y="10394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50AC2D50-346E-4D23-9DBA-F9F602D13B14}"/>
                </a:ext>
              </a:extLst>
            </p:cNvPr>
            <p:cNvSpPr/>
            <p:nvPr/>
          </p:nvSpPr>
          <p:spPr bwMode="auto">
            <a:xfrm>
              <a:off x="2392701" y="2195403"/>
              <a:ext cx="335290" cy="1614641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37D87517-07BF-4A67-A2E5-35EC3D0483AD}"/>
                </a:ext>
              </a:extLst>
            </p:cNvPr>
            <p:cNvSpPr/>
            <p:nvPr/>
          </p:nvSpPr>
          <p:spPr bwMode="auto">
            <a:xfrm>
              <a:off x="1715960" y="3850177"/>
              <a:ext cx="352426" cy="1310047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75048615-5682-4D24-B787-38B2A91461F4}"/>
                </a:ext>
              </a:extLst>
            </p:cNvPr>
            <p:cNvSpPr/>
            <p:nvPr/>
          </p:nvSpPr>
          <p:spPr bwMode="auto">
            <a:xfrm>
              <a:off x="978158" y="4738305"/>
              <a:ext cx="352426" cy="1585344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D877B0-1403-40D6-AD25-C4CBB6E9698E}"/>
                </a:ext>
              </a:extLst>
            </p:cNvPr>
            <p:cNvSpPr txBox="1"/>
            <p:nvPr/>
          </p:nvSpPr>
          <p:spPr bwMode="auto">
            <a:xfrm>
              <a:off x="1071504" y="2882356"/>
              <a:ext cx="1852192" cy="409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 Consumer /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Tenant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3B809-E637-415F-B899-195972DE4277}"/>
                </a:ext>
              </a:extLst>
            </p:cNvPr>
            <p:cNvSpPr txBox="1"/>
            <p:nvPr/>
          </p:nvSpPr>
          <p:spPr bwMode="auto">
            <a:xfrm>
              <a:off x="1083737" y="4303295"/>
              <a:ext cx="1138455" cy="2770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Provider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48DA83-4733-4EE6-A582-F6F4AC847679}"/>
                </a:ext>
              </a:extLst>
            </p:cNvPr>
            <p:cNvSpPr txBox="1"/>
            <p:nvPr/>
          </p:nvSpPr>
          <p:spPr bwMode="auto">
            <a:xfrm>
              <a:off x="98494" y="5329649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Owner</a:t>
              </a: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B64CAF92-CE7A-4BE9-A054-E4B56207A549}"/>
                </a:ext>
              </a:extLst>
            </p:cNvPr>
            <p:cNvSpPr/>
            <p:nvPr/>
          </p:nvSpPr>
          <p:spPr bwMode="auto">
            <a:xfrm flipH="1">
              <a:off x="10575085" y="4433812"/>
              <a:ext cx="333542" cy="1879184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DEFB9E-4415-47FF-811B-6B4CA306640C}"/>
                </a:ext>
              </a:extLst>
            </p:cNvPr>
            <p:cNvSpPr txBox="1"/>
            <p:nvPr/>
          </p:nvSpPr>
          <p:spPr bwMode="auto">
            <a:xfrm>
              <a:off x="10814728" y="4679694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Automation</a:t>
              </a: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4BE2B49-930A-4C0D-802A-16CE3BACABBE}"/>
                </a:ext>
              </a:extLst>
            </p:cNvPr>
            <p:cNvSpPr/>
            <p:nvPr/>
          </p:nvSpPr>
          <p:spPr bwMode="auto">
            <a:xfrm flipH="1">
              <a:off x="9722761" y="2075389"/>
              <a:ext cx="333542" cy="1734655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687FBF-E3A9-4EA1-90D5-5EEAB290FEB0}"/>
                </a:ext>
              </a:extLst>
            </p:cNvPr>
            <p:cNvSpPr txBox="1"/>
            <p:nvPr/>
          </p:nvSpPr>
          <p:spPr bwMode="auto">
            <a:xfrm>
              <a:off x="10090568" y="2882356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Application Orchestration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E2570-76B1-4E5F-8E30-66DA820B6BED}"/>
                </a:ext>
              </a:extLst>
            </p:cNvPr>
            <p:cNvSpPr txBox="1"/>
            <p:nvPr/>
          </p:nvSpPr>
          <p:spPr bwMode="auto">
            <a:xfrm rot="18184030">
              <a:off x="6073208" y="1932276"/>
              <a:ext cx="508765" cy="5139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endParaRPr lang="en-US" sz="32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405B60-1FC0-42D1-B550-F7B4032AD850}"/>
                </a:ext>
              </a:extLst>
            </p:cNvPr>
            <p:cNvSpPr txBox="1"/>
            <p:nvPr/>
          </p:nvSpPr>
          <p:spPr bwMode="auto">
            <a:xfrm rot="18184030">
              <a:off x="6090801" y="4350657"/>
              <a:ext cx="508765" cy="5139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endParaRPr lang="en-US" sz="32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64FDFB-DFDE-40C9-94A9-5A7C20243113}"/>
                </a:ext>
              </a:extLst>
            </p:cNvPr>
            <p:cNvSpPr txBox="1"/>
            <p:nvPr/>
          </p:nvSpPr>
          <p:spPr bwMode="auto">
            <a:xfrm rot="18184030">
              <a:off x="5840569" y="5504797"/>
              <a:ext cx="569667" cy="472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50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7B0D-7876-4970-ABF8-D5951B4B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2465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280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Ericsson Hilda</vt:lpstr>
      <vt:lpstr>Webdings</vt:lpstr>
      <vt:lpstr>Office Theme</vt:lpstr>
      <vt:lpstr>Anuket Infrastructure LCM Automation</vt:lpstr>
      <vt:lpstr>Infrastructure Automation / Orchestration Scope Outline (Generic)</vt:lpstr>
      <vt:lpstr>Infrastructure Automation / Orchestration Scope Outline – CNF on CaaS on Iaas</vt:lpstr>
      <vt:lpstr>Infrastructure Automation / Orchestration Scope Outline – CNF on BM CaaS</vt:lpstr>
      <vt:lpstr>Infrastructure Automation / Orchestration Scope Outline – VNF on IaaS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Kozlowski, Walter</cp:lastModifiedBy>
  <cp:revision>29</cp:revision>
  <dcterms:created xsi:type="dcterms:W3CDTF">2021-05-31T05:49:58Z</dcterms:created>
  <dcterms:modified xsi:type="dcterms:W3CDTF">2022-04-19T09:42:49Z</dcterms:modified>
</cp:coreProperties>
</file>