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2F40-552D-4FB8-92E7-DA2F7FCA0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01BB-9250-48B3-A301-95F06F1CC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0CB6-A117-452B-A853-DEBAF5C2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6A1B-73C8-4B66-A3CD-BA530CD2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D183-088F-4F18-910F-74D2858D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380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2C7C-7866-40A8-96F7-3BB20AF5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EF291-6D18-4866-91B2-8BEB8403D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C104-43A4-4FE9-BACC-9689D98C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EB59-7E59-469B-8050-A54E21F7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23CDD-B0DE-48B2-A4BA-8811AC90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30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C125C-4715-4FB2-A936-E8F233282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2CFF7-7E5B-41C1-9C77-BFCD85E94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52B9-F5F9-46F1-800B-5A6021FB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7DF3A-3CFD-4C2F-B9CE-CEE7CF17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663F-66B8-43B3-9369-8C075469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86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6CD9-6CE9-4EFD-B2B3-1F445027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F909-427D-4F71-AE31-629BAC90D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3FB5-3A4A-41EF-8A29-ED030B56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1271-D6F4-4FFA-A3A7-29804908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3264-8095-4DAC-84F7-D469714E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62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4D7D-B2A4-48D2-8F5D-E903F981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8E029-EA84-4DBA-8E7B-A84C7B3AF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4F73-1FA1-4798-8615-72036688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CEF1-2B04-4BC3-A48D-A5BABD19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4F07E-F45B-4127-9A2C-87F07AEE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93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3486-CBE4-462E-A8E1-6133873B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26A4-9AC3-4D59-9769-5FAB29083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EFC56-B24D-414A-B777-8D158242B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DCF9C-ADC2-4E8E-8FE2-08C719BD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281A1-7275-4FBA-A17C-2FE39838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01C69-F46E-4693-A766-87099F6D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064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35B6-00CB-46AC-975F-AEE4335E2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51EB0-6B00-480A-8274-3D3DD87B6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AFF5E-2FA7-4182-A209-3041875FC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82ECA-7C56-4B8F-BFA6-1A4CFE8BE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114DD-B88D-46DA-A9BF-CF88FFF9A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8C8DC-3A64-4D1D-8EB6-B2DA701B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5FB22-56C6-443E-814C-7DACC93D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E318C-5FCA-4C76-AA3D-390D63AA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9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1CAB-E19F-4BDD-853A-E109C36B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2A71A-302C-43F5-A39F-40038702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F137D-8C92-455A-9779-4AA9F4DE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8FE8C-C901-49D0-A939-A748C287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84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CACFC-5E40-471E-96A0-B54CB2E5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A317E-A73A-49C1-9B2B-BA14550B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4E530-003F-4590-87FE-9B9E0A1A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19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8A5F-260C-4E1E-87C7-A26ABC5D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D892-9F1B-4219-8DE7-D4772FF3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0DB-F81E-4B3D-AE7B-7716733D2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9EBD6-4497-454D-83DE-EE2C6567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3EAE8-CFB8-453B-B6E5-881C580B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5173-3E9C-45E6-B0CC-FC03E203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354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155C-6BFA-4D67-B40E-1B258369B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DCFE4-5D3A-4C57-AB5B-2850193DE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524B0-0D1E-44E5-B5F6-84D12A3D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4ADAE-FF73-4C42-8F02-A3138E10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C7184-AEFD-49F3-8F98-14188BD7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95309-5457-46F3-A504-0D1A9036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85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25B54-080B-4BBB-9E80-C225FA3C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3221C-5023-47AD-83D6-BCC4CD3A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3AE7C-BEAA-4E2C-B708-A1067807D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A94F3-7378-42F9-A90E-2FDBFFE9FF54}" type="datetimeFigureOut">
              <a:rPr lang="hu-HU" smtClean="0"/>
              <a:t>2020. 04. 08.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1C09D-E2CA-4DA1-9EA0-A1740717F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4B9F-EACE-4D28-BF7D-032011E2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5165-8E32-467C-ABF3-4B798C78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34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15BB4EE-FEA3-439F-BC1C-F8867A9C8812}"/>
              </a:ext>
            </a:extLst>
          </p:cNvPr>
          <p:cNvCxnSpPr/>
          <p:nvPr/>
        </p:nvCxnSpPr>
        <p:spPr>
          <a:xfrm flipV="1">
            <a:off x="6164527" y="3535639"/>
            <a:ext cx="0" cy="53259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E00BA5E-6117-4EF2-9243-C638F2EAB98B}"/>
              </a:ext>
            </a:extLst>
          </p:cNvPr>
          <p:cNvGrpSpPr/>
          <p:nvPr/>
        </p:nvGrpSpPr>
        <p:grpSpPr>
          <a:xfrm>
            <a:off x="8405804" y="2175992"/>
            <a:ext cx="1800316" cy="1209331"/>
            <a:chOff x="6588108" y="1707654"/>
            <a:chExt cx="1800316" cy="12093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CD2E56-FEE3-48FE-A855-2CF193E91457}"/>
                </a:ext>
              </a:extLst>
            </p:cNvPr>
            <p:cNvGrpSpPr/>
            <p:nvPr/>
          </p:nvGrpSpPr>
          <p:grpSpPr>
            <a:xfrm>
              <a:off x="6588108" y="1745134"/>
              <a:ext cx="811879" cy="1091602"/>
              <a:chOff x="6805319" y="1788248"/>
              <a:chExt cx="811879" cy="1091602"/>
            </a:xfrm>
          </p:grpSpPr>
          <p:pic>
            <p:nvPicPr>
              <p:cNvPr id="10" name="Picture 9" descr="Rock Music Space: gennaio 2010">
                <a:extLst>
                  <a:ext uri="{FF2B5EF4-FFF2-40B4-BE49-F238E27FC236}">
                    <a16:creationId xmlns:a16="http://schemas.microsoft.com/office/drawing/2014/main" id="{7134ED2D-84BF-4B75-9559-E048F7C7D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5319" y="1788248"/>
                <a:ext cx="811879" cy="1091602"/>
              </a:xfrm>
              <a:prstGeom prst="rect">
                <a:avLst/>
              </a:prstGeom>
              <a:ln w="57150" cap="sq" cmpd="thickThin">
                <a:solidFill>
                  <a:srgbClr val="1B759C"/>
                </a:solidFill>
                <a:prstDash val="solid"/>
                <a:miter lim="800000"/>
              </a:ln>
              <a:effectLst>
                <a:innerShdw blurRad="76200">
                  <a:srgbClr val="000000"/>
                </a:innerShdw>
              </a:effec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E224ED-B821-414B-8BE6-8917146FC4ED}"/>
                  </a:ext>
                </a:extLst>
              </p:cNvPr>
              <p:cNvSpPr txBox="1"/>
              <p:nvPr/>
            </p:nvSpPr>
            <p:spPr>
              <a:xfrm>
                <a:off x="6908346" y="2090410"/>
                <a:ext cx="627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8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Certified</a:t>
                </a:r>
              </a:p>
              <a:p>
                <a:pPr algn="ctr"/>
                <a:r>
                  <a:rPr lang="en-GB" sz="600" dirty="0">
                    <a:latin typeface="Segoe UI Black" panose="020B0A02040204020203" pitchFamily="34" charset="0"/>
                    <a:ea typeface="Segoe UI Black" panose="020B0A02040204020203" pitchFamily="34" charset="0"/>
                    <a:cs typeface="Segoe UI Black" panose="020B0A02040204020203" pitchFamily="34" charset="0"/>
                  </a:rPr>
                  <a:t>NFVI/VIM</a:t>
                </a:r>
                <a:endParaRPr lang="en-GB" sz="800" dirty="0">
                  <a:latin typeface="Segoe UI Black" panose="020B0A02040204020203" pitchFamily="34" charset="0"/>
                  <a:ea typeface="Segoe UI Black" panose="020B0A02040204020203" pitchFamily="34" charset="0"/>
                  <a:cs typeface="Segoe UI Black" panose="020B0A02040204020203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669F76-E322-45C2-8A11-E9DCF4E73411}"/>
                </a:ext>
              </a:extLst>
            </p:cNvPr>
            <p:cNvGrpSpPr/>
            <p:nvPr/>
          </p:nvGrpSpPr>
          <p:grpSpPr>
            <a:xfrm>
              <a:off x="7354343" y="1707654"/>
              <a:ext cx="1034081" cy="1209331"/>
              <a:chOff x="7354343" y="1707654"/>
              <a:chExt cx="1034081" cy="1209331"/>
            </a:xfrm>
          </p:grpSpPr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7C1C857A-57D8-481C-BB35-B2A5D01C3226}"/>
                  </a:ext>
                </a:extLst>
              </p:cNvPr>
              <p:cNvSpPr/>
              <p:nvPr/>
            </p:nvSpPr>
            <p:spPr>
              <a:xfrm>
                <a:off x="7485118" y="1707654"/>
                <a:ext cx="772530" cy="216024"/>
              </a:xfrm>
              <a:prstGeom prst="roundRect">
                <a:avLst/>
              </a:prstGeom>
              <a:solidFill>
                <a:srgbClr val="1B759C"/>
              </a:solidFill>
              <a:ln>
                <a:solidFill>
                  <a:srgbClr val="1B75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latin typeface="Vodafone Reg"/>
                  </a:rPr>
                  <a:t>Report</a:t>
                </a:r>
              </a:p>
            </p:txBody>
          </p:sp>
          <p:pic>
            <p:nvPicPr>
              <p:cNvPr id="9" name="Picture 2" descr="Image result for report clipart">
                <a:extLst>
                  <a:ext uri="{FF2B5EF4-FFF2-40B4-BE49-F238E27FC236}">
                    <a16:creationId xmlns:a16="http://schemas.microsoft.com/office/drawing/2014/main" id="{51E0BB72-9997-4209-9445-698DFF1F67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4343" y="1882904"/>
                <a:ext cx="1034081" cy="10340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51DD0303-EE0D-48EE-93F3-E81B9892E2C1}"/>
              </a:ext>
            </a:extLst>
          </p:cNvPr>
          <p:cNvSpPr/>
          <p:nvPr/>
        </p:nvSpPr>
        <p:spPr bwMode="auto">
          <a:xfrm>
            <a:off x="4986815" y="3924847"/>
            <a:ext cx="2403231" cy="10527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solidFill>
              <a:srgbClr val="5E2750"/>
            </a:solidFill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anchor="b" anchorCtr="0"/>
          <a:lstStyle/>
          <a:p>
            <a:pPr algn="ctr" defTabSz="685784"/>
            <a:r>
              <a:rPr lang="en-US" sz="1200" b="1" kern="0" dirty="0">
                <a:solidFill>
                  <a:schemeClr val="tx2"/>
                </a:solidFill>
                <a:latin typeface="Vodafone Rg"/>
              </a:rPr>
              <a:t>Vendor A NFVI Platform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656D45-B8F6-4434-B4B4-2ED53C1255E2}"/>
              </a:ext>
            </a:extLst>
          </p:cNvPr>
          <p:cNvCxnSpPr>
            <a:stCxn id="17" idx="3"/>
            <a:endCxn id="53" idx="1"/>
          </p:cNvCxnSpPr>
          <p:nvPr/>
        </p:nvCxnSpPr>
        <p:spPr>
          <a:xfrm>
            <a:off x="4259089" y="2724779"/>
            <a:ext cx="330407" cy="13009"/>
          </a:xfrm>
          <a:prstGeom prst="straightConnector1">
            <a:avLst/>
          </a:prstGeom>
          <a:ln w="76200">
            <a:solidFill>
              <a:srgbClr val="BE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372767-BBFC-4948-97B1-0BE67EBF6412}"/>
              </a:ext>
            </a:extLst>
          </p:cNvPr>
          <p:cNvGrpSpPr/>
          <p:nvPr/>
        </p:nvGrpSpPr>
        <p:grpSpPr>
          <a:xfrm>
            <a:off x="2863082" y="2295369"/>
            <a:ext cx="1396007" cy="798107"/>
            <a:chOff x="833084" y="864490"/>
            <a:chExt cx="1396007" cy="79810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FC2F6BA-EFE8-46F0-987C-F51835CED7AA}"/>
                </a:ext>
              </a:extLst>
            </p:cNvPr>
            <p:cNvGrpSpPr/>
            <p:nvPr/>
          </p:nvGrpSpPr>
          <p:grpSpPr>
            <a:xfrm>
              <a:off x="833084" y="864490"/>
              <a:ext cx="1396007" cy="767542"/>
              <a:chOff x="3338626" y="988854"/>
              <a:chExt cx="2108744" cy="107179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B84CF8-E9FD-42D2-97A6-B6CDAD287B25}"/>
                  </a:ext>
                </a:extLst>
              </p:cNvPr>
              <p:cNvSpPr/>
              <p:nvPr/>
            </p:nvSpPr>
            <p:spPr>
              <a:xfrm>
                <a:off x="3338626" y="1116315"/>
                <a:ext cx="2108744" cy="944335"/>
              </a:xfrm>
              <a:prstGeom prst="rect">
                <a:avLst/>
              </a:prstGeom>
              <a:noFill/>
              <a:ln w="57150" cap="flat" cmpd="sng" algn="ctr">
                <a:solidFill>
                  <a:srgbClr val="BE9800"/>
                </a:solidFill>
                <a:prstDash val="solid"/>
                <a:headEnd type="none" w="sm" len="sm"/>
                <a:tailEnd type="none" w="sm" len="sm"/>
              </a:ln>
              <a:effectLst/>
            </p:spPr>
            <p:txBody>
              <a:bodyPr wrap="square" tIns="0" anchor="t" anchorCtr="0"/>
              <a:lstStyle/>
              <a:p>
                <a:pPr defTabSz="914355">
                  <a:defRPr/>
                </a:pPr>
                <a:endParaRPr lang="en-GB" sz="2000" b="1" kern="0" dirty="0">
                  <a:solidFill>
                    <a:srgbClr val="000000"/>
                  </a:solidFill>
                  <a:latin typeface="Vodafone Rg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F85F9BC-A41F-4E8D-A576-505884C4B622}"/>
                  </a:ext>
                </a:extLst>
              </p:cNvPr>
              <p:cNvSpPr/>
              <p:nvPr/>
            </p:nvSpPr>
            <p:spPr>
              <a:xfrm>
                <a:off x="4096083" y="988854"/>
                <a:ext cx="730945" cy="366806"/>
              </a:xfrm>
              <a:prstGeom prst="ellipse">
                <a:avLst/>
              </a:prstGeom>
              <a:solidFill>
                <a:srgbClr val="BE9800"/>
              </a:solidFill>
              <a:ln>
                <a:noFill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48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GB" sz="1000" kern="0" dirty="0">
                    <a:solidFill>
                      <a:srgbClr val="FFFFFF"/>
                    </a:solidFill>
                    <a:latin typeface="Vodafone Rg" pitchFamily="34" charset="0"/>
                  </a:rPr>
                  <a:t>VNF X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C5336F6-48A5-4B85-A0C4-DE8E8E2C8C9E}"/>
                  </a:ext>
                </a:extLst>
              </p:cNvPr>
              <p:cNvGrpSpPr/>
              <p:nvPr/>
            </p:nvGrpSpPr>
            <p:grpSpPr>
              <a:xfrm>
                <a:off x="3518484" y="1340267"/>
                <a:ext cx="1777188" cy="655150"/>
                <a:chOff x="3518484" y="1347833"/>
                <a:chExt cx="1878944" cy="834107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C1C4F0-3A8E-4005-AF69-EE1A6519171B}"/>
                    </a:ext>
                  </a:extLst>
                </p:cNvPr>
                <p:cNvSpPr/>
                <p:nvPr/>
              </p:nvSpPr>
              <p:spPr>
                <a:xfrm>
                  <a:off x="3518484" y="1406488"/>
                  <a:ext cx="546506" cy="741377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C176DEE-17D1-421E-B16D-77A01AE31858}"/>
                    </a:ext>
                  </a:extLst>
                </p:cNvPr>
                <p:cNvGrpSpPr/>
                <p:nvPr/>
              </p:nvGrpSpPr>
              <p:grpSpPr>
                <a:xfrm>
                  <a:off x="3542332" y="1483974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36" name="Picture 35">
                    <a:extLst>
                      <a:ext uri="{FF2B5EF4-FFF2-40B4-BE49-F238E27FC236}">
                        <a16:creationId xmlns:a16="http://schemas.microsoft.com/office/drawing/2014/main" id="{0A5F3F08-F90F-43E6-84E2-F439140F20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8ADA1B4E-0733-46D9-B535-680AB1D00128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X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C0054D1-7BE6-435D-8810-6FFD6941DB7B}"/>
                    </a:ext>
                  </a:extLst>
                </p:cNvPr>
                <p:cNvSpPr txBox="1"/>
                <p:nvPr/>
              </p:nvSpPr>
              <p:spPr>
                <a:xfrm>
                  <a:off x="3569891" y="1348614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endParaRPr lang="en-GB" sz="700" dirty="0">
                    <a:solidFill>
                      <a:srgbClr val="000000"/>
                    </a:solidFill>
                    <a:latin typeface="Vodafone Rg" pitchFamily="34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41E04F1-8CA5-4A32-8963-D63D4F0646E8}"/>
                    </a:ext>
                  </a:extLst>
                </p:cNvPr>
                <p:cNvSpPr txBox="1"/>
                <p:nvPr/>
              </p:nvSpPr>
              <p:spPr>
                <a:xfrm>
                  <a:off x="3557731" y="1990653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600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4CE1B9A-860D-4BAE-8A65-B096EC867589}"/>
                    </a:ext>
                  </a:extLst>
                </p:cNvPr>
                <p:cNvSpPr/>
                <p:nvPr/>
              </p:nvSpPr>
              <p:spPr>
                <a:xfrm>
                  <a:off x="4191607" y="1405706"/>
                  <a:ext cx="546506" cy="741377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0C1341C9-5BCF-49DA-85AA-78F47446DA54}"/>
                    </a:ext>
                  </a:extLst>
                </p:cNvPr>
                <p:cNvGrpSpPr/>
                <p:nvPr/>
              </p:nvGrpSpPr>
              <p:grpSpPr>
                <a:xfrm>
                  <a:off x="4215455" y="1483193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290FD905-7814-403B-886E-BEC6F6749FB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EAED711-57AD-4358-B20B-E72D6BE3CE20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X</a:t>
                    </a:r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2FF20E-A982-4BF1-B1FC-ECFE1BAF210E}"/>
                    </a:ext>
                  </a:extLst>
                </p:cNvPr>
                <p:cNvSpPr txBox="1"/>
                <p:nvPr/>
              </p:nvSpPr>
              <p:spPr>
                <a:xfrm>
                  <a:off x="4243014" y="1347833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endParaRPr lang="en-GB" sz="700" dirty="0">
                    <a:solidFill>
                      <a:srgbClr val="000000"/>
                    </a:solidFill>
                    <a:latin typeface="Vodafone Rg" pitchFamily="34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CCA0BE9-274A-492F-8637-EC1D723D0C3D}"/>
                    </a:ext>
                  </a:extLst>
                </p:cNvPr>
                <p:cNvSpPr txBox="1"/>
                <p:nvPr/>
              </p:nvSpPr>
              <p:spPr>
                <a:xfrm>
                  <a:off x="4230854" y="1989873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600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BB11C06-4AEB-4EC5-8CF9-144AC95B2FFC}"/>
                    </a:ext>
                  </a:extLst>
                </p:cNvPr>
                <p:cNvSpPr/>
                <p:nvPr/>
              </p:nvSpPr>
              <p:spPr>
                <a:xfrm>
                  <a:off x="4850922" y="1407231"/>
                  <a:ext cx="546506" cy="741377"/>
                </a:xfrm>
                <a:prstGeom prst="rect">
                  <a:avLst/>
                </a:prstGeom>
                <a:solidFill>
                  <a:srgbClr val="FCDF9E"/>
                </a:solidFill>
                <a:ln w="3175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algn="ctr" defTabSz="444489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defRPr/>
                  </a:pPr>
                  <a:endParaRPr lang="en-GB" sz="1000" kern="0" dirty="0">
                    <a:solidFill>
                      <a:srgbClr val="34342B"/>
                    </a:solidFill>
                    <a:latin typeface="Vodafone Rg" pitchFamily="34" charset="0"/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0713454-AAEA-42E6-9827-320D1A6F88EE}"/>
                    </a:ext>
                  </a:extLst>
                </p:cNvPr>
                <p:cNvGrpSpPr/>
                <p:nvPr/>
              </p:nvGrpSpPr>
              <p:grpSpPr>
                <a:xfrm>
                  <a:off x="4874770" y="1484717"/>
                  <a:ext cx="500741" cy="500741"/>
                  <a:chOff x="6764099" y="2098220"/>
                  <a:chExt cx="500741" cy="500741"/>
                </a:xfrm>
              </p:grpSpPr>
              <p:pic>
                <p:nvPicPr>
                  <p:cNvPr id="32" name="Picture 31">
                    <a:extLst>
                      <a:ext uri="{FF2B5EF4-FFF2-40B4-BE49-F238E27FC236}">
                        <a16:creationId xmlns:a16="http://schemas.microsoft.com/office/drawing/2014/main" id="{BA35DE25-656E-4613-81F4-0772453609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64099" y="2098220"/>
                    <a:ext cx="500741" cy="500741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2BD327B-484D-4E85-924C-AE6E1095CD59}"/>
                      </a:ext>
                    </a:extLst>
                  </p:cNvPr>
                  <p:cNvSpPr txBox="1"/>
                  <p:nvPr/>
                </p:nvSpPr>
                <p:spPr>
                  <a:xfrm>
                    <a:off x="6897773" y="2191679"/>
                    <a:ext cx="244973" cy="381086"/>
                  </a:xfrm>
                  <a:prstGeom prst="rect">
                    <a:avLst/>
                  </a:prstGeom>
                </p:spPr>
                <p:txBody>
                  <a:bodyPr wrap="none" lIns="0" tIns="0" rIns="0" bIns="0" rtlCol="0">
                    <a:noAutofit/>
                  </a:bodyPr>
                  <a:lstStyle/>
                  <a:p>
                    <a:pPr algn="ctr" defTabSz="914378"/>
                    <a:r>
                      <a:rPr lang="en-GB" sz="800" b="1" dirty="0">
                        <a:solidFill>
                          <a:srgbClr val="000000"/>
                        </a:solidFill>
                        <a:latin typeface="Vodafone Rg" pitchFamily="34" charset="0"/>
                      </a:rPr>
                      <a:t>X</a:t>
                    </a:r>
                  </a:p>
                  <a:p>
                    <a:pPr algn="ctr" defTabSz="914378"/>
                    <a:endParaRPr lang="en-GB" sz="1000" dirty="0">
                      <a:solidFill>
                        <a:srgbClr val="000000"/>
                      </a:solidFill>
                      <a:latin typeface="Vodafone Rg" pitchFamily="34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02418A3-0EB2-4F23-9130-BA74D3D922E6}"/>
                    </a:ext>
                  </a:extLst>
                </p:cNvPr>
                <p:cNvSpPr txBox="1"/>
                <p:nvPr/>
              </p:nvSpPr>
              <p:spPr>
                <a:xfrm>
                  <a:off x="4902329" y="1349357"/>
                  <a:ext cx="457200" cy="190543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endParaRPr lang="en-GB" sz="700" dirty="0">
                    <a:solidFill>
                      <a:srgbClr val="000000"/>
                    </a:solidFill>
                    <a:latin typeface="Vodafone Rg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4FDB194-FFE1-481D-9DCA-B52577D350F6}"/>
                    </a:ext>
                  </a:extLst>
                </p:cNvPr>
                <p:cNvSpPr txBox="1"/>
                <p:nvPr/>
              </p:nvSpPr>
              <p:spPr>
                <a:xfrm>
                  <a:off x="4890169" y="1991396"/>
                  <a:ext cx="457200" cy="19054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algn="ctr" defTabSz="914378"/>
                  <a:r>
                    <a:rPr lang="en-GB" sz="600" dirty="0">
                      <a:solidFill>
                        <a:srgbClr val="000000"/>
                      </a:solidFill>
                      <a:latin typeface="Vodafone Rg" pitchFamily="34" charset="0"/>
                    </a:rPr>
                    <a:t>VNF-C</a:t>
                  </a:r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3C664-C6DA-4DAC-86DE-A46F9E2C47A9}"/>
                </a:ext>
              </a:extLst>
            </p:cNvPr>
            <p:cNvSpPr txBox="1"/>
            <p:nvPr/>
          </p:nvSpPr>
          <p:spPr>
            <a:xfrm>
              <a:off x="1041796" y="1570342"/>
              <a:ext cx="983924" cy="922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600" dirty="0">
                  <a:ln w="0"/>
                  <a:solidFill>
                    <a:srgbClr val="BE98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Reference Implementation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D61681-A2B7-4161-B66A-0E120EB23BBA}"/>
              </a:ext>
            </a:extLst>
          </p:cNvPr>
          <p:cNvGrpSpPr/>
          <p:nvPr/>
        </p:nvGrpSpPr>
        <p:grpSpPr>
          <a:xfrm>
            <a:off x="6253049" y="3974589"/>
            <a:ext cx="1052831" cy="733674"/>
            <a:chOff x="4536826" y="3196938"/>
            <a:chExt cx="1052831" cy="73367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1C7A0B-A643-4561-8C14-31DFBF7F8BD3}"/>
                </a:ext>
              </a:extLst>
            </p:cNvPr>
            <p:cNvSpPr/>
            <p:nvPr/>
          </p:nvSpPr>
          <p:spPr>
            <a:xfrm>
              <a:off x="4536826" y="3290580"/>
              <a:ext cx="1052831" cy="640032"/>
            </a:xfrm>
            <a:prstGeom prst="rect">
              <a:avLst/>
            </a:prstGeom>
            <a:solidFill>
              <a:srgbClr val="BFBFBF"/>
            </a:solidFill>
            <a:ln w="57150" cap="flat" cmpd="sng" algn="ctr">
              <a:solidFill>
                <a:srgbClr val="5E2750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5C45B6-1838-4298-A0C1-CC3DAE710E77}"/>
                </a:ext>
              </a:extLst>
            </p:cNvPr>
            <p:cNvSpPr txBox="1"/>
            <p:nvPr/>
          </p:nvSpPr>
          <p:spPr>
            <a:xfrm>
              <a:off x="4794323" y="3196938"/>
              <a:ext cx="570348" cy="231747"/>
            </a:xfrm>
            <a:prstGeom prst="rect">
              <a:avLst/>
            </a:prstGeom>
            <a:solidFill>
              <a:srgbClr val="BFBFBF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>
                <a:buFont typeface="Arial" pitchFamily="34" charset="0"/>
                <a:buNone/>
              </a:pPr>
              <a:r>
                <a:rPr lang="en-GB" sz="1000" dirty="0">
                  <a:ln w="0"/>
                  <a:solidFill>
                    <a:srgbClr val="5E27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  NFVI SW X   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A4150B-6C5F-412F-8E5F-32EECDDECB2F}"/>
                </a:ext>
              </a:extLst>
            </p:cNvPr>
            <p:cNvSpPr/>
            <p:nvPr/>
          </p:nvSpPr>
          <p:spPr>
            <a:xfrm>
              <a:off x="5222994" y="3420397"/>
              <a:ext cx="188013" cy="20223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7A2148-5A61-4069-994B-78102E35C257}"/>
                </a:ext>
              </a:extLst>
            </p:cNvPr>
            <p:cNvSpPr/>
            <p:nvPr/>
          </p:nvSpPr>
          <p:spPr>
            <a:xfrm>
              <a:off x="4688147" y="3647664"/>
              <a:ext cx="729191" cy="160748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F5DA22-83EB-4DB5-A1A1-ED3C57E7B950}"/>
                </a:ext>
              </a:extLst>
            </p:cNvPr>
            <p:cNvSpPr/>
            <p:nvPr/>
          </p:nvSpPr>
          <p:spPr>
            <a:xfrm>
              <a:off x="4701524" y="3420397"/>
              <a:ext cx="469007" cy="16682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E2D2C1-D3DB-4654-858F-EF272D18F18F}"/>
              </a:ext>
            </a:extLst>
          </p:cNvPr>
          <p:cNvGrpSpPr/>
          <p:nvPr/>
        </p:nvGrpSpPr>
        <p:grpSpPr>
          <a:xfrm>
            <a:off x="5080157" y="3974589"/>
            <a:ext cx="1052831" cy="733674"/>
            <a:chOff x="1498707" y="3196938"/>
            <a:chExt cx="1052831" cy="73367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C6DB46-1C4A-45DA-BA4B-1D327495DAAB}"/>
                </a:ext>
              </a:extLst>
            </p:cNvPr>
            <p:cNvSpPr/>
            <p:nvPr/>
          </p:nvSpPr>
          <p:spPr>
            <a:xfrm>
              <a:off x="1498707" y="3290580"/>
              <a:ext cx="1052831" cy="640032"/>
            </a:xfrm>
            <a:prstGeom prst="rect">
              <a:avLst/>
            </a:prstGeom>
            <a:solidFill>
              <a:srgbClr val="BFBFBF"/>
            </a:solidFill>
            <a:ln w="57150" cap="flat" cmpd="sng" algn="ctr">
              <a:solidFill>
                <a:srgbClr val="5E2750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801EE2-9AFC-4CE6-BF9C-BD0265530D4F}"/>
                </a:ext>
              </a:extLst>
            </p:cNvPr>
            <p:cNvSpPr txBox="1"/>
            <p:nvPr/>
          </p:nvSpPr>
          <p:spPr>
            <a:xfrm>
              <a:off x="1756204" y="3196938"/>
              <a:ext cx="570348" cy="231747"/>
            </a:xfrm>
            <a:prstGeom prst="rect">
              <a:avLst/>
            </a:prstGeom>
            <a:solidFill>
              <a:srgbClr val="BFBFBF"/>
            </a:solidFill>
          </p:spPr>
          <p:txBody>
            <a:bodyPr wrap="none" lIns="0" tIns="0" rIns="0" bIns="0" rtlCol="0">
              <a:noAutofit/>
            </a:bodyPr>
            <a:lstStyle/>
            <a:p>
              <a:pPr marL="0" indent="0">
                <a:buFont typeface="Arial" pitchFamily="34" charset="0"/>
                <a:buNone/>
              </a:pPr>
              <a:r>
                <a:rPr lang="en-GB" sz="1050" dirty="0">
                  <a:ln w="0"/>
                  <a:solidFill>
                    <a:srgbClr val="5E27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odafone Rg" pitchFamily="34" charset="0"/>
                </a:rPr>
                <a:t> NFVI HW X   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0FD9BB7-4810-40F3-844A-9724C8C1ABE1}"/>
                </a:ext>
              </a:extLst>
            </p:cNvPr>
            <p:cNvGrpSpPr/>
            <p:nvPr/>
          </p:nvGrpSpPr>
          <p:grpSpPr>
            <a:xfrm>
              <a:off x="1651165" y="3416587"/>
              <a:ext cx="721723" cy="391825"/>
              <a:chOff x="1651165" y="3416587"/>
              <a:chExt cx="721723" cy="39182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3A92E6-8B7A-4229-8368-C3130487B9F0}"/>
                  </a:ext>
                </a:extLst>
              </p:cNvPr>
              <p:cNvSpPr/>
              <p:nvPr/>
            </p:nvSpPr>
            <p:spPr>
              <a:xfrm>
                <a:off x="2184875" y="3420397"/>
                <a:ext cx="188013" cy="388015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4612835-270D-4B32-A168-3E4D596948C7}"/>
                  </a:ext>
                </a:extLst>
              </p:cNvPr>
              <p:cNvSpPr/>
              <p:nvPr/>
            </p:nvSpPr>
            <p:spPr>
              <a:xfrm>
                <a:off x="1931115" y="3416587"/>
                <a:ext cx="188013" cy="388015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50AEE5E-CC28-4B1F-B0B8-F3AF37CDF02F}"/>
                  </a:ext>
                </a:extLst>
              </p:cNvPr>
              <p:cNvSpPr/>
              <p:nvPr/>
            </p:nvSpPr>
            <p:spPr>
              <a:xfrm>
                <a:off x="1651165" y="3416588"/>
                <a:ext cx="188013" cy="388015"/>
              </a:xfrm>
              <a:prstGeom prst="rect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FDB8E7-82CF-4980-9B2E-14E708EB59B1}"/>
              </a:ext>
            </a:extLst>
          </p:cNvPr>
          <p:cNvGrpSpPr/>
          <p:nvPr/>
        </p:nvGrpSpPr>
        <p:grpSpPr>
          <a:xfrm>
            <a:off x="4589496" y="1959968"/>
            <a:ext cx="3744416" cy="1636036"/>
            <a:chOff x="2133559" y="1923967"/>
            <a:chExt cx="3744416" cy="1636036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F5A9436-3098-4AE2-88A2-6A2115814C6C}"/>
                </a:ext>
              </a:extLst>
            </p:cNvPr>
            <p:cNvCxnSpPr/>
            <p:nvPr/>
          </p:nvCxnSpPr>
          <p:spPr>
            <a:xfrm flipV="1">
              <a:off x="5236532" y="2723272"/>
              <a:ext cx="641443" cy="65"/>
            </a:xfrm>
            <a:prstGeom prst="straightConnector1">
              <a:avLst/>
            </a:prstGeom>
            <a:ln w="76200">
              <a:solidFill>
                <a:srgbClr val="71C48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3">
              <a:extLst>
                <a:ext uri="{FF2B5EF4-FFF2-40B4-BE49-F238E27FC236}">
                  <a16:creationId xmlns:a16="http://schemas.microsoft.com/office/drawing/2014/main" id="{CA21E9A9-0026-446C-BF2F-C04A75B0E454}"/>
                </a:ext>
              </a:extLst>
            </p:cNvPr>
            <p:cNvSpPr/>
            <p:nvPr/>
          </p:nvSpPr>
          <p:spPr>
            <a:xfrm>
              <a:off x="2133559" y="1923967"/>
              <a:ext cx="3102973" cy="1555640"/>
            </a:xfrm>
            <a:prstGeom prst="roundRect">
              <a:avLst/>
            </a:prstGeom>
            <a:solidFill>
              <a:srgbClr val="FFFFFF"/>
            </a:solidFill>
            <a:ln w="57150" cap="flat" cmpd="sng" algn="ctr">
              <a:solidFill>
                <a:srgbClr val="71C48F"/>
              </a:solidFill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0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pic>
          <p:nvPicPr>
            <p:cNvPr id="54" name="Picture 2" descr="OPNFV">
              <a:extLst>
                <a:ext uri="{FF2B5EF4-FFF2-40B4-BE49-F238E27FC236}">
                  <a16:creationId xmlns:a16="http://schemas.microsoft.com/office/drawing/2014/main" id="{1DAF861C-197D-449B-AC81-D0797725A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5612" y="2048422"/>
              <a:ext cx="1568914" cy="36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Flowchart: Preparation 54">
              <a:extLst>
                <a:ext uri="{FF2B5EF4-FFF2-40B4-BE49-F238E27FC236}">
                  <a16:creationId xmlns:a16="http://schemas.microsoft.com/office/drawing/2014/main" id="{EF4E4369-4836-471D-9D5B-77C8F26D53F5}"/>
                </a:ext>
              </a:extLst>
            </p:cNvPr>
            <p:cNvSpPr/>
            <p:nvPr/>
          </p:nvSpPr>
          <p:spPr>
            <a:xfrm>
              <a:off x="4877512" y="3076095"/>
              <a:ext cx="568415" cy="483908"/>
            </a:xfrm>
            <a:prstGeom prst="flowChartPreparation">
              <a:avLst/>
            </a:prstGeom>
            <a:solidFill>
              <a:srgbClr val="B503B9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Vodafone Rg" pitchFamily="34" charset="0"/>
                </a:rPr>
                <a:t>Traffic Profile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1E5A092-4C1B-4508-A8C7-F269234B16CC}"/>
                </a:ext>
              </a:extLst>
            </p:cNvPr>
            <p:cNvSpPr/>
            <p:nvPr/>
          </p:nvSpPr>
          <p:spPr>
            <a:xfrm>
              <a:off x="2335551" y="2495682"/>
              <a:ext cx="2633358" cy="534152"/>
            </a:xfrm>
            <a:prstGeom prst="rect">
              <a:avLst/>
            </a:prstGeom>
            <a:solidFill>
              <a:srgbClr val="E60000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400" kern="0" dirty="0">
                  <a:solidFill>
                    <a:srgbClr val="FFFFFF"/>
                  </a:solidFill>
                  <a:latin typeface="Vodafone Rg" pitchFamily="34" charset="0"/>
                </a:rPr>
                <a:t>Test Cases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A67C65D-B389-42ED-A7E2-5112775D22D3}"/>
                </a:ext>
              </a:extLst>
            </p:cNvPr>
            <p:cNvGrpSpPr/>
            <p:nvPr/>
          </p:nvGrpSpPr>
          <p:grpSpPr>
            <a:xfrm>
              <a:off x="2345835" y="2723272"/>
              <a:ext cx="708216" cy="756335"/>
              <a:chOff x="7177010" y="2732028"/>
              <a:chExt cx="287487" cy="330417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0FCA86A9-A50D-419F-A5F8-6128CCD01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20" y="2732028"/>
                <a:ext cx="183972" cy="187608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4B46FBB-2F05-46CA-B7A8-68167EACBC05}"/>
                  </a:ext>
                </a:extLst>
              </p:cNvPr>
              <p:cNvSpPr txBox="1"/>
              <p:nvPr/>
            </p:nvSpPr>
            <p:spPr>
              <a:xfrm>
                <a:off x="7177010" y="2924739"/>
                <a:ext cx="287487" cy="137706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914378"/>
                <a:r>
                  <a:rPr lang="en-GB" sz="800" b="1" dirty="0">
                    <a:solidFill>
                      <a:srgbClr val="EB9700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Ref NFVI HW </a:t>
                </a:r>
              </a:p>
              <a:p>
                <a:pPr algn="ctr" defTabSz="914378"/>
                <a:r>
                  <a:rPr lang="en-GB" sz="800" b="1" dirty="0">
                    <a:solidFill>
                      <a:srgbClr val="EB9700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Profile x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3E30744-A7A5-4210-81D8-1A907B3B03C5}"/>
                  </a:ext>
                </a:extLst>
              </p:cNvPr>
              <p:cNvSpPr txBox="1"/>
              <p:nvPr/>
            </p:nvSpPr>
            <p:spPr>
              <a:xfrm>
                <a:off x="7290201" y="2787458"/>
                <a:ext cx="45719" cy="10642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defTabSz="914378"/>
                <a:r>
                  <a:rPr lang="en-GB" sz="1000" dirty="0">
                    <a:solidFill>
                      <a:srgbClr val="000000"/>
                    </a:solidFill>
                    <a:latin typeface="Vodafone Rg" pitchFamily="34" charset="0"/>
                  </a:rPr>
                  <a:t>H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F215140-9DD6-4F86-870C-1305401E748A}"/>
                </a:ext>
              </a:extLst>
            </p:cNvPr>
            <p:cNvSpPr/>
            <p:nvPr/>
          </p:nvSpPr>
          <p:spPr>
            <a:xfrm>
              <a:off x="4218043" y="2723272"/>
              <a:ext cx="750866" cy="306562"/>
            </a:xfrm>
            <a:prstGeom prst="rect">
              <a:avLst/>
            </a:prstGeom>
            <a:solidFill>
              <a:srgbClr val="00B0CA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GB" sz="1000" kern="0" dirty="0">
                  <a:solidFill>
                    <a:srgbClr val="FFFFFF"/>
                  </a:solidFill>
                  <a:latin typeface="Vodafone Rg" pitchFamily="34" charset="0"/>
                </a:rPr>
                <a:t>NFVI Metrics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B11A3DB-5078-4473-AA33-FAF48750A9AD}"/>
                </a:ext>
              </a:extLst>
            </p:cNvPr>
            <p:cNvGrpSpPr/>
            <p:nvPr/>
          </p:nvGrpSpPr>
          <p:grpSpPr>
            <a:xfrm>
              <a:off x="3221795" y="2723272"/>
              <a:ext cx="708216" cy="756338"/>
              <a:chOff x="7177010" y="2732027"/>
              <a:chExt cx="287487" cy="330418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E9B2634C-8360-44B9-973A-CD1482DDB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521" y="2732027"/>
                <a:ext cx="183972" cy="18760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260B8B2-B2A8-4187-B2A8-33C23E9B53BA}"/>
                  </a:ext>
                </a:extLst>
              </p:cNvPr>
              <p:cNvSpPr txBox="1"/>
              <p:nvPr/>
            </p:nvSpPr>
            <p:spPr>
              <a:xfrm>
                <a:off x="7177010" y="2924739"/>
                <a:ext cx="287487" cy="137706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algn="ctr" defTabSz="914378"/>
                <a:r>
                  <a:rPr lang="en-GB" sz="800" b="1" dirty="0">
                    <a:solidFill>
                      <a:srgbClr val="7F7F7F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Ref NFVI SW </a:t>
                </a:r>
              </a:p>
              <a:p>
                <a:pPr algn="ctr" defTabSz="914378"/>
                <a:r>
                  <a:rPr lang="en-GB" sz="800" b="1" dirty="0">
                    <a:solidFill>
                      <a:srgbClr val="7F7F7F"/>
                    </a:solidFill>
                    <a:latin typeface="Comic Sans MS" panose="030F0702030302020204" pitchFamily="66" charset="0"/>
                    <a:cs typeface="Courier New" panose="02070309020205020404" pitchFamily="49" charset="0"/>
                  </a:rPr>
                  <a:t>Profile x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CE1F80B-0AD7-4C02-BFFA-5E7DF8B03359}"/>
                  </a:ext>
                </a:extLst>
              </p:cNvPr>
              <p:cNvSpPr txBox="1"/>
              <p:nvPr/>
            </p:nvSpPr>
            <p:spPr>
              <a:xfrm>
                <a:off x="7293670" y="2789325"/>
                <a:ext cx="45719" cy="10642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defTabSz="914378"/>
                <a:r>
                  <a:rPr lang="en-GB" sz="1000" dirty="0">
                    <a:solidFill>
                      <a:srgbClr val="000000"/>
                    </a:solidFill>
                    <a:latin typeface="Vodafone Rg" pitchFamily="34" charset="0"/>
                  </a:rPr>
                  <a:t>S</a:t>
                </a:r>
              </a:p>
            </p:txBody>
          </p:sp>
        </p:grpSp>
        <p:pic>
          <p:nvPicPr>
            <p:cNvPr id="60" name="Picture 4" descr="Image result for LF networking png">
              <a:extLst>
                <a:ext uri="{FF2B5EF4-FFF2-40B4-BE49-F238E27FC236}">
                  <a16:creationId xmlns:a16="http://schemas.microsoft.com/office/drawing/2014/main" id="{29251235-9537-4048-B4A8-A5609C3B6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862" y="2086443"/>
              <a:ext cx="939047" cy="286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418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3" ma:contentTypeDescription="Create a new document." ma:contentTypeScope="" ma:versionID="1ab863d2059f69f1ed6dd099eaf27f0d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3a6160405decfdfbb18e32386012a6fa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0BE8CC4B-0841-4086-AF31-97375B1DB5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2A49DF-64D6-4E19-B762-727A69EBE77F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7C3719EA-50C3-456E-9CBE-90C3FF0450B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19A3CCD-A755-45BB-8031-27F9F7F05A1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E76878D8-1C6C-4E2A-BF99-1181E86BC6FF}">
  <ds:schemaRefs>
    <ds:schemaRef ds:uri="http://schemas.openxmlformats.org/package/2006/metadata/core-properties"/>
    <ds:schemaRef ds:uri="http://purl.org/dc/terms/"/>
    <ds:schemaRef ds:uri="3ff68e1f-d7e3-4b4f-a3e0-07f53f4abd0b"/>
    <ds:schemaRef ds:uri="http://schemas.microsoft.com/office/infopath/2007/PartnerControls"/>
    <ds:schemaRef ds:uri="http://schemas.microsoft.com/office/2006/documentManagement/types"/>
    <ds:schemaRef ds:uri="12bbbc51-f7e9-481b-afc6-59484cfedc35"/>
    <ds:schemaRef ds:uri="http://schemas.microsoft.com/office/2006/metadata/properties"/>
    <ds:schemaRef ds:uri="http://purl.org/dc/elements/1.1/"/>
    <ds:schemaRef ds:uri="71c5aaf6-e6ce-465b-b873-5148d2a4c10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Segoe UI Black</vt:lpstr>
      <vt:lpstr>Vodafone Reg</vt:lpstr>
      <vt:lpstr>Vodafone Rg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Csatari</dc:creator>
  <cp:lastModifiedBy>Csatari</cp:lastModifiedBy>
  <cp:revision>1</cp:revision>
  <dcterms:created xsi:type="dcterms:W3CDTF">2020-04-08T06:59:57Z</dcterms:created>
  <dcterms:modified xsi:type="dcterms:W3CDTF">2020-04-08T07:00:14Z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0x01010091DAD41AE1C547499DAD32324FDBCA83</vt:lpwstr>
  </property>
</Properties>
</file>