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sldIdLst>
    <p:sldId id="1078" r:id="rId2"/>
    <p:sldId id="1079" r:id="rId3"/>
    <p:sldId id="1080" r:id="rId4"/>
    <p:sldId id="1081" r:id="rId5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0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D7A88-9133-694F-B399-45807959694F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71E1C-EDAC-9A40-920E-6396D1F3F8B6}">
      <dgm:prSet phldrT="[Text]"/>
      <dgm:spPr/>
      <dgm:t>
        <a:bodyPr/>
        <a:lstStyle/>
        <a:p>
          <a:r>
            <a:rPr lang="en-GB" dirty="0" err="1"/>
            <a:t>Snezka</a:t>
          </a:r>
          <a:r>
            <a:rPr lang="en-GB" dirty="0"/>
            <a:t> Release</a:t>
          </a:r>
          <a:br>
            <a:rPr lang="en-GB" dirty="0"/>
          </a:br>
          <a:r>
            <a:rPr lang="en-GB" dirty="0"/>
            <a:t>January 2020</a:t>
          </a:r>
        </a:p>
      </dgm:t>
    </dgm:pt>
    <dgm:pt modelId="{B11FCE09-F120-8B49-AA5E-D514E812025E}" type="parTrans" cxnId="{C05F9B6C-1B06-1D4C-929B-E1475DEFCA56}">
      <dgm:prSet/>
      <dgm:spPr/>
      <dgm:t>
        <a:bodyPr/>
        <a:lstStyle/>
        <a:p>
          <a:endParaRPr lang="en-GB"/>
        </a:p>
      </dgm:t>
    </dgm:pt>
    <dgm:pt modelId="{14358919-DA4D-1D41-A664-4A9CD28B0FE9}" type="sibTrans" cxnId="{C05F9B6C-1B06-1D4C-929B-E1475DEFCA56}">
      <dgm:prSet/>
      <dgm:spPr/>
      <dgm:t>
        <a:bodyPr/>
        <a:lstStyle/>
        <a:p>
          <a:endParaRPr lang="en-GB"/>
        </a:p>
      </dgm:t>
    </dgm:pt>
    <dgm:pt modelId="{77355CEE-F4FB-B145-BA7B-0969D50CE212}">
      <dgm:prSet phldrT="[Text]"/>
      <dgm:spPr/>
      <dgm:t>
        <a:bodyPr/>
        <a:lstStyle/>
        <a:p>
          <a:r>
            <a:rPr lang="en-GB" dirty="0"/>
            <a:t>Table of Contents complete for all chapters</a:t>
          </a:r>
        </a:p>
      </dgm:t>
    </dgm:pt>
    <dgm:pt modelId="{F2BDCC11-56D3-4442-A429-5D06472DF069}" type="parTrans" cxnId="{8592FE85-E4E9-8B48-A407-6DADD09EA5B1}">
      <dgm:prSet/>
      <dgm:spPr/>
      <dgm:t>
        <a:bodyPr/>
        <a:lstStyle/>
        <a:p>
          <a:endParaRPr lang="en-GB"/>
        </a:p>
      </dgm:t>
    </dgm:pt>
    <dgm:pt modelId="{E6C3A3F3-286E-1A48-A36D-BD1179C07AFF}" type="sibTrans" cxnId="{8592FE85-E4E9-8B48-A407-6DADD09EA5B1}">
      <dgm:prSet/>
      <dgm:spPr/>
      <dgm:t>
        <a:bodyPr/>
        <a:lstStyle/>
        <a:p>
          <a:endParaRPr lang="en-GB"/>
        </a:p>
      </dgm:t>
    </dgm:pt>
    <dgm:pt modelId="{E29E2A27-8533-E24F-8C31-5B9521B1439F}">
      <dgm:prSet phldrT="[Text]"/>
      <dgm:spPr/>
      <dgm:t>
        <a:bodyPr/>
        <a:lstStyle/>
        <a:p>
          <a:r>
            <a:rPr lang="en-GB" dirty="0"/>
            <a:t>TBC Release </a:t>
          </a:r>
          <a:br>
            <a:rPr lang="en-GB" dirty="0"/>
          </a:br>
          <a:r>
            <a:rPr lang="en-GB" dirty="0"/>
            <a:t>April 2020</a:t>
          </a:r>
        </a:p>
      </dgm:t>
    </dgm:pt>
    <dgm:pt modelId="{9F65CE4E-3F27-574B-8BF9-5777868BAB69}" type="parTrans" cxnId="{9094B106-AE32-1F4B-AAC1-A6787A1B5D54}">
      <dgm:prSet/>
      <dgm:spPr/>
      <dgm:t>
        <a:bodyPr/>
        <a:lstStyle/>
        <a:p>
          <a:endParaRPr lang="en-GB"/>
        </a:p>
      </dgm:t>
    </dgm:pt>
    <dgm:pt modelId="{8EEB82E9-666C-3146-88B9-7686E6360F82}" type="sibTrans" cxnId="{9094B106-AE32-1F4B-AAC1-A6787A1B5D54}">
      <dgm:prSet/>
      <dgm:spPr/>
      <dgm:t>
        <a:bodyPr/>
        <a:lstStyle/>
        <a:p>
          <a:endParaRPr lang="en-GB"/>
        </a:p>
      </dgm:t>
    </dgm:pt>
    <dgm:pt modelId="{A42F1D9D-E815-A840-B21A-C8A308A1B242}">
      <dgm:prSet phldrT="[Text]"/>
      <dgm:spPr/>
      <dgm:t>
        <a:bodyPr/>
        <a:lstStyle/>
        <a:p>
          <a:r>
            <a:rPr lang="en-GB" dirty="0"/>
            <a:t>Chapter 2 (Requirements) at “Complete”</a:t>
          </a:r>
        </a:p>
      </dgm:t>
    </dgm:pt>
    <dgm:pt modelId="{10F67730-0A55-0E47-B0C8-495B065B6AAE}" type="parTrans" cxnId="{0989B610-916F-E94B-B537-014828527B9D}">
      <dgm:prSet/>
      <dgm:spPr/>
      <dgm:t>
        <a:bodyPr/>
        <a:lstStyle/>
        <a:p>
          <a:endParaRPr lang="en-GB"/>
        </a:p>
      </dgm:t>
    </dgm:pt>
    <dgm:pt modelId="{59DC6480-6842-1E42-AD02-3E23098B1587}" type="sibTrans" cxnId="{0989B610-916F-E94B-B537-014828527B9D}">
      <dgm:prSet/>
      <dgm:spPr/>
      <dgm:t>
        <a:bodyPr/>
        <a:lstStyle/>
        <a:p>
          <a:endParaRPr lang="en-GB"/>
        </a:p>
      </dgm:t>
    </dgm:pt>
    <dgm:pt modelId="{38B9CEC9-CE5B-5C4B-BB14-05AD30CEFB16}">
      <dgm:prSet phldrT="[Text]"/>
      <dgm:spPr/>
      <dgm:t>
        <a:bodyPr/>
        <a:lstStyle/>
        <a:p>
          <a:r>
            <a:rPr lang="en-GB" dirty="0"/>
            <a:t>TBC Release</a:t>
          </a:r>
          <a:br>
            <a:rPr lang="en-GB" dirty="0"/>
          </a:br>
          <a:r>
            <a:rPr lang="en-GB" dirty="0"/>
            <a:t>July 2020</a:t>
          </a:r>
        </a:p>
      </dgm:t>
    </dgm:pt>
    <dgm:pt modelId="{960ABDB2-224B-2E47-9C3A-81C29589C852}" type="parTrans" cxnId="{B3330C26-D38A-304F-9698-5A710021FFA5}">
      <dgm:prSet/>
      <dgm:spPr/>
      <dgm:t>
        <a:bodyPr/>
        <a:lstStyle/>
        <a:p>
          <a:endParaRPr lang="en-GB"/>
        </a:p>
      </dgm:t>
    </dgm:pt>
    <dgm:pt modelId="{92693703-2B0C-9D43-AB0A-839797ADE0B9}" type="sibTrans" cxnId="{B3330C26-D38A-304F-9698-5A710021FFA5}">
      <dgm:prSet/>
      <dgm:spPr/>
      <dgm:t>
        <a:bodyPr/>
        <a:lstStyle/>
        <a:p>
          <a:endParaRPr lang="en-GB"/>
        </a:p>
      </dgm:t>
    </dgm:pt>
    <dgm:pt modelId="{8DDEE7E0-DDB7-A24B-89B2-ADACF1815350}">
      <dgm:prSet phldrT="[Text]"/>
      <dgm:spPr/>
      <dgm:t>
        <a:bodyPr/>
        <a:lstStyle/>
        <a:p>
          <a:r>
            <a:rPr lang="en-GB" dirty="0"/>
            <a:t>VMs orchestrated by Kubernetes</a:t>
          </a:r>
        </a:p>
      </dgm:t>
    </dgm:pt>
    <dgm:pt modelId="{4B5C4B37-5F9D-864F-A390-04545835A47D}" type="parTrans" cxnId="{7380BC42-2D37-E747-B2C4-31F0A7DF3963}">
      <dgm:prSet/>
      <dgm:spPr/>
      <dgm:t>
        <a:bodyPr/>
        <a:lstStyle/>
        <a:p>
          <a:endParaRPr lang="en-GB"/>
        </a:p>
      </dgm:t>
    </dgm:pt>
    <dgm:pt modelId="{4EF6A7EA-1061-834F-976A-042DFFF32111}" type="sibTrans" cxnId="{7380BC42-2D37-E747-B2C4-31F0A7DF3963}">
      <dgm:prSet/>
      <dgm:spPr/>
      <dgm:t>
        <a:bodyPr/>
        <a:lstStyle/>
        <a:p>
          <a:endParaRPr lang="en-GB"/>
        </a:p>
      </dgm:t>
    </dgm:pt>
    <dgm:pt modelId="{8E9C75FF-DB25-164E-A506-DC6D3BD6B9F9}">
      <dgm:prSet phldrT="[Text]"/>
      <dgm:spPr/>
      <dgm:t>
        <a:bodyPr/>
        <a:lstStyle/>
        <a:p>
          <a:r>
            <a:rPr lang="en-GB" dirty="0"/>
            <a:t>Chapters 1,2,3,6 at “Lots of SME feedback” or better</a:t>
          </a:r>
        </a:p>
      </dgm:t>
    </dgm:pt>
    <dgm:pt modelId="{D5534814-DD98-9B4A-969A-C516DAF4A0C6}" type="parTrans" cxnId="{9822DB2E-1A45-EA43-873A-798EFDFAAFEA}">
      <dgm:prSet/>
      <dgm:spPr/>
      <dgm:t>
        <a:bodyPr/>
        <a:lstStyle/>
        <a:p>
          <a:endParaRPr lang="en-GB"/>
        </a:p>
      </dgm:t>
    </dgm:pt>
    <dgm:pt modelId="{13CA365F-E908-194F-9A99-1F8B0D6C17A9}" type="sibTrans" cxnId="{9822DB2E-1A45-EA43-873A-798EFDFAAFEA}">
      <dgm:prSet/>
      <dgm:spPr/>
      <dgm:t>
        <a:bodyPr/>
        <a:lstStyle/>
        <a:p>
          <a:endParaRPr lang="en-GB"/>
        </a:p>
      </dgm:t>
    </dgm:pt>
    <dgm:pt modelId="{502ABEF5-7782-A741-AC6F-58A53F775AD3}">
      <dgm:prSet phldrT="[Text]"/>
      <dgm:spPr/>
      <dgm:t>
        <a:bodyPr/>
        <a:lstStyle/>
        <a:p>
          <a:r>
            <a:rPr lang="en-GB" dirty="0"/>
            <a:t>All other chapters at "Lots of SME feedback" or better</a:t>
          </a:r>
        </a:p>
      </dgm:t>
    </dgm:pt>
    <dgm:pt modelId="{DA8B308B-E247-944E-A621-8150EA718556}" type="parTrans" cxnId="{73ED9D5A-F09B-9C4C-A07D-46CD25618CEC}">
      <dgm:prSet/>
      <dgm:spPr/>
      <dgm:t>
        <a:bodyPr/>
        <a:lstStyle/>
        <a:p>
          <a:endParaRPr lang="en-GB"/>
        </a:p>
      </dgm:t>
    </dgm:pt>
    <dgm:pt modelId="{0FEE11B4-2D90-4C42-98E1-D9EEEC68621C}" type="sibTrans" cxnId="{73ED9D5A-F09B-9C4C-A07D-46CD25618CEC}">
      <dgm:prSet/>
      <dgm:spPr/>
      <dgm:t>
        <a:bodyPr/>
        <a:lstStyle/>
        <a:p>
          <a:endParaRPr lang="en-GB"/>
        </a:p>
      </dgm:t>
    </dgm:pt>
    <dgm:pt modelId="{32345713-D1E2-DD45-A7D5-1E0B73484EB3}">
      <dgm:prSet phldrT="[Text]"/>
      <dgm:spPr/>
      <dgm:t>
        <a:bodyPr/>
        <a:lstStyle/>
        <a:p>
          <a:r>
            <a:rPr lang="en-GB" dirty="0"/>
            <a:t>All Infrastructure Profiles included</a:t>
          </a:r>
        </a:p>
      </dgm:t>
    </dgm:pt>
    <dgm:pt modelId="{909F91E8-758A-C547-B85A-B4180D0C532C}" type="parTrans" cxnId="{DA260700-17CE-B94B-AA6B-C95F311CD4E4}">
      <dgm:prSet/>
      <dgm:spPr/>
      <dgm:t>
        <a:bodyPr/>
        <a:lstStyle/>
        <a:p>
          <a:endParaRPr lang="en-GB"/>
        </a:p>
      </dgm:t>
    </dgm:pt>
    <dgm:pt modelId="{AAF2275B-5EBD-9641-A7E0-915F5BD29C6F}" type="sibTrans" cxnId="{DA260700-17CE-B94B-AA6B-C95F311CD4E4}">
      <dgm:prSet/>
      <dgm:spPr/>
      <dgm:t>
        <a:bodyPr/>
        <a:lstStyle/>
        <a:p>
          <a:endParaRPr lang="en-GB"/>
        </a:p>
      </dgm:t>
    </dgm:pt>
    <dgm:pt modelId="{23FA0D5C-0197-2944-A5C8-19189213DB5B}" type="pres">
      <dgm:prSet presAssocID="{A35D7A88-9133-694F-B399-45807959694F}" presName="Name0" presStyleCnt="0">
        <dgm:presLayoutVars>
          <dgm:dir/>
          <dgm:animLvl val="lvl"/>
          <dgm:resizeHandles val="exact"/>
        </dgm:presLayoutVars>
      </dgm:prSet>
      <dgm:spPr/>
    </dgm:pt>
    <dgm:pt modelId="{1A22594E-C8FB-D94B-9096-0583C20536F3}" type="pres">
      <dgm:prSet presAssocID="{F6071E1C-EDAC-9A40-920E-6396D1F3F8B6}" presName="composite" presStyleCnt="0"/>
      <dgm:spPr/>
    </dgm:pt>
    <dgm:pt modelId="{8E556C75-6679-644B-807C-21BB2C474F56}" type="pres">
      <dgm:prSet presAssocID="{F6071E1C-EDAC-9A40-920E-6396D1F3F8B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924A376-1AFF-B249-A073-BE4BC22C232A}" type="pres">
      <dgm:prSet presAssocID="{F6071E1C-EDAC-9A40-920E-6396D1F3F8B6}" presName="desTx" presStyleLbl="alignAccFollowNode1" presStyleIdx="0" presStyleCnt="3">
        <dgm:presLayoutVars>
          <dgm:bulletEnabled val="1"/>
        </dgm:presLayoutVars>
      </dgm:prSet>
      <dgm:spPr/>
    </dgm:pt>
    <dgm:pt modelId="{AB1B2BDC-4FAB-AB48-B2CB-9A5C458985E4}" type="pres">
      <dgm:prSet presAssocID="{14358919-DA4D-1D41-A664-4A9CD28B0FE9}" presName="space" presStyleCnt="0"/>
      <dgm:spPr/>
    </dgm:pt>
    <dgm:pt modelId="{875E6A7F-0A9A-0B42-988C-D4EFC4D15B45}" type="pres">
      <dgm:prSet presAssocID="{E29E2A27-8533-E24F-8C31-5B9521B1439F}" presName="composite" presStyleCnt="0"/>
      <dgm:spPr/>
    </dgm:pt>
    <dgm:pt modelId="{73CC7069-E204-0A47-9A88-7F587A301723}" type="pres">
      <dgm:prSet presAssocID="{E29E2A27-8533-E24F-8C31-5B9521B1439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707C938-BFB5-BC42-8771-DAEA58EA8DA8}" type="pres">
      <dgm:prSet presAssocID="{E29E2A27-8533-E24F-8C31-5B9521B1439F}" presName="desTx" presStyleLbl="alignAccFollowNode1" presStyleIdx="1" presStyleCnt="3">
        <dgm:presLayoutVars>
          <dgm:bulletEnabled val="1"/>
        </dgm:presLayoutVars>
      </dgm:prSet>
      <dgm:spPr/>
    </dgm:pt>
    <dgm:pt modelId="{91CD1BBC-0D9F-0A4A-8220-7D20667F9911}" type="pres">
      <dgm:prSet presAssocID="{8EEB82E9-666C-3146-88B9-7686E6360F82}" presName="space" presStyleCnt="0"/>
      <dgm:spPr/>
    </dgm:pt>
    <dgm:pt modelId="{EF55E5B8-77A4-3E45-B9EB-1177CAFFA2CF}" type="pres">
      <dgm:prSet presAssocID="{38B9CEC9-CE5B-5C4B-BB14-05AD30CEFB16}" presName="composite" presStyleCnt="0"/>
      <dgm:spPr/>
    </dgm:pt>
    <dgm:pt modelId="{60720EE3-9CC1-1242-B5CD-82C76E3DFCF1}" type="pres">
      <dgm:prSet presAssocID="{38B9CEC9-CE5B-5C4B-BB14-05AD30CEFB1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B02936D-9138-E541-868F-238A92445032}" type="pres">
      <dgm:prSet presAssocID="{38B9CEC9-CE5B-5C4B-BB14-05AD30CEFB1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A260700-17CE-B94B-AA6B-C95F311CD4E4}" srcId="{38B9CEC9-CE5B-5C4B-BB14-05AD30CEFB16}" destId="{32345713-D1E2-DD45-A7D5-1E0B73484EB3}" srcOrd="1" destOrd="0" parTransId="{909F91E8-758A-C547-B85A-B4180D0C532C}" sibTransId="{AAF2275B-5EBD-9641-A7E0-915F5BD29C6F}"/>
    <dgm:cxn modelId="{9094B106-AE32-1F4B-AAC1-A6787A1B5D54}" srcId="{A35D7A88-9133-694F-B399-45807959694F}" destId="{E29E2A27-8533-E24F-8C31-5B9521B1439F}" srcOrd="1" destOrd="0" parTransId="{9F65CE4E-3F27-574B-8BF9-5777868BAB69}" sibTransId="{8EEB82E9-666C-3146-88B9-7686E6360F82}"/>
    <dgm:cxn modelId="{0989B610-916F-E94B-B537-014828527B9D}" srcId="{E29E2A27-8533-E24F-8C31-5B9521B1439F}" destId="{A42F1D9D-E815-A840-B21A-C8A308A1B242}" srcOrd="0" destOrd="0" parTransId="{10F67730-0A55-0E47-B0C8-495B065B6AAE}" sibTransId="{59DC6480-6842-1E42-AD02-3E23098B1587}"/>
    <dgm:cxn modelId="{AF100C21-C138-BB4F-A0B0-B583DA2BCD9A}" type="presOf" srcId="{502ABEF5-7782-A741-AC6F-58A53F775AD3}" destId="{1707C938-BFB5-BC42-8771-DAEA58EA8DA8}" srcOrd="0" destOrd="1" presId="urn:microsoft.com/office/officeart/2005/8/layout/hList1"/>
    <dgm:cxn modelId="{B3330C26-D38A-304F-9698-5A710021FFA5}" srcId="{A35D7A88-9133-694F-B399-45807959694F}" destId="{38B9CEC9-CE5B-5C4B-BB14-05AD30CEFB16}" srcOrd="2" destOrd="0" parTransId="{960ABDB2-224B-2E47-9C3A-81C29589C852}" sibTransId="{92693703-2B0C-9D43-AB0A-839797ADE0B9}"/>
    <dgm:cxn modelId="{FD8EA629-7407-DE4E-9D11-2F61E5BDA84F}" type="presOf" srcId="{38B9CEC9-CE5B-5C4B-BB14-05AD30CEFB16}" destId="{60720EE3-9CC1-1242-B5CD-82C76E3DFCF1}" srcOrd="0" destOrd="0" presId="urn:microsoft.com/office/officeart/2005/8/layout/hList1"/>
    <dgm:cxn modelId="{9822DB2E-1A45-EA43-873A-798EFDFAAFEA}" srcId="{F6071E1C-EDAC-9A40-920E-6396D1F3F8B6}" destId="{8E9C75FF-DB25-164E-A506-DC6D3BD6B9F9}" srcOrd="1" destOrd="0" parTransId="{D5534814-DD98-9B4A-969A-C516DAF4A0C6}" sibTransId="{13CA365F-E908-194F-9A99-1F8B0D6C17A9}"/>
    <dgm:cxn modelId="{7D568038-554A-1942-9671-9E17579025B6}" type="presOf" srcId="{8DDEE7E0-DDB7-A24B-89B2-ADACF1815350}" destId="{FB02936D-9138-E541-868F-238A92445032}" srcOrd="0" destOrd="0" presId="urn:microsoft.com/office/officeart/2005/8/layout/hList1"/>
    <dgm:cxn modelId="{9C9CA33B-94FA-944E-8B82-BCE120CA75FC}" type="presOf" srcId="{A42F1D9D-E815-A840-B21A-C8A308A1B242}" destId="{1707C938-BFB5-BC42-8771-DAEA58EA8DA8}" srcOrd="0" destOrd="0" presId="urn:microsoft.com/office/officeart/2005/8/layout/hList1"/>
    <dgm:cxn modelId="{7380BC42-2D37-E747-B2C4-31F0A7DF3963}" srcId="{38B9CEC9-CE5B-5C4B-BB14-05AD30CEFB16}" destId="{8DDEE7E0-DDB7-A24B-89B2-ADACF1815350}" srcOrd="0" destOrd="0" parTransId="{4B5C4B37-5F9D-864F-A390-04545835A47D}" sibTransId="{4EF6A7EA-1061-834F-976A-042DFFF32111}"/>
    <dgm:cxn modelId="{73ED9D5A-F09B-9C4C-A07D-46CD25618CEC}" srcId="{E29E2A27-8533-E24F-8C31-5B9521B1439F}" destId="{502ABEF5-7782-A741-AC6F-58A53F775AD3}" srcOrd="1" destOrd="0" parTransId="{DA8B308B-E247-944E-A621-8150EA718556}" sibTransId="{0FEE11B4-2D90-4C42-98E1-D9EEEC68621C}"/>
    <dgm:cxn modelId="{C05F9B6C-1B06-1D4C-929B-E1475DEFCA56}" srcId="{A35D7A88-9133-694F-B399-45807959694F}" destId="{F6071E1C-EDAC-9A40-920E-6396D1F3F8B6}" srcOrd="0" destOrd="0" parTransId="{B11FCE09-F120-8B49-AA5E-D514E812025E}" sibTransId="{14358919-DA4D-1D41-A664-4A9CD28B0FE9}"/>
    <dgm:cxn modelId="{990DE37D-6CEE-8349-BF60-7F61A7416952}" type="presOf" srcId="{32345713-D1E2-DD45-A7D5-1E0B73484EB3}" destId="{FB02936D-9138-E541-868F-238A92445032}" srcOrd="0" destOrd="1" presId="urn:microsoft.com/office/officeart/2005/8/layout/hList1"/>
    <dgm:cxn modelId="{8592FE85-E4E9-8B48-A407-6DADD09EA5B1}" srcId="{F6071E1C-EDAC-9A40-920E-6396D1F3F8B6}" destId="{77355CEE-F4FB-B145-BA7B-0969D50CE212}" srcOrd="0" destOrd="0" parTransId="{F2BDCC11-56D3-4442-A429-5D06472DF069}" sibTransId="{E6C3A3F3-286E-1A48-A36D-BD1179C07AFF}"/>
    <dgm:cxn modelId="{8C36C4AB-1953-C244-91AE-167DEB852B08}" type="presOf" srcId="{8E9C75FF-DB25-164E-A506-DC6D3BD6B9F9}" destId="{A924A376-1AFF-B249-A073-BE4BC22C232A}" srcOrd="0" destOrd="1" presId="urn:microsoft.com/office/officeart/2005/8/layout/hList1"/>
    <dgm:cxn modelId="{25D9F6AB-861C-FB4A-88B4-6A7084DC8BD9}" type="presOf" srcId="{77355CEE-F4FB-B145-BA7B-0969D50CE212}" destId="{A924A376-1AFF-B249-A073-BE4BC22C232A}" srcOrd="0" destOrd="0" presId="urn:microsoft.com/office/officeart/2005/8/layout/hList1"/>
    <dgm:cxn modelId="{37900FAC-31E5-D040-B661-19590CFA8636}" type="presOf" srcId="{A35D7A88-9133-694F-B399-45807959694F}" destId="{23FA0D5C-0197-2944-A5C8-19189213DB5B}" srcOrd="0" destOrd="0" presId="urn:microsoft.com/office/officeart/2005/8/layout/hList1"/>
    <dgm:cxn modelId="{8B3BE7C1-8C12-644A-ADCE-FC0DC4A865DA}" type="presOf" srcId="{E29E2A27-8533-E24F-8C31-5B9521B1439F}" destId="{73CC7069-E204-0A47-9A88-7F587A301723}" srcOrd="0" destOrd="0" presId="urn:microsoft.com/office/officeart/2005/8/layout/hList1"/>
    <dgm:cxn modelId="{E488FCC3-DA08-2A42-A8FF-B2EC61CF377E}" type="presOf" srcId="{F6071E1C-EDAC-9A40-920E-6396D1F3F8B6}" destId="{8E556C75-6679-644B-807C-21BB2C474F56}" srcOrd="0" destOrd="0" presId="urn:microsoft.com/office/officeart/2005/8/layout/hList1"/>
    <dgm:cxn modelId="{0E430635-6EB8-0549-9DAE-EB2F11183DED}" type="presParOf" srcId="{23FA0D5C-0197-2944-A5C8-19189213DB5B}" destId="{1A22594E-C8FB-D94B-9096-0583C20536F3}" srcOrd="0" destOrd="0" presId="urn:microsoft.com/office/officeart/2005/8/layout/hList1"/>
    <dgm:cxn modelId="{58A6B990-4382-5A40-93CC-6162412AAC65}" type="presParOf" srcId="{1A22594E-C8FB-D94B-9096-0583C20536F3}" destId="{8E556C75-6679-644B-807C-21BB2C474F56}" srcOrd="0" destOrd="0" presId="urn:microsoft.com/office/officeart/2005/8/layout/hList1"/>
    <dgm:cxn modelId="{D2089C64-1DCD-D449-9AF6-517645BDD7D2}" type="presParOf" srcId="{1A22594E-C8FB-D94B-9096-0583C20536F3}" destId="{A924A376-1AFF-B249-A073-BE4BC22C232A}" srcOrd="1" destOrd="0" presId="urn:microsoft.com/office/officeart/2005/8/layout/hList1"/>
    <dgm:cxn modelId="{0B867FAC-C0A1-0147-B03A-DABA6E436540}" type="presParOf" srcId="{23FA0D5C-0197-2944-A5C8-19189213DB5B}" destId="{AB1B2BDC-4FAB-AB48-B2CB-9A5C458985E4}" srcOrd="1" destOrd="0" presId="urn:microsoft.com/office/officeart/2005/8/layout/hList1"/>
    <dgm:cxn modelId="{EF66201B-D35A-CB40-B823-C0D0F5B65893}" type="presParOf" srcId="{23FA0D5C-0197-2944-A5C8-19189213DB5B}" destId="{875E6A7F-0A9A-0B42-988C-D4EFC4D15B45}" srcOrd="2" destOrd="0" presId="urn:microsoft.com/office/officeart/2005/8/layout/hList1"/>
    <dgm:cxn modelId="{521A9494-455E-6644-8D6C-ED62F342FA27}" type="presParOf" srcId="{875E6A7F-0A9A-0B42-988C-D4EFC4D15B45}" destId="{73CC7069-E204-0A47-9A88-7F587A301723}" srcOrd="0" destOrd="0" presId="urn:microsoft.com/office/officeart/2005/8/layout/hList1"/>
    <dgm:cxn modelId="{4A94898F-B1AB-CA4E-82BA-5CA61A6E0650}" type="presParOf" srcId="{875E6A7F-0A9A-0B42-988C-D4EFC4D15B45}" destId="{1707C938-BFB5-BC42-8771-DAEA58EA8DA8}" srcOrd="1" destOrd="0" presId="urn:microsoft.com/office/officeart/2005/8/layout/hList1"/>
    <dgm:cxn modelId="{84E5D496-E1A8-9441-AFFB-B095721E22B1}" type="presParOf" srcId="{23FA0D5C-0197-2944-A5C8-19189213DB5B}" destId="{91CD1BBC-0D9F-0A4A-8220-7D20667F9911}" srcOrd="3" destOrd="0" presId="urn:microsoft.com/office/officeart/2005/8/layout/hList1"/>
    <dgm:cxn modelId="{1D5A5C35-493C-DD4C-8673-35E4EFC34D2C}" type="presParOf" srcId="{23FA0D5C-0197-2944-A5C8-19189213DB5B}" destId="{EF55E5B8-77A4-3E45-B9EB-1177CAFFA2CF}" srcOrd="4" destOrd="0" presId="urn:microsoft.com/office/officeart/2005/8/layout/hList1"/>
    <dgm:cxn modelId="{6A6806CF-43D5-D94B-9544-A0CF0126565E}" type="presParOf" srcId="{EF55E5B8-77A4-3E45-B9EB-1177CAFFA2CF}" destId="{60720EE3-9CC1-1242-B5CD-82C76E3DFCF1}" srcOrd="0" destOrd="0" presId="urn:microsoft.com/office/officeart/2005/8/layout/hList1"/>
    <dgm:cxn modelId="{B87AE40E-7836-9B4D-B6EA-188C2562B5ED}" type="presParOf" srcId="{EF55E5B8-77A4-3E45-B9EB-1177CAFFA2CF}" destId="{FB02936D-9138-E541-868F-238A924450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56C75-6679-644B-807C-21BB2C474F56}">
      <dsp:nvSpPr>
        <dsp:cNvPr id="0" name=""/>
        <dsp:cNvSpPr/>
      </dsp:nvSpPr>
      <dsp:spPr>
        <a:xfrm>
          <a:off x="5434" y="277278"/>
          <a:ext cx="5298406" cy="1586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 err="1"/>
            <a:t>Snezka</a:t>
          </a:r>
          <a:r>
            <a:rPr lang="en-GB" sz="4400" kern="1200" dirty="0"/>
            <a:t> Release</a:t>
          </a:r>
          <a:br>
            <a:rPr lang="en-GB" sz="4400" kern="1200" dirty="0"/>
          </a:br>
          <a:r>
            <a:rPr lang="en-GB" sz="4400" kern="1200" dirty="0"/>
            <a:t>January 2020</a:t>
          </a:r>
        </a:p>
      </dsp:txBody>
      <dsp:txXfrm>
        <a:off x="5434" y="277278"/>
        <a:ext cx="5298406" cy="1586760"/>
      </dsp:txXfrm>
    </dsp:sp>
    <dsp:sp modelId="{A924A376-1AFF-B249-A073-BE4BC22C232A}">
      <dsp:nvSpPr>
        <dsp:cNvPr id="0" name=""/>
        <dsp:cNvSpPr/>
      </dsp:nvSpPr>
      <dsp:spPr>
        <a:xfrm>
          <a:off x="5434" y="1864039"/>
          <a:ext cx="5298406" cy="44688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400" kern="1200" dirty="0"/>
            <a:t>Table of Contents complete for all chapters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400" kern="1200" dirty="0"/>
            <a:t>Chapters 1,2,3,6 at “Lots of SME feedback” or better</a:t>
          </a:r>
        </a:p>
      </dsp:txBody>
      <dsp:txXfrm>
        <a:off x="5434" y="1864039"/>
        <a:ext cx="5298406" cy="4468859"/>
      </dsp:txXfrm>
    </dsp:sp>
    <dsp:sp modelId="{73CC7069-E204-0A47-9A88-7F587A301723}">
      <dsp:nvSpPr>
        <dsp:cNvPr id="0" name=""/>
        <dsp:cNvSpPr/>
      </dsp:nvSpPr>
      <dsp:spPr>
        <a:xfrm>
          <a:off x="6045617" y="277278"/>
          <a:ext cx="5298406" cy="1586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TBC Release </a:t>
          </a:r>
          <a:br>
            <a:rPr lang="en-GB" sz="4400" kern="1200" dirty="0"/>
          </a:br>
          <a:r>
            <a:rPr lang="en-GB" sz="4400" kern="1200" dirty="0"/>
            <a:t>April 2020</a:t>
          </a:r>
        </a:p>
      </dsp:txBody>
      <dsp:txXfrm>
        <a:off x="6045617" y="277278"/>
        <a:ext cx="5298406" cy="1586760"/>
      </dsp:txXfrm>
    </dsp:sp>
    <dsp:sp modelId="{1707C938-BFB5-BC42-8771-DAEA58EA8DA8}">
      <dsp:nvSpPr>
        <dsp:cNvPr id="0" name=""/>
        <dsp:cNvSpPr/>
      </dsp:nvSpPr>
      <dsp:spPr>
        <a:xfrm>
          <a:off x="6045617" y="1864039"/>
          <a:ext cx="5298406" cy="44688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400" kern="1200" dirty="0"/>
            <a:t>Chapter 2 (Requirements) at “Complete”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400" kern="1200" dirty="0"/>
            <a:t>All other chapters at "Lots of SME feedback" or better</a:t>
          </a:r>
        </a:p>
      </dsp:txBody>
      <dsp:txXfrm>
        <a:off x="6045617" y="1864039"/>
        <a:ext cx="5298406" cy="4468859"/>
      </dsp:txXfrm>
    </dsp:sp>
    <dsp:sp modelId="{60720EE3-9CC1-1242-B5CD-82C76E3DFCF1}">
      <dsp:nvSpPr>
        <dsp:cNvPr id="0" name=""/>
        <dsp:cNvSpPr/>
      </dsp:nvSpPr>
      <dsp:spPr>
        <a:xfrm>
          <a:off x="12085801" y="277278"/>
          <a:ext cx="5298406" cy="1586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TBC Release</a:t>
          </a:r>
          <a:br>
            <a:rPr lang="en-GB" sz="4400" kern="1200" dirty="0"/>
          </a:br>
          <a:r>
            <a:rPr lang="en-GB" sz="4400" kern="1200" dirty="0"/>
            <a:t>July 2020</a:t>
          </a:r>
        </a:p>
      </dsp:txBody>
      <dsp:txXfrm>
        <a:off x="12085801" y="277278"/>
        <a:ext cx="5298406" cy="1586760"/>
      </dsp:txXfrm>
    </dsp:sp>
    <dsp:sp modelId="{FB02936D-9138-E541-868F-238A92445032}">
      <dsp:nvSpPr>
        <dsp:cNvPr id="0" name=""/>
        <dsp:cNvSpPr/>
      </dsp:nvSpPr>
      <dsp:spPr>
        <a:xfrm>
          <a:off x="12085801" y="1864039"/>
          <a:ext cx="5298406" cy="44688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400" kern="1200" dirty="0"/>
            <a:t>VMs orchestrated by Kubernetes</a:t>
          </a:r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400" kern="1200" dirty="0"/>
            <a:t>All Infrastructure Profiles included</a:t>
          </a:r>
        </a:p>
      </dsp:txBody>
      <dsp:txXfrm>
        <a:off x="12085801" y="1864039"/>
        <a:ext cx="5298406" cy="4468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397" y="1683804"/>
            <a:ext cx="13718381" cy="3581953"/>
          </a:xfrm>
        </p:spPr>
        <p:txBody>
          <a:bodyPr anchor="b"/>
          <a:lstStyle>
            <a:lvl1pPr algn="ctr"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397" y="5403891"/>
            <a:ext cx="13718381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91" indent="0" algn="ctr">
              <a:buNone/>
              <a:defRPr sz="3000"/>
            </a:lvl2pPr>
            <a:lvl3pPr marL="1371783" indent="0" algn="ctr">
              <a:buNone/>
              <a:defRPr sz="2700"/>
            </a:lvl3pPr>
            <a:lvl4pPr marL="2057674" indent="0" algn="ctr">
              <a:buNone/>
              <a:defRPr sz="2400"/>
            </a:lvl4pPr>
            <a:lvl5pPr marL="2743566" indent="0" algn="ctr">
              <a:buNone/>
              <a:defRPr sz="2400"/>
            </a:lvl5pPr>
            <a:lvl6pPr marL="3429457" indent="0" algn="ctr">
              <a:buNone/>
              <a:defRPr sz="2400"/>
            </a:lvl6pPr>
            <a:lvl7pPr marL="4115349" indent="0" algn="ctr">
              <a:buNone/>
              <a:defRPr sz="2400"/>
            </a:lvl7pPr>
            <a:lvl8pPr marL="4801240" indent="0" algn="ctr">
              <a:buNone/>
              <a:defRPr sz="2400"/>
            </a:lvl8pPr>
            <a:lvl9pPr marL="5487132" indent="0" algn="ctr"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49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9622" y="547772"/>
            <a:ext cx="3944035" cy="87191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518" y="547772"/>
            <a:ext cx="11603464" cy="87191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9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992" y="2565004"/>
            <a:ext cx="15776138" cy="4279766"/>
          </a:xfrm>
        </p:spPr>
        <p:txBody>
          <a:bodyPr anchor="b"/>
          <a:lstStyle>
            <a:lvl1pPr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992" y="6885258"/>
            <a:ext cx="15776138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9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78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67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56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45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3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13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51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990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8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547773"/>
            <a:ext cx="15776138" cy="19886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01" y="2522134"/>
            <a:ext cx="7738024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901" y="3758193"/>
            <a:ext cx="7738024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9907" y="2522134"/>
            <a:ext cx="777613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9907" y="3758193"/>
            <a:ext cx="7776132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3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2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132" y="1481367"/>
            <a:ext cx="9259907" cy="7311566"/>
          </a:xfrm>
        </p:spPr>
        <p:txBody>
          <a:bodyPr/>
          <a:lstStyle>
            <a:lvl1pPr>
              <a:defRPr sz="4801"/>
            </a:lvl1pPr>
            <a:lvl2pPr>
              <a:defRPr sz="4201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6132" y="1481367"/>
            <a:ext cx="9259907" cy="7311566"/>
          </a:xfrm>
        </p:spPr>
        <p:txBody>
          <a:bodyPr anchor="t"/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63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773"/>
            <a:ext cx="15776138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8860"/>
            <a:ext cx="15776138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E6FF-AC24-BE43-AFD3-27417514DD0F}" type="datetimeFigureOut">
              <a:rPr lang="en-GB" smtClean="0"/>
              <a:t>24/12/2019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5998"/>
            <a:ext cx="6173272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1371783" rtl="0" eaLnBrk="1" latinLnBrk="0" hangingPunct="1">
        <a:lnSpc>
          <a:spcPct val="90000"/>
        </a:lnSpc>
        <a:spcBef>
          <a:spcPct val="0"/>
        </a:spcBef>
        <a:buNone/>
        <a:defRPr sz="6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46" indent="-342946" algn="l" defTabSz="1371783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1" kern="1200">
          <a:solidFill>
            <a:schemeClr val="tx1"/>
          </a:solidFill>
          <a:latin typeface="+mn-lt"/>
          <a:ea typeface="+mn-ea"/>
          <a:cs typeface="+mn-cs"/>
        </a:defRPr>
      </a:lvl1pPr>
      <a:lvl2pPr marL="102883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729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620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511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89355C60-4E95-4A41-900E-FF1C2BACA279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283878" y="4088979"/>
            <a:ext cx="1453660" cy="477968"/>
          </a:xfrm>
          <a:prstGeom prst="bentConnector3">
            <a:avLst>
              <a:gd name="adj1" fmla="val 29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ECDFE45D-B312-4E43-B46E-C8D2F3DFBF66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508964" y="4326723"/>
            <a:ext cx="1228577" cy="240224"/>
          </a:xfrm>
          <a:prstGeom prst="bentConnector3">
            <a:avLst>
              <a:gd name="adj1" fmla="val 34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0E7568D3-E0AA-404B-8900-556972779205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687153" y="4524323"/>
            <a:ext cx="1050387" cy="42624"/>
          </a:xfrm>
          <a:prstGeom prst="bentConnector3">
            <a:avLst>
              <a:gd name="adj1" fmla="val 41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0951B-CADE-4B4A-A174-DAB2A8F6449D}"/>
              </a:ext>
            </a:extLst>
          </p:cNvPr>
          <p:cNvGrpSpPr/>
          <p:nvPr/>
        </p:nvGrpSpPr>
        <p:grpSpPr>
          <a:xfrm>
            <a:off x="4078031" y="4033725"/>
            <a:ext cx="7205439" cy="1639581"/>
            <a:chOff x="616396" y="2610795"/>
            <a:chExt cx="5404079" cy="12296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45A0E3-B80A-9F46-807A-E7A00FBDD9F5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40" name="L-shape 39">
                <a:extLst>
                  <a:ext uri="{FF2B5EF4-FFF2-40B4-BE49-F238E27FC236}">
                    <a16:creationId xmlns:a16="http://schemas.microsoft.com/office/drawing/2014/main" id="{20573B5B-170B-0443-AD81-EEAC7E9DD8D6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3597CA-D0B8-D84C-B0CF-B618150B9C96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C2C5E7-8CF6-5D45-8E1D-739A4042FAA1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6E8B11-17B8-BD4F-B041-BBBA8963420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4A3820-D5BD-B244-9FC4-7948E4236ED3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7DA36B-AAC9-BB4C-9411-F132813CBFC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424EAE-5F27-2749-AC04-0B1D765775F3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4F1B0F-EA07-F342-AA87-DE3974B5973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1388A1-1961-C942-A8F5-1A569C68ABA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C3132B-AFE6-674F-BCFA-4A50CC4CA1D1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67A959-77F5-F74A-9E26-CD478874B1CA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BEC32F-D700-7A42-86E2-564DBF817EC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ED3C8-F2FB-FC46-9FD7-314648AEB6AA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2D9A66-5CA3-E34B-9343-BD38289E6577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4111AE2-68C7-C84F-8C1F-DBAFC587B9C4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B0D333-9AE8-CF48-81A5-8829E7BD7C3F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361E5D-15AF-A64F-89B4-B25223C9040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F15D834-7DF4-0943-A092-B88F2BBD49D7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3E5660-8A12-CC45-8AAA-AB1ED297DF03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9C23A46-AA60-0E4D-BB5C-92427977A197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51BC05-4B11-9343-82D1-11E17D09B069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FAB4381-12A4-624C-BD24-67F7565F7ECC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5E6FA9B-C836-AE45-AA04-7E060D4AB5E8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8CDEFED-77F7-6F4F-B910-5E9E06E79DB8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A75D877-AED1-A844-9F39-C142204BFB4F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CE7B8E3-8621-F149-B609-CE8018CF7D68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7E85F29-A23E-7545-AFC9-4572FFBC910E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6AA17EB-5704-3F47-AA5C-1A6C3768DB9B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A20E62A-DF8E-AC4C-B356-B0E45857E43D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45C3DE3-FF70-D344-95D7-334FE17DCD27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2F78D51-D946-EA48-A6B9-7AA5C00815AB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952952C-B147-914C-9516-50E0C3793884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BACBC6A-DAC3-384A-9AC1-B3571A7C8C8D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750AB48-4C6C-1741-BE0E-AFA2A5236016}"/>
              </a:ext>
            </a:extLst>
          </p:cNvPr>
          <p:cNvGrpSpPr/>
          <p:nvPr/>
        </p:nvGrpSpPr>
        <p:grpSpPr>
          <a:xfrm>
            <a:off x="4281231" y="4236925"/>
            <a:ext cx="7205439" cy="1639581"/>
            <a:chOff x="616396" y="2610795"/>
            <a:chExt cx="5404079" cy="12296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E8AA0A0-0F08-8348-AEF4-3106D4D8DDD7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41" name="L-shape 140">
                <a:extLst>
                  <a:ext uri="{FF2B5EF4-FFF2-40B4-BE49-F238E27FC236}">
                    <a16:creationId xmlns:a16="http://schemas.microsoft.com/office/drawing/2014/main" id="{28D754C8-E29D-5745-9B6A-3DCA302AB893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52AF2EE-223E-704D-9CDA-B926B4DF8464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DA8C8DE-0E39-274E-B18B-02E8BB5FFA2E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2C1B0B2-0374-BF47-A916-DD94A019DD32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3F1EBBC-B3D6-E944-80BC-AA9B15BBAEE0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69DE739-CF0C-BB4F-8ECB-65D498064AC6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9FFD185-6562-FD48-96C2-362010DC527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70A2EF2-EC7C-8046-8746-9BDADEE4D35B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8A1771D-0D50-C447-8688-1BF08352A40F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54951A1-49E3-2444-A4A7-F0031EAC793C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44D4E68-A55A-F541-8B2A-71662EFB8260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F27959C-3102-C047-AAF7-7BA1E457574F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50DA5C9-17BB-F840-A4A3-754311973E22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BFE9B0-2DD8-444F-BA7D-4D3054C186A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0B4CF14-6AF7-CF44-85B1-AC10658FB491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35CA65E-0189-3643-B2EF-5D4359CD07C9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4CDD90A-42CE-DE44-A15E-7E7863649E9E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05BB900-ECA3-4547-8B0B-224F64544CAC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E6637C0-2930-5343-9B84-3D0B18CC7202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D2DC434-FD89-C442-A6B6-4E0AF3D2EFAA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713DD94-23EE-2F4A-937F-EB23EE5D1831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65ECADF-AC12-FB43-8873-B8013D3BED60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C936116-DE21-654C-93F0-C9AEE01BA810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5F8FD59-8E85-2E47-8068-50B2067D6729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19F27C9-37BF-E14F-913D-76D1B4F16C21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159DEF-8CD6-1045-A592-E8DC47D21A83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0752474-E34D-6046-B74C-AAD7A9B0E6A7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6A505A0-689F-644E-B130-1CEF93C9ADE9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DE20A01-8FAC-0547-BA5F-9F322F523C7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2F57BA-3623-C947-8851-9A862BB7A3A6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8D06F69-4CAA-2A44-A260-D1106D21B80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F59EA39-4038-B844-A072-6C6AC272A877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15775EC-78B3-9242-97CD-C836C0AD71BA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AC8BD84-79CC-A14A-A24D-706DF6280F41}"/>
              </a:ext>
            </a:extLst>
          </p:cNvPr>
          <p:cNvGrpSpPr/>
          <p:nvPr/>
        </p:nvGrpSpPr>
        <p:grpSpPr>
          <a:xfrm>
            <a:off x="4484431" y="4440125"/>
            <a:ext cx="7205439" cy="1639581"/>
            <a:chOff x="616396" y="2610795"/>
            <a:chExt cx="5404079" cy="1229686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F846DEF-986B-1340-A767-BC78494DAC3A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76" name="L-shape 175">
                <a:extLst>
                  <a:ext uri="{FF2B5EF4-FFF2-40B4-BE49-F238E27FC236}">
                    <a16:creationId xmlns:a16="http://schemas.microsoft.com/office/drawing/2014/main" id="{420F95C4-ED3A-C44E-AB96-9AEB6E530B9C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850E0DA-410F-C447-AE7F-7F2B5D18818D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7494E12-ED51-A44D-8270-5D12FC87FE3F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5E8DC63-9E3B-8A46-89AE-D67806D032FC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DD53018-C6D4-2043-B367-08922FBF0927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E9F2AA1-5375-7840-925B-37F30F27B43D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A714C91-AFDC-BB40-A070-D83E8C8D703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F360D37-2EA7-924D-BBDB-400BBFA5393F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6177BF8-C8A8-E544-B856-4BEE601CDBED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D5223D3-D7BE-2640-AFFD-173098E9C5D5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26B28CA-1BF5-C443-8F49-977B72323B24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369F759-6DDC-C946-8A10-884D5FFD7DE6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857195D-E824-814D-A21D-FA65CD58EB5F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20176F8-0EFA-694B-B359-699D03C9B1F4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49C490F-9098-164C-99EA-449AD9B35542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93788B6-A1B6-A343-B8B1-222B302EE7D2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1341F95-0AC2-7D41-88D7-4E8AEC95418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7F4CB45-AE26-1645-B85A-7CFD4C51BC78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B4B229F-22AF-5944-A715-D82AAED22B34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37AB551B-FE96-4043-A97F-001AEBB78AAB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6034E18-417D-0A4C-9DF1-951B59D1908E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B0DFCB8-4016-A042-80E0-1C5FFDAE56C8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7F9C98F-94BD-7448-A073-C061D50EB8D5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8DF37D6-E1FE-4441-BB6A-97343938E4AB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35A1DAD-D678-7F4B-A771-B50FA17C780C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DD5F0A4-7AFB-0940-97E6-F59F4B0CB292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766CBB1-51D6-E547-B448-E2A9519C86A0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D491EE8-2F83-1B4C-93B7-CAE76B71ABE7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3AA888C-3DE7-5A4A-ACF9-E0ED196FD81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76E992E-7DB9-B343-9FAD-1C5BFB6C4E8C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3665F38-9053-C044-99D2-943F78228D3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FE46342-7D42-F74B-9E66-9E8FFB2719D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2CCE2D-2CB1-544D-BF3E-CB130FA31327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65A75-2D3D-3546-9159-1E380A79A3E0}"/>
              </a:ext>
            </a:extLst>
          </p:cNvPr>
          <p:cNvSpPr/>
          <p:nvPr/>
        </p:nvSpPr>
        <p:spPr>
          <a:xfrm>
            <a:off x="4078027" y="6378549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Cluster-specific Infrastructure 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(subnets, VPCs, security groups, etc.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4BD2300-FCF3-CA46-99C5-51435B389F87}"/>
              </a:ext>
            </a:extLst>
          </p:cNvPr>
          <p:cNvSpPr/>
          <p:nvPr/>
        </p:nvSpPr>
        <p:spPr>
          <a:xfrm>
            <a:off x="10411683" y="5690783"/>
            <a:ext cx="1388011" cy="16395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Manager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(aka VIM)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AED1F01-BF18-8142-82FF-E8ECF9040D6C}"/>
              </a:ext>
            </a:extLst>
          </p:cNvPr>
          <p:cNvSpPr/>
          <p:nvPr/>
        </p:nvSpPr>
        <p:spPr>
          <a:xfrm>
            <a:off x="4075626" y="6911805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Infrastructure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(Hardware, hypervisor, etc.)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87642B3-AF5C-B84D-91B4-7F4DEB01A7F2}"/>
              </a:ext>
            </a:extLst>
          </p:cNvPr>
          <p:cNvGrpSpPr/>
          <p:nvPr/>
        </p:nvGrpSpPr>
        <p:grpSpPr>
          <a:xfrm>
            <a:off x="4687631" y="4643325"/>
            <a:ext cx="7205439" cy="1639581"/>
            <a:chOff x="616396" y="2610795"/>
            <a:chExt cx="5404079" cy="122968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3340871F-73C4-FF4C-8505-0ECCF2A3E1EE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211" name="L-shape 210">
                <a:extLst>
                  <a:ext uri="{FF2B5EF4-FFF2-40B4-BE49-F238E27FC236}">
                    <a16:creationId xmlns:a16="http://schemas.microsoft.com/office/drawing/2014/main" id="{0FD75DFF-37AE-7145-90CC-DEDB63A23FD9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6FCCAE6D-21DD-7A44-8C3E-843EC7AC108F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4F6F3FA-0677-7C48-9F27-B62BA574FC62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67F2A5-8064-6441-9739-80776DF45A6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15ED570-2885-4741-927C-0B3A150B82E9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CA754CC-4C61-4743-9B15-5E6132D6423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53B2A24-0F92-DF48-8516-F7A1E2E133B9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69F9370-1727-9647-AEE3-669AFDED6DC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F4AC40D-A16B-6548-9EA6-D4EBBC36FC6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DA2C81E-DD00-6F41-98E7-D60F3B308260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8159A4B-4AB8-EA46-B583-4623E1A632C9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FD4D5C9-8AE7-6041-84B3-825DC9B20AB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8A352EA-9178-C146-B3D1-4DEEC22DB581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D671A51-9FA0-0647-AFAB-337524A5A69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446607F-4B31-DE43-96EA-7CB35CCB9D78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1C30A12-DCBB-7543-A05C-ABCB1EE1847A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6D3E00F-5493-5043-8177-FE013F549C75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85BD611-055A-644F-886F-A8D20EB6DB40}"/>
                </a:ext>
              </a:extLst>
            </p:cNvPr>
            <p:cNvSpPr/>
            <p:nvPr/>
          </p:nvSpPr>
          <p:spPr>
            <a:xfrm>
              <a:off x="4909436" y="2842899"/>
              <a:ext cx="1041008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18A7D1A-CD7D-9D40-B7B6-E4EFCD03A766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56C0585-4E8B-DF46-A4D3-8A2CE98BD851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08A056C-412B-824F-AE41-DFA70B9ACAAB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D382464-CEE5-534B-9D3B-775381B94544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699FF75-E1BF-0844-B183-19FF8B92847F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C135955-849C-AF4B-BD22-2B29C81ACEB2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FA6CF2-8CC3-F446-B19D-0B6986C94A04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5196E14-14B0-F846-AC8B-705B72BC2BB7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E4F270C-9410-2244-83D9-2D302385D5D6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71ED08C-5014-9D40-ACFE-72AE777C1EAF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204184E-7C64-7946-9101-651E9A19CDC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9CD782D-31AA-2A48-A688-F10EF7EBCC22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D96C45C-DBB5-8C46-9B23-07BADF1457EC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45C81A4-9862-FA44-A3FF-E3C84706A1A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C634C16-D9BF-F947-85EF-65EFBEF894B0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724581-464C-9B4F-B203-400FED9CB8EF}"/>
              </a:ext>
            </a:extLst>
          </p:cNvPr>
          <p:cNvSpPr/>
          <p:nvPr/>
        </p:nvSpPr>
        <p:spPr>
          <a:xfrm>
            <a:off x="12737540" y="4225123"/>
            <a:ext cx="1538069" cy="6836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Multi Cluster Management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CEA4A05-3327-FA4F-8910-D1B53BD29335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rot="10800000" flipV="1">
            <a:off x="11893070" y="4566947"/>
            <a:ext cx="844469" cy="545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480450D-08CA-7D44-A7D4-98401E10A640}"/>
              </a:ext>
            </a:extLst>
          </p:cNvPr>
          <p:cNvCxnSpPr>
            <a:cxnSpLocks/>
            <a:stCxn id="214" idx="2"/>
            <a:endCxn id="91" idx="3"/>
          </p:cNvCxnSpPr>
          <p:nvPr/>
        </p:nvCxnSpPr>
        <p:spPr>
          <a:xfrm rot="5400000">
            <a:off x="11852236" y="4856230"/>
            <a:ext cx="1601799" cy="170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71574ECC-4822-0E4D-9A71-76E99C09D029}"/>
              </a:ext>
            </a:extLst>
          </p:cNvPr>
          <p:cNvCxnSpPr>
            <a:cxnSpLocks/>
            <a:stCxn id="91" idx="1"/>
            <a:endCxn id="107" idx="3"/>
          </p:cNvCxnSpPr>
          <p:nvPr/>
        </p:nvCxnSpPr>
        <p:spPr>
          <a:xfrm rot="10800000" flipV="1">
            <a:off x="9953799" y="6510573"/>
            <a:ext cx="457887" cy="610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96238CBB-D659-6347-B7E7-EF4121D8F67E}"/>
              </a:ext>
            </a:extLst>
          </p:cNvPr>
          <p:cNvCxnSpPr>
            <a:cxnSpLocks/>
            <a:stCxn id="91" idx="1"/>
            <a:endCxn id="39" idx="3"/>
          </p:cNvCxnSpPr>
          <p:nvPr/>
        </p:nvCxnSpPr>
        <p:spPr>
          <a:xfrm rot="10800000" flipV="1">
            <a:off x="9956198" y="6510573"/>
            <a:ext cx="455485" cy="77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75C5275-790B-A142-8F76-2EB2DDAD51CB}"/>
              </a:ext>
            </a:extLst>
          </p:cNvPr>
          <p:cNvSpPr/>
          <p:nvPr/>
        </p:nvSpPr>
        <p:spPr>
          <a:xfrm>
            <a:off x="4075630" y="3434724"/>
            <a:ext cx="7724065" cy="4185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Application Management (e.g. VNFM)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7A8C4CA-AE46-0F44-B8C7-2759998F969C}"/>
              </a:ext>
            </a:extLst>
          </p:cNvPr>
          <p:cNvSpPr/>
          <p:nvPr/>
        </p:nvSpPr>
        <p:spPr>
          <a:xfrm>
            <a:off x="12865542" y="2757041"/>
            <a:ext cx="1282067" cy="227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Application Vendor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87F6C9F-D8FE-1F44-8F7C-70945590A37F}"/>
              </a:ext>
            </a:extLst>
          </p:cNvPr>
          <p:cNvSpPr/>
          <p:nvPr/>
        </p:nvSpPr>
        <p:spPr>
          <a:xfrm>
            <a:off x="12865541" y="3067062"/>
            <a:ext cx="1282067" cy="2273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Kubernetes Vendor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73061B4-A7C8-1B4D-89F8-48480FB27803}"/>
              </a:ext>
            </a:extLst>
          </p:cNvPr>
          <p:cNvSpPr/>
          <p:nvPr/>
        </p:nvSpPr>
        <p:spPr>
          <a:xfrm>
            <a:off x="12865539" y="3377084"/>
            <a:ext cx="1282067" cy="227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08779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793F419D-4B65-824A-A1AB-F566CA3974AE}"/>
              </a:ext>
            </a:extLst>
          </p:cNvPr>
          <p:cNvSpPr/>
          <p:nvPr/>
        </p:nvSpPr>
        <p:spPr>
          <a:xfrm>
            <a:off x="11619918" y="419165"/>
            <a:ext cx="2968768" cy="85291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 Management and Orchestration (MANO)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B08709-76DF-9D43-9D55-A09E8189A76B}"/>
              </a:ext>
            </a:extLst>
          </p:cNvPr>
          <p:cNvSpPr/>
          <p:nvPr/>
        </p:nvSpPr>
        <p:spPr>
          <a:xfrm>
            <a:off x="1961102" y="1958358"/>
            <a:ext cx="6910265" cy="1842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E53AC-F855-B344-86B1-3B8383E83FD0}"/>
              </a:ext>
            </a:extLst>
          </p:cNvPr>
          <p:cNvSpPr/>
          <p:nvPr/>
        </p:nvSpPr>
        <p:spPr>
          <a:xfrm>
            <a:off x="1851399" y="6667648"/>
            <a:ext cx="8921109" cy="2806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7379C-7C2F-5840-9ED9-5840A7586E4C}"/>
              </a:ext>
            </a:extLst>
          </p:cNvPr>
          <p:cNvSpPr/>
          <p:nvPr/>
        </p:nvSpPr>
        <p:spPr>
          <a:xfrm>
            <a:off x="1968358" y="8460541"/>
            <a:ext cx="8717929" cy="9198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61B75-BB6E-0649-8551-805078A8CB9E}"/>
              </a:ext>
            </a:extLst>
          </p:cNvPr>
          <p:cNvSpPr/>
          <p:nvPr/>
        </p:nvSpPr>
        <p:spPr>
          <a:xfrm>
            <a:off x="12012733" y="2349281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D1965-C12A-E246-B5BA-846FB7BB4539}"/>
              </a:ext>
            </a:extLst>
          </p:cNvPr>
          <p:cNvSpPr/>
          <p:nvPr/>
        </p:nvSpPr>
        <p:spPr>
          <a:xfrm>
            <a:off x="11840136" y="7430374"/>
            <a:ext cx="1487277" cy="12651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Virtualised Infrastructure Manager(s)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B36BF6-8BB1-F745-9F69-33EEC86629CA}"/>
              </a:ext>
            </a:extLst>
          </p:cNvPr>
          <p:cNvSpPr/>
          <p:nvPr/>
        </p:nvSpPr>
        <p:spPr>
          <a:xfrm>
            <a:off x="11840135" y="1059593"/>
            <a:ext cx="2374595" cy="7876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 Orchestrator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ACDD3-B72B-8440-9338-BBACB650E26E}"/>
              </a:ext>
            </a:extLst>
          </p:cNvPr>
          <p:cNvSpPr/>
          <p:nvPr/>
        </p:nvSpPr>
        <p:spPr>
          <a:xfrm>
            <a:off x="11926434" y="2454858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C05FA-A66C-5C4C-9F71-7ED55CD7DA66}"/>
              </a:ext>
            </a:extLst>
          </p:cNvPr>
          <p:cNvSpPr/>
          <p:nvPr/>
        </p:nvSpPr>
        <p:spPr>
          <a:xfrm>
            <a:off x="11840135" y="2566863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Manager(s)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DC0286-8F38-3843-A915-0329AE5DA876}"/>
              </a:ext>
            </a:extLst>
          </p:cNvPr>
          <p:cNvSpPr/>
          <p:nvPr/>
        </p:nvSpPr>
        <p:spPr>
          <a:xfrm>
            <a:off x="2165202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EF8C1-EB99-EA47-B746-B4CC93618796}"/>
              </a:ext>
            </a:extLst>
          </p:cNvPr>
          <p:cNvSpPr/>
          <p:nvPr/>
        </p:nvSpPr>
        <p:spPr>
          <a:xfrm>
            <a:off x="5155153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Hardware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5F389C-DD00-FE4B-9BEC-3A3371C1ACEB}"/>
              </a:ext>
            </a:extLst>
          </p:cNvPr>
          <p:cNvSpPr/>
          <p:nvPr/>
        </p:nvSpPr>
        <p:spPr>
          <a:xfrm>
            <a:off x="8134982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Hardware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642F6D-5EEB-D94A-916E-50F92A2B25CE}"/>
              </a:ext>
            </a:extLst>
          </p:cNvPr>
          <p:cNvSpPr/>
          <p:nvPr/>
        </p:nvSpPr>
        <p:spPr>
          <a:xfrm>
            <a:off x="1968358" y="7913371"/>
            <a:ext cx="4869455" cy="299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Virtualisation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155A7-9EB2-0B4C-A5F0-5916664D2AC0}"/>
              </a:ext>
            </a:extLst>
          </p:cNvPr>
          <p:cNvSpPr/>
          <p:nvPr/>
        </p:nvSpPr>
        <p:spPr>
          <a:xfrm>
            <a:off x="1968358" y="6954729"/>
            <a:ext cx="4869455" cy="7116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0F2F9-D07D-2848-954A-1334BD6BB46A}"/>
              </a:ext>
            </a:extLst>
          </p:cNvPr>
          <p:cNvSpPr/>
          <p:nvPr/>
        </p:nvSpPr>
        <p:spPr>
          <a:xfrm>
            <a:off x="2074855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Computing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4DE4A9-FE33-7944-ADEA-049B84A80C28}"/>
              </a:ext>
            </a:extLst>
          </p:cNvPr>
          <p:cNvSpPr/>
          <p:nvPr/>
        </p:nvSpPr>
        <p:spPr>
          <a:xfrm>
            <a:off x="3659448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A6D736-E4BD-4D43-9344-5ABD6D4193CC}"/>
              </a:ext>
            </a:extLst>
          </p:cNvPr>
          <p:cNvSpPr/>
          <p:nvPr/>
        </p:nvSpPr>
        <p:spPr>
          <a:xfrm>
            <a:off x="5244041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Network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2A2603-3A96-1348-9971-1C15B43FC722}"/>
              </a:ext>
            </a:extLst>
          </p:cNvPr>
          <p:cNvCxnSpPr>
            <a:cxnSpLocks/>
            <a:stCxn id="3" idx="1"/>
            <a:endCxn id="16" idx="3"/>
          </p:cNvCxnSpPr>
          <p:nvPr/>
        </p:nvCxnSpPr>
        <p:spPr>
          <a:xfrm flipH="1">
            <a:off x="10772507" y="8062926"/>
            <a:ext cx="1067628" cy="82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8EC7029-96D9-2647-8105-9AC01FCDC90B}"/>
              </a:ext>
            </a:extLst>
          </p:cNvPr>
          <p:cNvCxnSpPr>
            <a:cxnSpLocks/>
            <a:stCxn id="4" idx="3"/>
            <a:endCxn id="3" idx="3"/>
          </p:cNvCxnSpPr>
          <p:nvPr/>
        </p:nvCxnSpPr>
        <p:spPr>
          <a:xfrm flipH="1">
            <a:off x="13327413" y="1453415"/>
            <a:ext cx="887317" cy="6609511"/>
          </a:xfrm>
          <a:prstGeom prst="bentConnector3">
            <a:avLst>
              <a:gd name="adj1" fmla="val -25763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A30F64-CDC1-4D4E-8B07-B2003F6B4462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12583774" y="1847237"/>
            <a:ext cx="443659" cy="719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514DCD-E637-8548-BB36-B46C50917423}"/>
              </a:ext>
            </a:extLst>
          </p:cNvPr>
          <p:cNvSpPr/>
          <p:nvPr/>
        </p:nvSpPr>
        <p:spPr>
          <a:xfrm>
            <a:off x="1968358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AE2E5B-C927-954B-A868-DEC569EAB191}"/>
              </a:ext>
            </a:extLst>
          </p:cNvPr>
          <p:cNvGrpSpPr/>
          <p:nvPr/>
        </p:nvGrpSpPr>
        <p:grpSpPr>
          <a:xfrm>
            <a:off x="1882124" y="6274049"/>
            <a:ext cx="1659745" cy="158334"/>
            <a:chOff x="278348" y="3115145"/>
            <a:chExt cx="1659745" cy="158334"/>
          </a:xfrm>
        </p:grpSpPr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E1425436-37DD-E546-8996-E30F9BAE3A66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B6246A5-68D4-7F45-AFA8-8D0E55C2A940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C86C70F-7F63-7246-9867-31EDA891838A}"/>
              </a:ext>
            </a:extLst>
          </p:cNvPr>
          <p:cNvSpPr/>
          <p:nvPr/>
        </p:nvSpPr>
        <p:spPr>
          <a:xfrm>
            <a:off x="3776021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C85D7D-88A7-2C4C-962A-77F8F02AD119}"/>
              </a:ext>
            </a:extLst>
          </p:cNvPr>
          <p:cNvGrpSpPr/>
          <p:nvPr/>
        </p:nvGrpSpPr>
        <p:grpSpPr>
          <a:xfrm>
            <a:off x="3689787" y="6274049"/>
            <a:ext cx="1659745" cy="158334"/>
            <a:chOff x="278348" y="3115145"/>
            <a:chExt cx="1659745" cy="158334"/>
          </a:xfrm>
        </p:grpSpPr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4E150B80-44D3-8943-B4E0-9640A1553F2B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9A9FD6-FD9F-674A-89FF-670E62C202DC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EC5B43F-4499-E840-AD4D-18A74CB25B6D}"/>
              </a:ext>
            </a:extLst>
          </p:cNvPr>
          <p:cNvSpPr/>
          <p:nvPr/>
        </p:nvSpPr>
        <p:spPr>
          <a:xfrm>
            <a:off x="5583684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851D95-5251-0343-9642-90CC840CDC02}"/>
              </a:ext>
            </a:extLst>
          </p:cNvPr>
          <p:cNvGrpSpPr/>
          <p:nvPr/>
        </p:nvGrpSpPr>
        <p:grpSpPr>
          <a:xfrm>
            <a:off x="5497450" y="6274049"/>
            <a:ext cx="1659745" cy="158334"/>
            <a:chOff x="278348" y="3115145"/>
            <a:chExt cx="1659745" cy="158334"/>
          </a:xfrm>
        </p:grpSpPr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572F843D-3BC6-E14E-8AA1-0E98F6869A91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34F7E65-0BF4-8849-8854-A8ABAFCE0224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39A7154-3B1B-CF4A-8A4F-A6E328CA8990}"/>
              </a:ext>
            </a:extLst>
          </p:cNvPr>
          <p:cNvSpPr/>
          <p:nvPr/>
        </p:nvSpPr>
        <p:spPr>
          <a:xfrm>
            <a:off x="7391347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7BE445-0DD9-C342-9000-F0DB1FD57570}"/>
              </a:ext>
            </a:extLst>
          </p:cNvPr>
          <p:cNvGrpSpPr/>
          <p:nvPr/>
        </p:nvGrpSpPr>
        <p:grpSpPr>
          <a:xfrm>
            <a:off x="7305113" y="6274049"/>
            <a:ext cx="1659745" cy="158334"/>
            <a:chOff x="278348" y="3115145"/>
            <a:chExt cx="1659745" cy="158334"/>
          </a:xfrm>
        </p:grpSpPr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FC92120A-799F-554E-B8D5-9331BCE7BB98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650EBD-1DC7-C34F-8CA0-260FEF8E8CCB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971BA34-8044-114B-A0B6-CCA7CADA8DF0}"/>
              </a:ext>
            </a:extLst>
          </p:cNvPr>
          <p:cNvSpPr/>
          <p:nvPr/>
        </p:nvSpPr>
        <p:spPr>
          <a:xfrm>
            <a:off x="9199010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4B0BA-049F-C74C-8936-8EC6C888486D}"/>
              </a:ext>
            </a:extLst>
          </p:cNvPr>
          <p:cNvGrpSpPr/>
          <p:nvPr/>
        </p:nvGrpSpPr>
        <p:grpSpPr>
          <a:xfrm>
            <a:off x="9112776" y="6274049"/>
            <a:ext cx="1659745" cy="158334"/>
            <a:chOff x="278348" y="3115145"/>
            <a:chExt cx="1659745" cy="158334"/>
          </a:xfrm>
        </p:grpSpPr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58909CBB-A1D8-4D41-8888-89D424B66F4F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8108E05-2801-DF4B-A395-60DB4DED7954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FC89673-BB78-174F-9FD8-14D5FDD17915}"/>
              </a:ext>
            </a:extLst>
          </p:cNvPr>
          <p:cNvSpPr/>
          <p:nvPr/>
        </p:nvSpPr>
        <p:spPr>
          <a:xfrm>
            <a:off x="9199009" y="4575394"/>
            <a:ext cx="1487277" cy="8416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Management (Kubernetes Control Plane)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1243DD-DE0E-0247-97A1-7EB35AB347DF}"/>
              </a:ext>
            </a:extLst>
          </p:cNvPr>
          <p:cNvSpPr/>
          <p:nvPr/>
        </p:nvSpPr>
        <p:spPr>
          <a:xfrm>
            <a:off x="1968358" y="4575395"/>
            <a:ext cx="6910266" cy="841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</a:t>
            </a:r>
          </a:p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(Kubernetes Worker Nodes, including Container Runtime)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FE7BD5-4736-C44F-AFC4-537CE4034043}"/>
              </a:ext>
            </a:extLst>
          </p:cNvPr>
          <p:cNvSpPr/>
          <p:nvPr/>
        </p:nvSpPr>
        <p:spPr>
          <a:xfrm>
            <a:off x="2068108" y="329033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9DDD73E-ED0D-CA4A-8851-780585355F2F}"/>
              </a:ext>
            </a:extLst>
          </p:cNvPr>
          <p:cNvSpPr/>
          <p:nvPr/>
        </p:nvSpPr>
        <p:spPr>
          <a:xfrm>
            <a:off x="3216956" y="3290329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A9F0CF-11C3-7240-898F-631332BFFB73}"/>
              </a:ext>
            </a:extLst>
          </p:cNvPr>
          <p:cNvSpPr/>
          <p:nvPr/>
        </p:nvSpPr>
        <p:spPr>
          <a:xfrm>
            <a:off x="4365804" y="3290328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952AF2-62FC-1A46-9468-882E1D81D368}"/>
              </a:ext>
            </a:extLst>
          </p:cNvPr>
          <p:cNvSpPr/>
          <p:nvPr/>
        </p:nvSpPr>
        <p:spPr>
          <a:xfrm>
            <a:off x="5514652" y="3290327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8FFB5A-7E96-6C44-BAC8-33C53FB59389}"/>
              </a:ext>
            </a:extLst>
          </p:cNvPr>
          <p:cNvSpPr/>
          <p:nvPr/>
        </p:nvSpPr>
        <p:spPr>
          <a:xfrm>
            <a:off x="6663500" y="3290328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7A3AAF-EDB1-0C4B-9365-7066865B8AB2}"/>
              </a:ext>
            </a:extLst>
          </p:cNvPr>
          <p:cNvSpPr/>
          <p:nvPr/>
        </p:nvSpPr>
        <p:spPr>
          <a:xfrm>
            <a:off x="7812346" y="3290327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7E4140-59C1-CD42-BAE9-4B854CE170DA}"/>
              </a:ext>
            </a:extLst>
          </p:cNvPr>
          <p:cNvSpPr/>
          <p:nvPr/>
        </p:nvSpPr>
        <p:spPr>
          <a:xfrm>
            <a:off x="2068108" y="2838106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AC0059-FF64-9741-B839-423DAEC34386}"/>
              </a:ext>
            </a:extLst>
          </p:cNvPr>
          <p:cNvSpPr/>
          <p:nvPr/>
        </p:nvSpPr>
        <p:spPr>
          <a:xfrm>
            <a:off x="2128440" y="291104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4D3AF-D00D-F54B-B0C2-71B10A94DCAC}"/>
              </a:ext>
            </a:extLst>
          </p:cNvPr>
          <p:cNvSpPr/>
          <p:nvPr/>
        </p:nvSpPr>
        <p:spPr>
          <a:xfrm>
            <a:off x="3225189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EF44BF-3879-914D-B8D2-300E1D27688E}"/>
              </a:ext>
            </a:extLst>
          </p:cNvPr>
          <p:cNvSpPr/>
          <p:nvPr/>
        </p:nvSpPr>
        <p:spPr>
          <a:xfrm>
            <a:off x="3285521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66BBD2-653C-D647-B627-48CBECC0A104}"/>
              </a:ext>
            </a:extLst>
          </p:cNvPr>
          <p:cNvSpPr/>
          <p:nvPr/>
        </p:nvSpPr>
        <p:spPr>
          <a:xfrm>
            <a:off x="4382270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9AAEC4F-2623-D743-8781-43ECFE26DCAF}"/>
              </a:ext>
            </a:extLst>
          </p:cNvPr>
          <p:cNvSpPr/>
          <p:nvPr/>
        </p:nvSpPr>
        <p:spPr>
          <a:xfrm>
            <a:off x="4442602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4D6083D-ABB9-5848-BF01-A5493270FFEC}"/>
              </a:ext>
            </a:extLst>
          </p:cNvPr>
          <p:cNvSpPr/>
          <p:nvPr/>
        </p:nvSpPr>
        <p:spPr>
          <a:xfrm>
            <a:off x="5539351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498908-8AB1-0A40-8DED-E8EEF0D9422A}"/>
              </a:ext>
            </a:extLst>
          </p:cNvPr>
          <p:cNvSpPr/>
          <p:nvPr/>
        </p:nvSpPr>
        <p:spPr>
          <a:xfrm>
            <a:off x="5599683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EB4F1C-600B-7C4F-AAAF-066C31C1FC22}"/>
              </a:ext>
            </a:extLst>
          </p:cNvPr>
          <p:cNvSpPr/>
          <p:nvPr/>
        </p:nvSpPr>
        <p:spPr>
          <a:xfrm>
            <a:off x="6696432" y="2837877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03D43F-06D8-C446-B86F-EE1EA69284C3}"/>
              </a:ext>
            </a:extLst>
          </p:cNvPr>
          <p:cNvSpPr/>
          <p:nvPr/>
        </p:nvSpPr>
        <p:spPr>
          <a:xfrm>
            <a:off x="6756764" y="2910815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009FA8B-33E5-2C41-9BC1-B9B54CF218CE}"/>
              </a:ext>
            </a:extLst>
          </p:cNvPr>
          <p:cNvSpPr/>
          <p:nvPr/>
        </p:nvSpPr>
        <p:spPr>
          <a:xfrm>
            <a:off x="7853513" y="2837877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2E7F20-F76A-2247-8120-92C24B09F821}"/>
              </a:ext>
            </a:extLst>
          </p:cNvPr>
          <p:cNvSpPr/>
          <p:nvPr/>
        </p:nvSpPr>
        <p:spPr>
          <a:xfrm>
            <a:off x="7913845" y="2910815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FAF8CC-5E8A-204A-8ED9-220FCD20DE9E}"/>
              </a:ext>
            </a:extLst>
          </p:cNvPr>
          <p:cNvSpPr/>
          <p:nvPr/>
        </p:nvSpPr>
        <p:spPr>
          <a:xfrm>
            <a:off x="2068108" y="2229613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FDB0014-FC2A-B849-9AD5-C0779C53DC35}"/>
              </a:ext>
            </a:extLst>
          </p:cNvPr>
          <p:cNvSpPr/>
          <p:nvPr/>
        </p:nvSpPr>
        <p:spPr>
          <a:xfrm>
            <a:off x="3216956" y="2229612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866440-8B06-774D-A329-75DC99891DD7}"/>
              </a:ext>
            </a:extLst>
          </p:cNvPr>
          <p:cNvSpPr/>
          <p:nvPr/>
        </p:nvSpPr>
        <p:spPr>
          <a:xfrm>
            <a:off x="4365804" y="2229611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F779980-3BF1-4F40-8361-0E1D1D217B46}"/>
              </a:ext>
            </a:extLst>
          </p:cNvPr>
          <p:cNvSpPr/>
          <p:nvPr/>
        </p:nvSpPr>
        <p:spPr>
          <a:xfrm>
            <a:off x="5514652" y="222961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D26007-BA4E-B248-A158-200928B424C0}"/>
              </a:ext>
            </a:extLst>
          </p:cNvPr>
          <p:cNvSpPr/>
          <p:nvPr/>
        </p:nvSpPr>
        <p:spPr>
          <a:xfrm>
            <a:off x="6663500" y="2229611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4D4E94-355F-4B4A-8849-32512604C7BF}"/>
              </a:ext>
            </a:extLst>
          </p:cNvPr>
          <p:cNvSpPr/>
          <p:nvPr/>
        </p:nvSpPr>
        <p:spPr>
          <a:xfrm>
            <a:off x="7812346" y="222961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0232D4-0293-D340-AC87-EDF1874FA97A}"/>
              </a:ext>
            </a:extLst>
          </p:cNvPr>
          <p:cNvCxnSpPr>
            <a:cxnSpLocks/>
            <a:stCxn id="2" idx="1"/>
            <a:endCxn id="105" idx="3"/>
          </p:cNvCxnSpPr>
          <p:nvPr/>
        </p:nvCxnSpPr>
        <p:spPr>
          <a:xfrm flipH="1" flipV="1">
            <a:off x="8871367" y="2879470"/>
            <a:ext cx="2968768" cy="31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A160AD-FB74-3E41-AE32-9998EF18113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2583774" y="3254760"/>
            <a:ext cx="1" cy="41756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E6EEF31-A9A5-9841-9898-DB0C1B3AD6A9}"/>
              </a:ext>
            </a:extLst>
          </p:cNvPr>
          <p:cNvCxnSpPr>
            <a:cxnSpLocks/>
            <a:stCxn id="2" idx="2"/>
            <a:endCxn id="58" idx="3"/>
          </p:cNvCxnSpPr>
          <p:nvPr/>
        </p:nvCxnSpPr>
        <p:spPr>
          <a:xfrm flipH="1">
            <a:off x="10686286" y="3254760"/>
            <a:ext cx="1897488" cy="174146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B235BB7-5F46-CF49-967B-E19E6BE616CE}"/>
              </a:ext>
            </a:extLst>
          </p:cNvPr>
          <p:cNvSpPr txBox="1"/>
          <p:nvPr/>
        </p:nvSpPr>
        <p:spPr>
          <a:xfrm>
            <a:off x="10977695" y="7657125"/>
            <a:ext cx="72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-Vi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DB4E346-247F-8145-A84E-0D556D0CF383}"/>
              </a:ext>
            </a:extLst>
          </p:cNvPr>
          <p:cNvSpPr txBox="1"/>
          <p:nvPr/>
        </p:nvSpPr>
        <p:spPr>
          <a:xfrm>
            <a:off x="12554550" y="3991609"/>
            <a:ext cx="101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Vnfm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CB3997-4A21-2249-B5ED-D75C36745B29}"/>
              </a:ext>
            </a:extLst>
          </p:cNvPr>
          <p:cNvSpPr txBox="1"/>
          <p:nvPr/>
        </p:nvSpPr>
        <p:spPr>
          <a:xfrm>
            <a:off x="13484742" y="7613782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Or-Vi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C34EF53-859B-8549-B040-6978ACC1BCB1}"/>
              </a:ext>
            </a:extLst>
          </p:cNvPr>
          <p:cNvSpPr txBox="1"/>
          <p:nvPr/>
        </p:nvSpPr>
        <p:spPr>
          <a:xfrm>
            <a:off x="10193562" y="391218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Vnfm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-CISM</a:t>
            </a:r>
          </a:p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(new)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35E18571-B9DE-AF46-BCA9-09228FE9A972}"/>
              </a:ext>
            </a:extLst>
          </p:cNvPr>
          <p:cNvSpPr/>
          <p:nvPr/>
        </p:nvSpPr>
        <p:spPr>
          <a:xfrm>
            <a:off x="1698237" y="3879604"/>
            <a:ext cx="12596843" cy="5989820"/>
          </a:xfrm>
          <a:prstGeom prst="roundRect">
            <a:avLst>
              <a:gd name="adj" fmla="val 735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35120D2-78FA-114F-82DE-0A23FADEAE49}"/>
              </a:ext>
            </a:extLst>
          </p:cNvPr>
          <p:cNvSpPr/>
          <p:nvPr/>
        </p:nvSpPr>
        <p:spPr>
          <a:xfrm>
            <a:off x="2104066" y="3958290"/>
            <a:ext cx="10076528" cy="561918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87EBBFB-823C-9145-B07C-BCCAD67F7830}"/>
              </a:ext>
            </a:extLst>
          </p:cNvPr>
          <p:cNvCxnSpPr>
            <a:cxnSpLocks/>
            <a:stCxn id="59" idx="0"/>
            <a:endCxn id="105" idx="2"/>
          </p:cNvCxnSpPr>
          <p:nvPr/>
        </p:nvCxnSpPr>
        <p:spPr>
          <a:xfrm flipH="1" flipV="1">
            <a:off x="5416235" y="3800582"/>
            <a:ext cx="7256" cy="774813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5B03968-0866-174F-BDAC-59C3DC23749C}"/>
              </a:ext>
            </a:extLst>
          </p:cNvPr>
          <p:cNvCxnSpPr>
            <a:cxnSpLocks/>
          </p:cNvCxnSpPr>
          <p:nvPr/>
        </p:nvCxnSpPr>
        <p:spPr>
          <a:xfrm flipV="1">
            <a:off x="7305113" y="3879604"/>
            <a:ext cx="0" cy="695791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6499307-BA21-BA41-ADA4-2B0ECC8B8E08}"/>
              </a:ext>
            </a:extLst>
          </p:cNvPr>
          <p:cNvCxnSpPr>
            <a:cxnSpLocks/>
          </p:cNvCxnSpPr>
          <p:nvPr/>
        </p:nvCxnSpPr>
        <p:spPr>
          <a:xfrm flipV="1">
            <a:off x="3455635" y="3800582"/>
            <a:ext cx="0" cy="774812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B7141B8-1C67-5247-8F2A-69153083DED1}"/>
              </a:ext>
            </a:extLst>
          </p:cNvPr>
          <p:cNvSpPr txBox="1"/>
          <p:nvPr/>
        </p:nvSpPr>
        <p:spPr>
          <a:xfrm>
            <a:off x="5430876" y="412526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CIS-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(new)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5C1D449-4DB3-EB4F-91BD-17DB46B6CCC1}"/>
              </a:ext>
            </a:extLst>
          </p:cNvPr>
          <p:cNvSpPr/>
          <p:nvPr/>
        </p:nvSpPr>
        <p:spPr>
          <a:xfrm>
            <a:off x="13454696" y="3958288"/>
            <a:ext cx="743638" cy="4254194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4442D55-5802-2943-B42B-FBC79E48532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403086" y="8212482"/>
            <a:ext cx="0" cy="246989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148D99-1127-AC4C-AFA6-D9A5C7DB7FC0}"/>
              </a:ext>
            </a:extLst>
          </p:cNvPr>
          <p:cNvSpPr txBox="1"/>
          <p:nvPr/>
        </p:nvSpPr>
        <p:spPr>
          <a:xfrm>
            <a:off x="3792131" y="8182088"/>
            <a:ext cx="622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Vi-Ha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281BF10-990F-734B-B578-F2547D648A4B}"/>
              </a:ext>
            </a:extLst>
          </p:cNvPr>
          <p:cNvCxnSpPr>
            <a:cxnSpLocks/>
            <a:stCxn id="16" idx="0"/>
            <a:endCxn id="40" idx="2"/>
          </p:cNvCxnSpPr>
          <p:nvPr/>
        </p:nvCxnSpPr>
        <p:spPr>
          <a:xfrm flipV="1">
            <a:off x="6311954" y="6432383"/>
            <a:ext cx="15369" cy="235265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FE5D71A-145F-704E-AC35-C3F4574684F7}"/>
              </a:ext>
            </a:extLst>
          </p:cNvPr>
          <p:cNvSpPr txBox="1"/>
          <p:nvPr/>
        </p:nvSpPr>
        <p:spPr>
          <a:xfrm>
            <a:off x="5688413" y="642254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Vn-Nf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7116767-751E-7841-9AC1-F83DCB61B5DD}"/>
              </a:ext>
            </a:extLst>
          </p:cNvPr>
          <p:cNvSpPr/>
          <p:nvPr/>
        </p:nvSpPr>
        <p:spPr>
          <a:xfrm>
            <a:off x="2104065" y="6481690"/>
            <a:ext cx="11350631" cy="219410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5E753A5-6592-5A4E-ACAA-0E9540FC6BA3}"/>
              </a:ext>
            </a:extLst>
          </p:cNvPr>
          <p:cNvSpPr/>
          <p:nvPr/>
        </p:nvSpPr>
        <p:spPr>
          <a:xfrm>
            <a:off x="12180594" y="3958289"/>
            <a:ext cx="1270061" cy="570055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98D588F-DC6C-9047-BCD8-46F2183347B3}"/>
              </a:ext>
            </a:extLst>
          </p:cNvPr>
          <p:cNvSpPr txBox="1"/>
          <p:nvPr/>
        </p:nvSpPr>
        <p:spPr>
          <a:xfrm>
            <a:off x="15038718" y="5439021"/>
            <a:ext cx="1835689" cy="9835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API / Interface scope of CNTT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FD19C78-A26B-4A4C-9976-E620CA3C6608}"/>
              </a:ext>
            </a:extLst>
          </p:cNvPr>
          <p:cNvSpPr txBox="1"/>
          <p:nvPr/>
        </p:nvSpPr>
        <p:spPr>
          <a:xfrm>
            <a:off x="14902156" y="2504185"/>
            <a:ext cx="2973871" cy="983524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new API / Interface scope of CNTT for Kubernetes RA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86E73C7-6EF1-7144-A206-769E6C79E6A0}"/>
              </a:ext>
            </a:extLst>
          </p:cNvPr>
          <p:cNvCxnSpPr>
            <a:cxnSpLocks/>
            <a:stCxn id="181" idx="1"/>
            <a:endCxn id="146" idx="3"/>
          </p:cNvCxnSpPr>
          <p:nvPr/>
        </p:nvCxnSpPr>
        <p:spPr>
          <a:xfrm flipH="1">
            <a:off x="12180594" y="2995947"/>
            <a:ext cx="2721562" cy="12433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59DF698-8C88-7F48-9052-EB761C57D685}"/>
              </a:ext>
            </a:extLst>
          </p:cNvPr>
          <p:cNvCxnSpPr>
            <a:cxnSpLocks/>
            <a:stCxn id="180" idx="1"/>
            <a:endCxn id="155" idx="3"/>
          </p:cNvCxnSpPr>
          <p:nvPr/>
        </p:nvCxnSpPr>
        <p:spPr>
          <a:xfrm flipH="1">
            <a:off x="14198334" y="5930783"/>
            <a:ext cx="840384" cy="1546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1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457BA25-C44C-4844-8622-AEF72F0CA5F2}"/>
              </a:ext>
            </a:extLst>
          </p:cNvPr>
          <p:cNvSpPr/>
          <p:nvPr/>
        </p:nvSpPr>
        <p:spPr>
          <a:xfrm>
            <a:off x="1319348" y="930442"/>
            <a:ext cx="15525248" cy="84060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F9065-698A-A04E-A3AE-068AFFCC8636}"/>
              </a:ext>
            </a:extLst>
          </p:cNvPr>
          <p:cNvSpPr/>
          <p:nvPr/>
        </p:nvSpPr>
        <p:spPr>
          <a:xfrm>
            <a:off x="2079368" y="8271164"/>
            <a:ext cx="8945648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Physical / virtual compute, storage and network infrastructure</a:t>
            </a:r>
          </a:p>
          <a:p>
            <a:pPr algn="ctr"/>
            <a:r>
              <a:rPr lang="en-GB" dirty="0"/>
              <a:t>(aligns with NFVI)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E15C6-9888-3649-9E7D-7A1AAF9B2D32}"/>
              </a:ext>
            </a:extLst>
          </p:cNvPr>
          <p:cNvSpPr/>
          <p:nvPr/>
        </p:nvSpPr>
        <p:spPr>
          <a:xfrm>
            <a:off x="13330875" y="8271164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Virtual or physical infrastructure management (largely aligns with VIM)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46E01-C510-2D4A-AF49-59A82FAD5160}"/>
              </a:ext>
            </a:extLst>
          </p:cNvPr>
          <p:cNvSpPr/>
          <p:nvPr/>
        </p:nvSpPr>
        <p:spPr>
          <a:xfrm>
            <a:off x="2079368" y="1652646"/>
            <a:ext cx="4380808" cy="6133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Machine (Virtual / Physical)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46E1A-5EB0-9841-8C9F-76BF8EFAC252}"/>
              </a:ext>
            </a:extLst>
          </p:cNvPr>
          <p:cNvSpPr/>
          <p:nvPr/>
        </p:nvSpPr>
        <p:spPr>
          <a:xfrm>
            <a:off x="2456209" y="1995058"/>
            <a:ext cx="3535682" cy="45256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B8F27-16C3-B34E-883A-7DA6BA78E6AC}"/>
              </a:ext>
            </a:extLst>
          </p:cNvPr>
          <p:cNvSpPr/>
          <p:nvPr/>
        </p:nvSpPr>
        <p:spPr>
          <a:xfrm>
            <a:off x="2217912" y="1829958"/>
            <a:ext cx="4012277" cy="5177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4E2F16-6B8B-A543-A910-55AE56ECD280}"/>
              </a:ext>
            </a:extLst>
          </p:cNvPr>
          <p:cNvSpPr/>
          <p:nvPr/>
        </p:nvSpPr>
        <p:spPr>
          <a:xfrm>
            <a:off x="2720028" y="5180212"/>
            <a:ext cx="3099487" cy="752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Worker Node Services (</a:t>
            </a:r>
            <a:r>
              <a:rPr lang="en-GB" dirty="0" err="1"/>
              <a:t>kubelet</a:t>
            </a:r>
            <a:r>
              <a:rPr lang="en-GB" dirty="0"/>
              <a:t>, </a:t>
            </a:r>
            <a:r>
              <a:rPr lang="en-GB" dirty="0" err="1"/>
              <a:t>kube</a:t>
            </a:r>
            <a:r>
              <a:rPr lang="en-GB" dirty="0"/>
              <a:t>-proxy)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B6D4B-96C2-5D40-A95E-123F8F05FCA0}"/>
              </a:ext>
            </a:extLst>
          </p:cNvPr>
          <p:cNvSpPr/>
          <p:nvPr/>
        </p:nvSpPr>
        <p:spPr>
          <a:xfrm>
            <a:off x="6644208" y="4330700"/>
            <a:ext cx="4380808" cy="34555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Master Machine (Virtual / Physical)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D47BF8-098E-8D42-BC05-8694C7FF7B6B}"/>
              </a:ext>
            </a:extLst>
          </p:cNvPr>
          <p:cNvSpPr/>
          <p:nvPr/>
        </p:nvSpPr>
        <p:spPr>
          <a:xfrm>
            <a:off x="7021049" y="4687094"/>
            <a:ext cx="3535682" cy="1833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82B4E-2FBA-7B4E-81D3-43E8A6D78F95}"/>
              </a:ext>
            </a:extLst>
          </p:cNvPr>
          <p:cNvSpPr/>
          <p:nvPr/>
        </p:nvSpPr>
        <p:spPr>
          <a:xfrm>
            <a:off x="6782752" y="4508500"/>
            <a:ext cx="4012277" cy="24991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Master 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322A2-83B7-ED49-88E2-57D9362128C0}"/>
              </a:ext>
            </a:extLst>
          </p:cNvPr>
          <p:cNvSpPr/>
          <p:nvPr/>
        </p:nvSpPr>
        <p:spPr>
          <a:xfrm>
            <a:off x="7122884" y="4865125"/>
            <a:ext cx="2113045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Master Node Services (</a:t>
            </a:r>
            <a:r>
              <a:rPr lang="en-GB" sz="1400" dirty="0" err="1"/>
              <a:t>kube-apiserver</a:t>
            </a:r>
            <a:r>
              <a:rPr lang="en-GB" sz="1400" dirty="0"/>
              <a:t>, controller-managers, DNS, CNI, etc.)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E560E-5377-8644-BE66-4E4AA2BE3C75}"/>
              </a:ext>
            </a:extLst>
          </p:cNvPr>
          <p:cNvSpPr/>
          <p:nvPr/>
        </p:nvSpPr>
        <p:spPr>
          <a:xfrm>
            <a:off x="9235929" y="4865125"/>
            <a:ext cx="1227056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configuration store (</a:t>
            </a:r>
            <a:r>
              <a:rPr lang="en-GB" sz="1400" dirty="0" err="1"/>
              <a:t>etcd</a:t>
            </a:r>
            <a:r>
              <a:rPr lang="en-GB" sz="1400" dirty="0"/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85B355-13C1-5D42-8E5F-B84620FCA782}"/>
              </a:ext>
            </a:extLst>
          </p:cNvPr>
          <p:cNvSpPr/>
          <p:nvPr/>
        </p:nvSpPr>
        <p:spPr>
          <a:xfrm>
            <a:off x="2567628" y="21190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EA0BD6-B132-D64C-ABC9-7F4BB845C261}"/>
              </a:ext>
            </a:extLst>
          </p:cNvPr>
          <p:cNvSpPr/>
          <p:nvPr/>
        </p:nvSpPr>
        <p:spPr>
          <a:xfrm>
            <a:off x="1829238" y="1067232"/>
            <a:ext cx="5191811" cy="2501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CNF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AE7CE3-1F50-1B4A-AC88-EAF6AF24D2C0}"/>
              </a:ext>
            </a:extLst>
          </p:cNvPr>
          <p:cNvSpPr/>
          <p:nvPr/>
        </p:nvSpPr>
        <p:spPr>
          <a:xfrm>
            <a:off x="2720028" y="22714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5D4465-1E6C-FC4F-A864-D1C1446A6127}"/>
              </a:ext>
            </a:extLst>
          </p:cNvPr>
          <p:cNvSpPr/>
          <p:nvPr/>
        </p:nvSpPr>
        <p:spPr>
          <a:xfrm>
            <a:off x="13330855" y="5631985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Kubernetes cluster lifecycle management (e.g. create, update, upgrade, delete)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A97F62-FCDE-014C-9A01-25DDB697AC11}"/>
              </a:ext>
            </a:extLst>
          </p:cNvPr>
          <p:cNvSpPr/>
          <p:nvPr/>
        </p:nvSpPr>
        <p:spPr>
          <a:xfrm rot="16200000">
            <a:off x="4658624" y="1180636"/>
            <a:ext cx="3696624" cy="98170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Kubernetes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500C0C-6AF0-7A48-BC9D-F0F404527FBB}"/>
              </a:ext>
            </a:extLst>
          </p:cNvPr>
          <p:cNvSpPr/>
          <p:nvPr/>
        </p:nvSpPr>
        <p:spPr>
          <a:xfrm>
            <a:off x="13330855" y="1652645"/>
            <a:ext cx="3405447" cy="13602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Kubernetes-based Application / VNF Management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27636-99A4-8B4F-8EDA-4348E9358DF1}"/>
              </a:ext>
            </a:extLst>
          </p:cNvPr>
          <p:cNvSpPr/>
          <p:nvPr/>
        </p:nvSpPr>
        <p:spPr>
          <a:xfrm>
            <a:off x="13753418" y="2394113"/>
            <a:ext cx="2560319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Kubernetes-based Application Package Management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AD5AD7-51EE-1248-9D5B-2729A0856A6A}"/>
              </a:ext>
            </a:extLst>
          </p:cNvPr>
          <p:cNvCxnSpPr>
            <a:stCxn id="55" idx="2"/>
            <a:endCxn id="4" idx="0"/>
          </p:cNvCxnSpPr>
          <p:nvPr/>
        </p:nvCxnSpPr>
        <p:spPr>
          <a:xfrm>
            <a:off x="15033579" y="6546385"/>
            <a:ext cx="20" cy="172477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8837AF-C05B-6D44-8D69-DF78B00930F0}"/>
              </a:ext>
            </a:extLst>
          </p:cNvPr>
          <p:cNvSpPr txBox="1"/>
          <p:nvPr/>
        </p:nvSpPr>
        <p:spPr>
          <a:xfrm>
            <a:off x="15033595" y="6845299"/>
            <a:ext cx="1702707" cy="118110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K8s LCM talks to VIM for VM/BM LCM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DB8C67-8BBB-C443-9227-F9B6C5A2DDE0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11025016" y="8728364"/>
            <a:ext cx="2305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E4624F-5DCB-1043-8D8B-A67892FCA506}"/>
              </a:ext>
            </a:extLst>
          </p:cNvPr>
          <p:cNvSpPr txBox="1"/>
          <p:nvPr/>
        </p:nvSpPr>
        <p:spPr>
          <a:xfrm>
            <a:off x="11909010" y="5715565"/>
            <a:ext cx="1702707" cy="45719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Manages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F3A46B-5AAC-EA42-AC38-1262CD47E00F}"/>
              </a:ext>
            </a:extLst>
          </p:cNvPr>
          <p:cNvCxnSpPr>
            <a:cxnSpLocks/>
            <a:stCxn id="55" idx="1"/>
            <a:endCxn id="56" idx="2"/>
          </p:cNvCxnSpPr>
          <p:nvPr/>
        </p:nvCxnSpPr>
        <p:spPr>
          <a:xfrm flipH="1">
            <a:off x="11415486" y="6089185"/>
            <a:ext cx="191536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369103D-549F-ED45-9F51-DDEB08CF2E7F}"/>
              </a:ext>
            </a:extLst>
          </p:cNvPr>
          <p:cNvSpPr txBox="1"/>
          <p:nvPr/>
        </p:nvSpPr>
        <p:spPr>
          <a:xfrm>
            <a:off x="11780553" y="8423564"/>
            <a:ext cx="1702707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6132050-BC45-5A4B-94C6-6E94C771CC70}"/>
              </a:ext>
            </a:extLst>
          </p:cNvPr>
          <p:cNvSpPr/>
          <p:nvPr/>
        </p:nvSpPr>
        <p:spPr>
          <a:xfrm>
            <a:off x="4142137" y="21190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A2C73CE-29B8-1B46-B68E-8D55EE78F9E0}"/>
              </a:ext>
            </a:extLst>
          </p:cNvPr>
          <p:cNvSpPr/>
          <p:nvPr/>
        </p:nvSpPr>
        <p:spPr>
          <a:xfrm>
            <a:off x="4294537" y="22714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703C92-46E8-4B48-8DA5-F02C67735368}"/>
              </a:ext>
            </a:extLst>
          </p:cNvPr>
          <p:cNvSpPr/>
          <p:nvPr/>
        </p:nvSpPr>
        <p:spPr>
          <a:xfrm>
            <a:off x="4446937" y="24238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075B3C-0780-2340-A7E6-2954D1D56313}"/>
              </a:ext>
            </a:extLst>
          </p:cNvPr>
          <p:cNvSpPr/>
          <p:nvPr/>
        </p:nvSpPr>
        <p:spPr>
          <a:xfrm>
            <a:off x="2872428" y="24238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9C2B41-106B-104B-BF3C-8A5499904E04}"/>
              </a:ext>
            </a:extLst>
          </p:cNvPr>
          <p:cNvSpPr txBox="1"/>
          <p:nvPr/>
        </p:nvSpPr>
        <p:spPr>
          <a:xfrm>
            <a:off x="9421585" y="1890492"/>
            <a:ext cx="3118410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 (via Kubernetes API)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FD515C-1EB2-1340-A101-BD757A121F38}"/>
              </a:ext>
            </a:extLst>
          </p:cNvPr>
          <p:cNvCxnSpPr>
            <a:cxnSpLocks/>
            <a:stCxn id="57" idx="1"/>
            <a:endCxn id="38" idx="3"/>
          </p:cNvCxnSpPr>
          <p:nvPr/>
        </p:nvCxnSpPr>
        <p:spPr>
          <a:xfrm flipH="1" flipV="1">
            <a:off x="7021049" y="2318081"/>
            <a:ext cx="6309806" cy="1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749444-54BC-F947-B248-7430EB06A618}"/>
              </a:ext>
            </a:extLst>
          </p:cNvPr>
          <p:cNvCxnSpPr>
            <a:cxnSpLocks/>
            <a:stCxn id="86" idx="2"/>
            <a:endCxn id="20" idx="0"/>
          </p:cNvCxnSpPr>
          <p:nvPr/>
        </p:nvCxnSpPr>
        <p:spPr>
          <a:xfrm flipH="1">
            <a:off x="8179407" y="2347685"/>
            <a:ext cx="2801383" cy="25174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57A996-7B20-244D-A7C2-400A0FCB889F}"/>
              </a:ext>
            </a:extLst>
          </p:cNvPr>
          <p:cNvCxnSpPr>
            <a:cxnSpLocks/>
          </p:cNvCxnSpPr>
          <p:nvPr/>
        </p:nvCxnSpPr>
        <p:spPr>
          <a:xfrm>
            <a:off x="1319348" y="3886200"/>
            <a:ext cx="155252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EF541EC-0287-E941-9F65-8B8FAA28EF80}"/>
              </a:ext>
            </a:extLst>
          </p:cNvPr>
          <p:cNvSpPr txBox="1"/>
          <p:nvPr/>
        </p:nvSpPr>
        <p:spPr>
          <a:xfrm>
            <a:off x="14733359" y="3956518"/>
            <a:ext cx="2185353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 RA2 Scope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9D99C3-FA8F-5B4C-A1E6-F8115297DFE8}"/>
              </a:ext>
            </a:extLst>
          </p:cNvPr>
          <p:cNvSpPr txBox="1"/>
          <p:nvPr/>
        </p:nvSpPr>
        <p:spPr>
          <a:xfrm>
            <a:off x="14734903" y="3439847"/>
            <a:ext cx="2183810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Out of RA2 Scope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6E75ED1-19F3-4C40-9044-CE5BBF58F722}"/>
              </a:ext>
            </a:extLst>
          </p:cNvPr>
          <p:cNvCxnSpPr>
            <a:cxnSpLocks/>
          </p:cNvCxnSpPr>
          <p:nvPr/>
        </p:nvCxnSpPr>
        <p:spPr>
          <a:xfrm>
            <a:off x="9145587" y="5932616"/>
            <a:ext cx="4622664" cy="23385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BE270F4-21E3-AC4B-965D-A4C44B0FD8F7}"/>
              </a:ext>
            </a:extLst>
          </p:cNvPr>
          <p:cNvSpPr txBox="1"/>
          <p:nvPr/>
        </p:nvSpPr>
        <p:spPr>
          <a:xfrm>
            <a:off x="12003083" y="6688163"/>
            <a:ext cx="2076142" cy="88970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Manages via Kubernetes Cloud Providers or custom controller (e.g. CRDs, Operator)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4FBCF62-2473-4348-BA5E-50515C363FD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8834612" y="7786255"/>
            <a:ext cx="0" cy="48490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B83A9B5-CE64-2C41-9023-2A1D31D1A14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269771" y="7786256"/>
            <a:ext cx="1" cy="50591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61D67FB-B72B-6641-8757-80F79518C296}"/>
              </a:ext>
            </a:extLst>
          </p:cNvPr>
          <p:cNvSpPr txBox="1"/>
          <p:nvPr/>
        </p:nvSpPr>
        <p:spPr>
          <a:xfrm>
            <a:off x="7021049" y="7985526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48E96F7-2079-9D40-B2C6-9B5ED73EB8F6}"/>
              </a:ext>
            </a:extLst>
          </p:cNvPr>
          <p:cNvSpPr txBox="1"/>
          <p:nvPr/>
        </p:nvSpPr>
        <p:spPr>
          <a:xfrm>
            <a:off x="2455295" y="8006532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7E9D0D-DE52-6D40-971C-33A04A86994A}"/>
              </a:ext>
            </a:extLst>
          </p:cNvPr>
          <p:cNvSpPr/>
          <p:nvPr/>
        </p:nvSpPr>
        <p:spPr>
          <a:xfrm>
            <a:off x="13330853" y="4379177"/>
            <a:ext cx="3405447" cy="11522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Kubernetes-based Application Artefact Storage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750D78-B07D-C943-A841-C0F1A002D634}"/>
              </a:ext>
            </a:extLst>
          </p:cNvPr>
          <p:cNvSpPr/>
          <p:nvPr/>
        </p:nvSpPr>
        <p:spPr>
          <a:xfrm>
            <a:off x="13686332" y="4974697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Container Registry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979C8C-416A-FF45-ADF9-02C4FE657697}"/>
              </a:ext>
            </a:extLst>
          </p:cNvPr>
          <p:cNvSpPr/>
          <p:nvPr/>
        </p:nvSpPr>
        <p:spPr>
          <a:xfrm>
            <a:off x="15256029" y="4967765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Helm Chart Repo (e.g.)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7E377B-5101-6D4D-A1DF-BE1548E13CE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6552192" y="6520691"/>
            <a:ext cx="570692" cy="175047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89BF3C-CA33-174B-B325-C722E0A1161E}"/>
              </a:ext>
            </a:extLst>
          </p:cNvPr>
          <p:cNvSpPr txBox="1"/>
          <p:nvPr/>
        </p:nvSpPr>
        <p:spPr>
          <a:xfrm>
            <a:off x="4812937" y="7944999"/>
            <a:ext cx="2149055" cy="347171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r>
              <a:rPr lang="en-GB" dirty="0"/>
              <a:t>Manages resources via Kubernetes controller (e.g. </a:t>
            </a:r>
            <a:r>
              <a:rPr lang="en-GB" dirty="0" err="1"/>
              <a:t>kubevirt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449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E8EB78-39BC-2244-A340-52E49B144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654309"/>
              </p:ext>
            </p:extLst>
          </p:nvPr>
        </p:nvGraphicFramePr>
        <p:xfrm>
          <a:off x="513347" y="2598821"/>
          <a:ext cx="17389642" cy="6610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39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756</Words>
  <Application>Microsoft Macintosh PowerPoint</Application>
  <PresentationFormat>Custom</PresentationFormat>
  <Paragraphs>242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Vodafone Rg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Kivlin, Tom, Vodafone Group</dc:creator>
  <cp:lastModifiedBy>Kivlin, Tom, Vodafone Group</cp:lastModifiedBy>
  <cp:revision>10</cp:revision>
  <dcterms:created xsi:type="dcterms:W3CDTF">2019-11-05T12:09:58Z</dcterms:created>
  <dcterms:modified xsi:type="dcterms:W3CDTF">2019-12-24T11:23:48Z</dcterms:modified>
</cp:coreProperties>
</file>