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2600"/>
    <a:srgbClr val="011893"/>
    <a:srgbClr val="005493"/>
    <a:srgbClr val="0432FF"/>
    <a:srgbClr val="76D6FF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/>
    <p:restoredTop sz="97097"/>
  </p:normalViewPr>
  <p:slideViewPr>
    <p:cSldViewPr snapToGrid="0" snapToObjects="1">
      <p:cViewPr varScale="1">
        <p:scale>
          <a:sx n="155" d="100"/>
          <a:sy n="155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1138-B1D3-F84F-B853-F24AABC42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42996-3BE2-7F41-9DEE-AAD076852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E5203-FD71-004E-BBDD-16AEA204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9648-8968-EC41-A131-797A8BC0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AFE0-583A-E342-A1C3-9FFDA4D6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1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BDEB-820F-0948-AA46-B888A3CE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7672E-1D7A-8447-A7DF-AACB8CFA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78C0-4097-2A40-AF48-4AAFA4A9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BAB6-6107-814F-B819-983EE487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C353E-71EF-8145-A81E-AB4D5D3D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6C1A2-E874-0E4B-8574-F93248F35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877AF-357A-9940-9673-F066EFE71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9A1A-2C40-C247-8534-E46946B9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BC49-CB4C-C046-8B99-08DB9606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A6BB-642B-6B49-A704-B980A62E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FB53-AFB9-4A49-9FDF-0F1E6845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7CAB-595F-6E46-99AC-F575F2A69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50FD-B2DA-164E-818B-4CD8F8B1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4FE8-B4BF-B34F-85C3-7666DD9D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FD0C-7AA1-6146-80C2-8EED0F22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2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877C-7D1D-C24E-925D-02742AD0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D5593-4AD3-2344-941A-15CC2DBE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A98CD-9618-7741-A7A9-2323EFA2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DC09-DC9C-D540-B4B0-6CEF0F9C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790D1-9A6E-CC44-9B36-30D1F808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E865-4EB0-084A-99F1-75839A67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26F6-194B-6849-8891-98C5F98EC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4A728-96F5-B546-BDE0-A08315C14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1FA9C-70E5-DF4F-85DB-44A67447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FFEFF-CCB0-6B4F-BE88-A05422E2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6A103-53D4-BF46-85A5-F1C424C3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80FD-EDBE-3445-AEEC-B9B73519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90300-419C-F740-B9FC-235F9B60C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AD99E-2480-494D-89E1-F6A44D1EB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8A74F-ED0D-8A42-B100-FB5741FB6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DD868-98BD-5244-8A88-3DDE80358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DD598-0AE8-4741-AEA2-595CBBD9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27F1F-B42D-B943-80D5-D566FB5B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96EEE-08CD-084E-A8F1-2298CF34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0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2148-2519-FD4E-A92A-1E01909D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5E145-EB93-C343-984E-1A8157E5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D4813-AD8F-9E4F-B0D0-BF70DB43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64193-5BC9-E646-9E0F-25893CF5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5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E9500-1A72-9A41-95FF-7B7594CA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26414-10FD-1640-81FD-4C13C66F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0F3C9-9C07-EA44-8BD0-BFFCEE03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C9D3-BC94-C046-BEAE-063D023C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5275-57D9-1841-B74B-90D7C5987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14071-E35E-AA4C-AD59-E05ED5CB4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6D011-BED8-324A-BC68-7D064230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41F7C-BB11-DD40-BFAA-A47027D5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B99B6-FA4E-5449-9493-9002245A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22A5-7F6C-324B-B90B-CF9A38E5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B3503-C731-9246-A074-1F949A428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448EB-DAB4-C244-8F54-1536576B0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668EF-9002-F848-80F8-83AB91A2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25222-1C5D-1F4B-8E6C-9C9A9B9C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C7DC0-81FD-CA48-BFD1-746A5B56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64764-04E4-5547-A35E-00AA5E4E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AAA5-4C18-D643-BBDC-345A03F8E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E45A-732F-8347-93E5-E23929444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1C0A-928C-C849-B2F5-B85B90885069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B34D-27A6-E04E-9179-8DE010A84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A85E-B4F4-164D-BD55-13218CF75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2A89B6D-974B-0F4D-BD2B-4B5165EB3FF2}"/>
              </a:ext>
            </a:extLst>
          </p:cNvPr>
          <p:cNvSpPr/>
          <p:nvPr/>
        </p:nvSpPr>
        <p:spPr>
          <a:xfrm>
            <a:off x="2572270" y="4914884"/>
            <a:ext cx="4464000" cy="1611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6838"/>
            <a:r>
              <a:rPr lang="en-US" sz="1400" dirty="0">
                <a:solidFill>
                  <a:schemeClr val="tx1"/>
                </a:solidFill>
              </a:rPr>
              <a:t>OPNFV test tooling / RC-2 test suite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4A8C3-54BD-ED49-91C8-10649CA5362C}"/>
              </a:ext>
            </a:extLst>
          </p:cNvPr>
          <p:cNvSpPr/>
          <p:nvPr/>
        </p:nvSpPr>
        <p:spPr>
          <a:xfrm>
            <a:off x="2572270" y="771375"/>
            <a:ext cx="4464000" cy="1241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6838"/>
            <a:r>
              <a:rPr lang="en-US" sz="1400" dirty="0">
                <a:solidFill>
                  <a:schemeClr val="tx1"/>
                </a:solidFill>
              </a:rPr>
              <a:t>upstream Kubernetes deployers and components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510914-5793-2645-987D-BBBA7DA778AB}"/>
              </a:ext>
            </a:extLst>
          </p:cNvPr>
          <p:cNvSpPr/>
          <p:nvPr/>
        </p:nvSpPr>
        <p:spPr>
          <a:xfrm>
            <a:off x="2220686" y="2688771"/>
            <a:ext cx="7576457" cy="1523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6838" lvl="1">
              <a:tabLst>
                <a:tab pos="127952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OPNFV </a:t>
            </a:r>
            <a:r>
              <a:rPr lang="en-US" sz="1400" dirty="0" err="1">
                <a:solidFill>
                  <a:schemeClr val="tx1"/>
                </a:solidFill>
              </a:rPr>
              <a:t>Kuberef</a:t>
            </a:r>
            <a:r>
              <a:rPr lang="en-US" sz="1400" dirty="0">
                <a:solidFill>
                  <a:schemeClr val="tx1"/>
                </a:solidFill>
              </a:rPr>
              <a:t>: RI-2 integration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33BE3B-0D35-F64D-888B-259E7B2CEB7A}"/>
              </a:ext>
            </a:extLst>
          </p:cNvPr>
          <p:cNvSpPr/>
          <p:nvPr/>
        </p:nvSpPr>
        <p:spPr>
          <a:xfrm>
            <a:off x="2816453" y="1134834"/>
            <a:ext cx="1175657" cy="6759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BMRA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AE587-DFBA-694D-A936-9F3435AA8D06}"/>
              </a:ext>
            </a:extLst>
          </p:cNvPr>
          <p:cNvSpPr/>
          <p:nvPr/>
        </p:nvSpPr>
        <p:spPr>
          <a:xfrm>
            <a:off x="4217982" y="1134835"/>
            <a:ext cx="1175657" cy="6759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CNF Testbed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B406F-F312-8448-8903-1765E2DDA37D}"/>
              </a:ext>
            </a:extLst>
          </p:cNvPr>
          <p:cNvSpPr/>
          <p:nvPr/>
        </p:nvSpPr>
        <p:spPr>
          <a:xfrm>
            <a:off x="5596388" y="1134835"/>
            <a:ext cx="1175657" cy="6759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Airship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DAE23F-2396-5C4D-9147-94B726A6C967}"/>
              </a:ext>
            </a:extLst>
          </p:cNvPr>
          <p:cNvSpPr/>
          <p:nvPr/>
        </p:nvSpPr>
        <p:spPr>
          <a:xfrm>
            <a:off x="2471061" y="3102431"/>
            <a:ext cx="1926771" cy="8733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and Configuration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1E88A-A77F-3E45-841B-056BE4B372DB}"/>
              </a:ext>
            </a:extLst>
          </p:cNvPr>
          <p:cNvSpPr/>
          <p:nvPr/>
        </p:nvSpPr>
        <p:spPr>
          <a:xfrm>
            <a:off x="2816453" y="5192475"/>
            <a:ext cx="3951515" cy="5279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Functest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0775DA-D840-3443-B666-CB27427EED84}"/>
              </a:ext>
            </a:extLst>
          </p:cNvPr>
          <p:cNvSpPr/>
          <p:nvPr/>
        </p:nvSpPr>
        <p:spPr>
          <a:xfrm>
            <a:off x="4985661" y="3102431"/>
            <a:ext cx="1926771" cy="8733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Continuous</a:t>
            </a:r>
          </a:p>
          <a:p>
            <a:pPr algn="ctr"/>
            <a:r>
              <a:rPr lang="en-US" sz="1400" dirty="0"/>
              <a:t>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007355-B41E-1049-BCDB-A90EFC944CE1}"/>
              </a:ext>
            </a:extLst>
          </p:cNvPr>
          <p:cNvSpPr/>
          <p:nvPr/>
        </p:nvSpPr>
        <p:spPr>
          <a:xfrm>
            <a:off x="7500261" y="3102431"/>
            <a:ext cx="1926771" cy="8733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2C85C-CF73-D547-A599-2D5D11467CBF}"/>
              </a:ext>
            </a:extLst>
          </p:cNvPr>
          <p:cNvSpPr/>
          <p:nvPr/>
        </p:nvSpPr>
        <p:spPr>
          <a:xfrm>
            <a:off x="2816453" y="5720431"/>
            <a:ext cx="1175657" cy="653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 conformance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8E815-519C-DF42-9180-95A43E313972}"/>
              </a:ext>
            </a:extLst>
          </p:cNvPr>
          <p:cNvSpPr/>
          <p:nvPr/>
        </p:nvSpPr>
        <p:spPr>
          <a:xfrm>
            <a:off x="4204382" y="5720430"/>
            <a:ext cx="1175657" cy="653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</a:t>
            </a:r>
            <a:br>
              <a:rPr lang="en-US" sz="1400" dirty="0"/>
            </a:br>
            <a:r>
              <a:rPr lang="en-US" sz="1400" dirty="0"/>
              <a:t>end-to-end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17EE4A-AFFA-A344-882E-C4A905E5B7F7}"/>
              </a:ext>
            </a:extLst>
          </p:cNvPr>
          <p:cNvSpPr/>
          <p:nvPr/>
        </p:nvSpPr>
        <p:spPr>
          <a:xfrm>
            <a:off x="5592311" y="5720429"/>
            <a:ext cx="1175657" cy="653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</a:t>
            </a:r>
            <a:br>
              <a:rPr lang="en-US" sz="1400" dirty="0"/>
            </a:br>
            <a:r>
              <a:rPr lang="en-US" sz="1400" dirty="0"/>
              <a:t>CNFs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1B1A154-6985-0844-B0E4-A2729B4EE7CF}"/>
              </a:ext>
            </a:extLst>
          </p:cNvPr>
          <p:cNvSpPr/>
          <p:nvPr/>
        </p:nvSpPr>
        <p:spPr>
          <a:xfrm>
            <a:off x="4603973" y="2119200"/>
            <a:ext cx="386441" cy="538838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A96C0BD-1818-A148-81EB-1D10A995CAE2}"/>
              </a:ext>
            </a:extLst>
          </p:cNvPr>
          <p:cNvCxnSpPr>
            <a:cxnSpLocks/>
            <a:stCxn id="10" idx="0"/>
            <a:endCxn id="17" idx="3"/>
          </p:cNvCxnSpPr>
          <p:nvPr/>
        </p:nvCxnSpPr>
        <p:spPr>
          <a:xfrm rot="16200000" flipV="1">
            <a:off x="6894774" y="1533557"/>
            <a:ext cx="1710371" cy="14273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9884D5-05A2-A34F-A705-B1E6C3222361}"/>
              </a:ext>
            </a:extLst>
          </p:cNvPr>
          <p:cNvSpPr/>
          <p:nvPr/>
        </p:nvSpPr>
        <p:spPr>
          <a:xfrm>
            <a:off x="10640790" y="2939107"/>
            <a:ext cx="1175657" cy="1023257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RC-2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18E0FB-FD4E-A547-8919-F59E81BF1C42}"/>
              </a:ext>
            </a:extLst>
          </p:cNvPr>
          <p:cNvSpPr/>
          <p:nvPr/>
        </p:nvSpPr>
        <p:spPr>
          <a:xfrm>
            <a:off x="413662" y="2939107"/>
            <a:ext cx="1175657" cy="1023257"/>
          </a:xfrm>
          <a:prstGeom prst="rect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RA-2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A46798E-4540-7049-A945-35C1EA7D28B9}"/>
              </a:ext>
            </a:extLst>
          </p:cNvPr>
          <p:cNvCxnSpPr>
            <a:cxnSpLocks/>
            <a:stCxn id="63" idx="0"/>
            <a:endCxn id="23" idx="0"/>
          </p:cNvCxnSpPr>
          <p:nvPr/>
        </p:nvCxnSpPr>
        <p:spPr>
          <a:xfrm rot="16200000" flipV="1">
            <a:off x="4887087" y="-946488"/>
            <a:ext cx="169935" cy="7941125"/>
          </a:xfrm>
          <a:prstGeom prst="bentConnector3">
            <a:avLst>
              <a:gd name="adj1" fmla="val 15548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>
            <a:extLst>
              <a:ext uri="{FF2B5EF4-FFF2-40B4-BE49-F238E27FC236}">
                <a16:creationId xmlns:a16="http://schemas.microsoft.com/office/drawing/2014/main" id="{58826084-2988-3B49-84F1-3DE54230FCF9}"/>
              </a:ext>
            </a:extLst>
          </p:cNvPr>
          <p:cNvSpPr/>
          <p:nvPr/>
        </p:nvSpPr>
        <p:spPr>
          <a:xfrm rot="10800000">
            <a:off x="4603973" y="4280544"/>
            <a:ext cx="386441" cy="5388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968F0E4-A7E4-6341-A484-490E61803082}"/>
              </a:ext>
            </a:extLst>
          </p:cNvPr>
          <p:cNvCxnSpPr>
            <a:cxnSpLocks/>
            <a:stCxn id="10" idx="2"/>
            <a:endCxn id="24" idx="3"/>
          </p:cNvCxnSpPr>
          <p:nvPr/>
        </p:nvCxnSpPr>
        <p:spPr>
          <a:xfrm rot="5400000">
            <a:off x="6877617" y="4134400"/>
            <a:ext cx="1744684" cy="14273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44AA5CF-AB22-6045-8F78-7614D92DEFCC}"/>
              </a:ext>
            </a:extLst>
          </p:cNvPr>
          <p:cNvSpPr/>
          <p:nvPr/>
        </p:nvSpPr>
        <p:spPr>
          <a:xfrm>
            <a:off x="5040459" y="4411921"/>
            <a:ext cx="1257300" cy="325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execution of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RC-2 test suite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B32BE2-D065-6242-8DB6-C2BC71B29466}"/>
              </a:ext>
            </a:extLst>
          </p:cNvPr>
          <p:cNvSpPr/>
          <p:nvPr/>
        </p:nvSpPr>
        <p:spPr>
          <a:xfrm>
            <a:off x="7206346" y="4973137"/>
            <a:ext cx="2030186" cy="806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test results,</a:t>
            </a:r>
          </a:p>
          <a:p>
            <a:r>
              <a:rPr lang="en-US" sz="1400" dirty="0">
                <a:solidFill>
                  <a:schemeClr val="tx1"/>
                </a:solidFill>
              </a:rPr>
              <a:t>gaps,</a:t>
            </a:r>
          </a:p>
          <a:p>
            <a:r>
              <a:rPr lang="en-US" sz="1400" dirty="0">
                <a:solidFill>
                  <a:schemeClr val="tx1"/>
                </a:solidFill>
              </a:rPr>
              <a:t>bug reports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AFBE4-A6C5-C54B-89EA-F3D472523CAE}"/>
              </a:ext>
            </a:extLst>
          </p:cNvPr>
          <p:cNvSpPr/>
          <p:nvPr/>
        </p:nvSpPr>
        <p:spPr>
          <a:xfrm>
            <a:off x="10708826" y="2241289"/>
            <a:ext cx="1627414" cy="44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refinement of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test case selection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FFCC0DD-A548-6B4F-8618-D9B1496C8612}"/>
              </a:ext>
            </a:extLst>
          </p:cNvPr>
          <p:cNvSpPr/>
          <p:nvPr/>
        </p:nvSpPr>
        <p:spPr>
          <a:xfrm>
            <a:off x="-81634" y="4193391"/>
            <a:ext cx="1627414" cy="679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refinement of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architecture requirements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C7EE339-E454-904A-A934-735D9A7C1C7F}"/>
              </a:ext>
            </a:extLst>
          </p:cNvPr>
          <p:cNvSpPr/>
          <p:nvPr/>
        </p:nvSpPr>
        <p:spPr>
          <a:xfrm>
            <a:off x="3218245" y="116637"/>
            <a:ext cx="3589108" cy="428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 results &amp; supported capabilities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45AED3A9-467B-1041-88A1-4A8B0794CAA9}"/>
              </a:ext>
            </a:extLst>
          </p:cNvPr>
          <p:cNvCxnSpPr>
            <a:cxnSpLocks/>
            <a:stCxn id="22" idx="3"/>
            <a:endCxn id="22" idx="0"/>
          </p:cNvCxnSpPr>
          <p:nvPr/>
        </p:nvCxnSpPr>
        <p:spPr>
          <a:xfrm flipH="1" flipV="1">
            <a:off x="11228619" y="2939107"/>
            <a:ext cx="587828" cy="511629"/>
          </a:xfrm>
          <a:prstGeom prst="curvedConnector4">
            <a:avLst>
              <a:gd name="adj1" fmla="val -38889"/>
              <a:gd name="adj2" fmla="val 1446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D6360BBA-E8FF-5041-98BD-7D846F1B37B7}"/>
              </a:ext>
            </a:extLst>
          </p:cNvPr>
          <p:cNvCxnSpPr>
            <a:cxnSpLocks/>
            <a:stCxn id="23" idx="1"/>
            <a:endCxn id="23" idx="2"/>
          </p:cNvCxnSpPr>
          <p:nvPr/>
        </p:nvCxnSpPr>
        <p:spPr>
          <a:xfrm rot="10800000" flipH="1" flipV="1">
            <a:off x="413661" y="3450736"/>
            <a:ext cx="587829" cy="511628"/>
          </a:xfrm>
          <a:prstGeom prst="curvedConnector4">
            <a:avLst>
              <a:gd name="adj1" fmla="val -38889"/>
              <a:gd name="adj2" fmla="val 1446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1A6FBD1-C107-3246-8FCF-3FD1E82DD477}"/>
              </a:ext>
            </a:extLst>
          </p:cNvPr>
          <p:cNvSpPr/>
          <p:nvPr/>
        </p:nvSpPr>
        <p:spPr>
          <a:xfrm>
            <a:off x="4969172" y="2226101"/>
            <a:ext cx="1257300" cy="325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consumption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5B21C-E04D-7148-8837-089156F4345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397832" y="3539089"/>
            <a:ext cx="587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21B447-4AAC-DA4C-B290-FF2D14E8C74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912432" y="3539089"/>
            <a:ext cx="587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B0C52A-8FB0-CC47-928D-1B383B24318A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1589319" y="3450300"/>
            <a:ext cx="631367" cy="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4C3558D-3F8E-F64B-853D-1694F4A2DD1B}"/>
              </a:ext>
            </a:extLst>
          </p:cNvPr>
          <p:cNvSpPr/>
          <p:nvPr/>
        </p:nvSpPr>
        <p:spPr>
          <a:xfrm>
            <a:off x="8777516" y="3109042"/>
            <a:ext cx="330200" cy="279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BACDEB9-A702-2846-A19C-9ACDE39B8B7B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9797143" y="3450300"/>
            <a:ext cx="843647" cy="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CDD700B5-9479-F34C-9CE4-E062BBD8568F}"/>
              </a:ext>
            </a:extLst>
          </p:cNvPr>
          <p:cNvCxnSpPr>
            <a:cxnSpLocks/>
          </p:cNvCxnSpPr>
          <p:nvPr/>
        </p:nvCxnSpPr>
        <p:spPr>
          <a:xfrm rot="5400000">
            <a:off x="8074292" y="2930953"/>
            <a:ext cx="2057436" cy="41334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5E48C26-C4E0-4343-9291-66B71ACD24D8}"/>
              </a:ext>
            </a:extLst>
          </p:cNvPr>
          <p:cNvSpPr/>
          <p:nvPr/>
        </p:nvSpPr>
        <p:spPr>
          <a:xfrm>
            <a:off x="7834489" y="5914996"/>
            <a:ext cx="2874337" cy="44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refinement of test case selection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C8E1BC-5FD4-9A44-8813-50F23ACB60D6}"/>
              </a:ext>
            </a:extLst>
          </p:cNvPr>
          <p:cNvSpPr/>
          <p:nvPr/>
        </p:nvSpPr>
        <p:spPr>
          <a:xfrm>
            <a:off x="3962783" y="5861599"/>
            <a:ext cx="270926" cy="44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1A6B9A5-38A6-104C-8D61-693F3566F9E1}"/>
              </a:ext>
            </a:extLst>
          </p:cNvPr>
          <p:cNvSpPr/>
          <p:nvPr/>
        </p:nvSpPr>
        <p:spPr>
          <a:xfrm>
            <a:off x="5350712" y="5859775"/>
            <a:ext cx="270926" cy="44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3CF54B-EA6C-E64A-A1C2-3E3246CD1BA3}"/>
              </a:ext>
            </a:extLst>
          </p:cNvPr>
          <p:cNvSpPr/>
          <p:nvPr/>
        </p:nvSpPr>
        <p:spPr>
          <a:xfrm>
            <a:off x="3968222" y="1258836"/>
            <a:ext cx="270926" cy="44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00FBC0C-307D-8941-BFBA-011BA64D43E6}"/>
              </a:ext>
            </a:extLst>
          </p:cNvPr>
          <p:cNvSpPr/>
          <p:nvPr/>
        </p:nvSpPr>
        <p:spPr>
          <a:xfrm>
            <a:off x="5357052" y="1258836"/>
            <a:ext cx="270926" cy="44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7999174-2555-5948-BA50-DB90D17DC93C}"/>
              </a:ext>
            </a:extLst>
          </p:cNvPr>
          <p:cNvSpPr/>
          <p:nvPr/>
        </p:nvSpPr>
        <p:spPr>
          <a:xfrm>
            <a:off x="7095138" y="1332953"/>
            <a:ext cx="1195619" cy="806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test results,</a:t>
            </a:r>
          </a:p>
          <a:p>
            <a:r>
              <a:rPr lang="en-US" sz="1400" dirty="0">
                <a:solidFill>
                  <a:schemeClr val="tx1"/>
                </a:solidFill>
              </a:rPr>
              <a:t>gaps,</a:t>
            </a:r>
          </a:p>
          <a:p>
            <a:r>
              <a:rPr lang="en-US" sz="1400" dirty="0">
                <a:solidFill>
                  <a:schemeClr val="tx1"/>
                </a:solidFill>
              </a:rPr>
              <a:t>bug reports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0C4383C-E69B-0946-B673-78141E5A2B9E}"/>
              </a:ext>
            </a:extLst>
          </p:cNvPr>
          <p:cNvSpPr/>
          <p:nvPr/>
        </p:nvSpPr>
        <p:spPr>
          <a:xfrm>
            <a:off x="1617354" y="3161290"/>
            <a:ext cx="568031" cy="325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reqs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A9F491C-2989-DB4B-8BCD-2762242C016E}"/>
              </a:ext>
            </a:extLst>
          </p:cNvPr>
          <p:cNvSpPr/>
          <p:nvPr/>
        </p:nvSpPr>
        <p:spPr>
          <a:xfrm>
            <a:off x="9885298" y="3170007"/>
            <a:ext cx="722540" cy="325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3861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87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 Kunz</dc:creator>
  <cp:lastModifiedBy>Georg Kunz</cp:lastModifiedBy>
  <cp:revision>19</cp:revision>
  <dcterms:created xsi:type="dcterms:W3CDTF">2020-07-22T14:55:46Z</dcterms:created>
  <dcterms:modified xsi:type="dcterms:W3CDTF">2020-07-23T11:21:29Z</dcterms:modified>
</cp:coreProperties>
</file>