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4F44F-266A-44DF-981F-B20E709E0D88}" v="1" dt="2021-09-08T21:14:39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rtley" userId="a170d456-558b-4bfb-8993-eab8e1306763" providerId="ADAL" clId="{86375D26-2995-4C28-B10D-3822659D4D2B}"/>
    <pc:docChg chg="delSld">
      <pc:chgData name="John Hartley" userId="a170d456-558b-4bfb-8993-eab8e1306763" providerId="ADAL" clId="{86375D26-2995-4C28-B10D-3822659D4D2B}" dt="2021-09-08T21:32:28.042" v="0" actId="47"/>
      <pc:docMkLst>
        <pc:docMk/>
      </pc:docMkLst>
      <pc:sldChg chg="del">
        <pc:chgData name="John Hartley" userId="a170d456-558b-4bfb-8993-eab8e1306763" providerId="ADAL" clId="{86375D26-2995-4C28-B10D-3822659D4D2B}" dt="2021-09-08T21:32:28.042" v="0" actId="47"/>
        <pc:sldMkLst>
          <pc:docMk/>
          <pc:sldMk cId="3729088671" sldId="1448943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Anuket</a:t>
            </a:r>
            <a:r>
              <a:rPr lang="en-AU"/>
              <a:t> Storage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67893" y="1330043"/>
            <a:ext cx="4378034" cy="1530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18000" rIns="18000" bIns="18000" rtlCol="0" anchor="t"/>
          <a:lstStyle/>
          <a:p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</a:p>
          <a:p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6601123" y="1828803"/>
            <a:ext cx="552666" cy="37913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 High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4173" y="2576950"/>
            <a:ext cx="773507" cy="30431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Transactional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7700" y="3782296"/>
            <a:ext cx="905050" cy="1837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3222" y="4655135"/>
            <a:ext cx="1177645" cy="9649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84767" y="1191492"/>
            <a:ext cx="13854" cy="4387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12473" y="5735782"/>
            <a:ext cx="4433454" cy="22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2254939" y="1825226"/>
            <a:ext cx="401301" cy="328936"/>
          </a:xfrm>
          <a:custGeom>
            <a:avLst/>
            <a:gdLst>
              <a:gd name="T0" fmla="*/ 1165 w 1284"/>
              <a:gd name="T1" fmla="*/ 764 h 1169"/>
              <a:gd name="T2" fmla="*/ 1283 w 1284"/>
              <a:gd name="T3" fmla="*/ 819 h 1169"/>
              <a:gd name="T4" fmla="*/ 118 w 1284"/>
              <a:gd name="T5" fmla="*/ 936 h 1169"/>
              <a:gd name="T6" fmla="*/ 0 w 1284"/>
              <a:gd name="T7" fmla="*/ 819 h 1169"/>
              <a:gd name="T8" fmla="*/ 25 w 1284"/>
              <a:gd name="T9" fmla="*/ 737 h 1169"/>
              <a:gd name="T10" fmla="*/ 194 w 1284"/>
              <a:gd name="T11" fmla="*/ 764 h 1169"/>
              <a:gd name="T12" fmla="*/ 1036 w 1284"/>
              <a:gd name="T13" fmla="*/ 849 h 1169"/>
              <a:gd name="T14" fmla="*/ 1195 w 1284"/>
              <a:gd name="T15" fmla="*/ 455 h 1169"/>
              <a:gd name="T16" fmla="*/ 1037 w 1284"/>
              <a:gd name="T17" fmla="*/ 87 h 1169"/>
              <a:gd name="T18" fmla="*/ 88 w 1284"/>
              <a:gd name="T19" fmla="*/ 248 h 1169"/>
              <a:gd name="T20" fmla="*/ 246 w 1284"/>
              <a:gd name="T21" fmla="*/ 617 h 1169"/>
              <a:gd name="T22" fmla="*/ 1195 w 1284"/>
              <a:gd name="T23" fmla="*/ 455 h 1169"/>
              <a:gd name="T24" fmla="*/ 1283 w 1284"/>
              <a:gd name="T25" fmla="*/ 117 h 1169"/>
              <a:gd name="T26" fmla="*/ 1165 w 1284"/>
              <a:gd name="T27" fmla="*/ 705 h 1169"/>
              <a:gd name="T28" fmla="*/ 42 w 1284"/>
              <a:gd name="T29" fmla="*/ 679 h 1169"/>
              <a:gd name="T30" fmla="*/ 0 w 1284"/>
              <a:gd name="T31" fmla="*/ 117 h 1169"/>
              <a:gd name="T32" fmla="*/ 1165 w 1284"/>
              <a:gd name="T33" fmla="*/ 0 h 1169"/>
              <a:gd name="T34" fmla="*/ 726 w 1284"/>
              <a:gd name="T35" fmla="*/ 400 h 1169"/>
              <a:gd name="T36" fmla="*/ 616 w 1284"/>
              <a:gd name="T37" fmla="*/ 295 h 1169"/>
              <a:gd name="T38" fmla="*/ 705 w 1284"/>
              <a:gd name="T39" fmla="*/ 287 h 1169"/>
              <a:gd name="T40" fmla="*/ 661 w 1284"/>
              <a:gd name="T41" fmla="*/ 231 h 1169"/>
              <a:gd name="T42" fmla="*/ 622 w 1284"/>
              <a:gd name="T43" fmla="*/ 197 h 1169"/>
              <a:gd name="T44" fmla="*/ 557 w 1284"/>
              <a:gd name="T45" fmla="*/ 302 h 1169"/>
              <a:gd name="T46" fmla="*/ 667 w 1284"/>
              <a:gd name="T47" fmla="*/ 406 h 1169"/>
              <a:gd name="T48" fmla="*/ 567 w 1284"/>
              <a:gd name="T49" fmla="*/ 413 h 1169"/>
              <a:gd name="T50" fmla="*/ 621 w 1284"/>
              <a:gd name="T51" fmla="*/ 474 h 1169"/>
              <a:gd name="T52" fmla="*/ 658 w 1284"/>
              <a:gd name="T53" fmla="*/ 510 h 1169"/>
              <a:gd name="T54" fmla="*/ 641 w 1284"/>
              <a:gd name="T55" fmla="*/ 144 h 1169"/>
              <a:gd name="T56" fmla="*/ 641 w 1284"/>
              <a:gd name="T57" fmla="*/ 560 h 1169"/>
              <a:gd name="T58" fmla="*/ 641 w 1284"/>
              <a:gd name="T59" fmla="*/ 144 h 1169"/>
              <a:gd name="T60" fmla="*/ 1165 w 1284"/>
              <a:gd name="T61" fmla="*/ 995 h 1169"/>
              <a:gd name="T62" fmla="*/ 1283 w 1284"/>
              <a:gd name="T63" fmla="*/ 1050 h 1169"/>
              <a:gd name="T64" fmla="*/ 118 w 1284"/>
              <a:gd name="T65" fmla="*/ 1168 h 1169"/>
              <a:gd name="T66" fmla="*/ 0 w 1284"/>
              <a:gd name="T67" fmla="*/ 1050 h 1169"/>
              <a:gd name="T68" fmla="*/ 25 w 1284"/>
              <a:gd name="T69" fmla="*/ 969 h 1169"/>
              <a:gd name="T70" fmla="*/ 194 w 1284"/>
              <a:gd name="T71" fmla="*/ 995 h 1169"/>
              <a:gd name="T72" fmla="*/ 1036 w 1284"/>
              <a:gd name="T73" fmla="*/ 108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4" h="1169">
                <a:moveTo>
                  <a:pt x="1085" y="764"/>
                </a:moveTo>
                <a:lnTo>
                  <a:pt x="1165" y="764"/>
                </a:lnTo>
                <a:cubicBezTo>
                  <a:pt x="1211" y="764"/>
                  <a:pt x="1252" y="746"/>
                  <a:pt x="1283" y="718"/>
                </a:cubicBezTo>
                <a:lnTo>
                  <a:pt x="1283" y="819"/>
                </a:lnTo>
                <a:cubicBezTo>
                  <a:pt x="1283" y="884"/>
                  <a:pt x="1230" y="936"/>
                  <a:pt x="1165" y="936"/>
                </a:cubicBezTo>
                <a:lnTo>
                  <a:pt x="118" y="936"/>
                </a:lnTo>
                <a:cubicBezTo>
                  <a:pt x="90" y="936"/>
                  <a:pt x="57" y="923"/>
                  <a:pt x="42" y="910"/>
                </a:cubicBezTo>
                <a:cubicBezTo>
                  <a:pt x="23" y="894"/>
                  <a:pt x="0" y="855"/>
                  <a:pt x="0" y="819"/>
                </a:cubicBezTo>
                <a:lnTo>
                  <a:pt x="0" y="737"/>
                </a:lnTo>
                <a:lnTo>
                  <a:pt x="25" y="737"/>
                </a:lnTo>
                <a:cubicBezTo>
                  <a:pt x="53" y="754"/>
                  <a:pt x="85" y="764"/>
                  <a:pt x="118" y="764"/>
                </a:cubicBezTo>
                <a:lnTo>
                  <a:pt x="194" y="764"/>
                </a:lnTo>
                <a:cubicBezTo>
                  <a:pt x="216" y="788"/>
                  <a:pt x="234" y="816"/>
                  <a:pt x="246" y="849"/>
                </a:cubicBezTo>
                <a:lnTo>
                  <a:pt x="1036" y="849"/>
                </a:lnTo>
                <a:cubicBezTo>
                  <a:pt x="1048" y="816"/>
                  <a:pt x="1064" y="788"/>
                  <a:pt x="1085" y="764"/>
                </a:cubicBezTo>
                <a:close/>
                <a:moveTo>
                  <a:pt x="1195" y="455"/>
                </a:moveTo>
                <a:lnTo>
                  <a:pt x="1195" y="249"/>
                </a:lnTo>
                <a:cubicBezTo>
                  <a:pt x="1125" y="226"/>
                  <a:pt x="1065" y="172"/>
                  <a:pt x="1037" y="87"/>
                </a:cubicBezTo>
                <a:lnTo>
                  <a:pt x="246" y="87"/>
                </a:lnTo>
                <a:cubicBezTo>
                  <a:pt x="216" y="167"/>
                  <a:pt x="155" y="223"/>
                  <a:pt x="88" y="248"/>
                </a:cubicBezTo>
                <a:lnTo>
                  <a:pt x="88" y="457"/>
                </a:lnTo>
                <a:cubicBezTo>
                  <a:pt x="154" y="482"/>
                  <a:pt x="217" y="539"/>
                  <a:pt x="246" y="617"/>
                </a:cubicBezTo>
                <a:lnTo>
                  <a:pt x="1036" y="617"/>
                </a:lnTo>
                <a:cubicBezTo>
                  <a:pt x="1065" y="537"/>
                  <a:pt x="1126" y="480"/>
                  <a:pt x="1195" y="455"/>
                </a:cubicBezTo>
                <a:close/>
                <a:moveTo>
                  <a:pt x="1165" y="0"/>
                </a:moveTo>
                <a:cubicBezTo>
                  <a:pt x="1230" y="0"/>
                  <a:pt x="1283" y="52"/>
                  <a:pt x="1283" y="117"/>
                </a:cubicBezTo>
                <a:lnTo>
                  <a:pt x="1283" y="587"/>
                </a:lnTo>
                <a:cubicBezTo>
                  <a:pt x="1283" y="652"/>
                  <a:pt x="1230" y="705"/>
                  <a:pt x="1165" y="705"/>
                </a:cubicBezTo>
                <a:lnTo>
                  <a:pt x="118" y="705"/>
                </a:lnTo>
                <a:cubicBezTo>
                  <a:pt x="90" y="705"/>
                  <a:pt x="57" y="692"/>
                  <a:pt x="42" y="679"/>
                </a:cubicBezTo>
                <a:cubicBezTo>
                  <a:pt x="23" y="662"/>
                  <a:pt x="0" y="623"/>
                  <a:pt x="0" y="587"/>
                </a:cubicBezTo>
                <a:lnTo>
                  <a:pt x="0" y="117"/>
                </a:lnTo>
                <a:cubicBezTo>
                  <a:pt x="0" y="52"/>
                  <a:pt x="53" y="0"/>
                  <a:pt x="118" y="0"/>
                </a:cubicBezTo>
                <a:lnTo>
                  <a:pt x="1165" y="0"/>
                </a:lnTo>
                <a:close/>
                <a:moveTo>
                  <a:pt x="658" y="471"/>
                </a:moveTo>
                <a:cubicBezTo>
                  <a:pt x="702" y="464"/>
                  <a:pt x="726" y="434"/>
                  <a:pt x="726" y="400"/>
                </a:cubicBezTo>
                <a:cubicBezTo>
                  <a:pt x="726" y="366"/>
                  <a:pt x="708" y="344"/>
                  <a:pt x="662" y="328"/>
                </a:cubicBezTo>
                <a:cubicBezTo>
                  <a:pt x="630" y="316"/>
                  <a:pt x="616" y="308"/>
                  <a:pt x="616" y="295"/>
                </a:cubicBezTo>
                <a:cubicBezTo>
                  <a:pt x="616" y="284"/>
                  <a:pt x="624" y="274"/>
                  <a:pt x="649" y="274"/>
                </a:cubicBezTo>
                <a:cubicBezTo>
                  <a:pt x="677" y="274"/>
                  <a:pt x="695" y="283"/>
                  <a:pt x="705" y="287"/>
                </a:cubicBezTo>
                <a:lnTo>
                  <a:pt x="716" y="243"/>
                </a:lnTo>
                <a:cubicBezTo>
                  <a:pt x="703" y="237"/>
                  <a:pt x="685" y="232"/>
                  <a:pt x="661" y="231"/>
                </a:cubicBezTo>
                <a:lnTo>
                  <a:pt x="661" y="197"/>
                </a:lnTo>
                <a:lnTo>
                  <a:pt x="622" y="197"/>
                </a:lnTo>
                <a:lnTo>
                  <a:pt x="622" y="233"/>
                </a:lnTo>
                <a:cubicBezTo>
                  <a:pt x="581" y="241"/>
                  <a:pt x="557" y="268"/>
                  <a:pt x="557" y="302"/>
                </a:cubicBezTo>
                <a:cubicBezTo>
                  <a:pt x="557" y="339"/>
                  <a:pt x="585" y="358"/>
                  <a:pt x="627" y="372"/>
                </a:cubicBezTo>
                <a:cubicBezTo>
                  <a:pt x="655" y="382"/>
                  <a:pt x="667" y="391"/>
                  <a:pt x="667" y="406"/>
                </a:cubicBezTo>
                <a:cubicBezTo>
                  <a:pt x="667" y="421"/>
                  <a:pt x="652" y="429"/>
                  <a:pt x="630" y="429"/>
                </a:cubicBezTo>
                <a:cubicBezTo>
                  <a:pt x="605" y="429"/>
                  <a:pt x="583" y="421"/>
                  <a:pt x="567" y="413"/>
                </a:cubicBezTo>
                <a:lnTo>
                  <a:pt x="555" y="457"/>
                </a:lnTo>
                <a:cubicBezTo>
                  <a:pt x="570" y="466"/>
                  <a:pt x="595" y="473"/>
                  <a:pt x="621" y="474"/>
                </a:cubicBezTo>
                <a:lnTo>
                  <a:pt x="621" y="510"/>
                </a:lnTo>
                <a:lnTo>
                  <a:pt x="658" y="510"/>
                </a:lnTo>
                <a:lnTo>
                  <a:pt x="658" y="471"/>
                </a:lnTo>
                <a:close/>
                <a:moveTo>
                  <a:pt x="641" y="144"/>
                </a:moveTo>
                <a:cubicBezTo>
                  <a:pt x="756" y="144"/>
                  <a:pt x="849" y="237"/>
                  <a:pt x="849" y="352"/>
                </a:cubicBezTo>
                <a:cubicBezTo>
                  <a:pt x="849" y="467"/>
                  <a:pt x="756" y="560"/>
                  <a:pt x="641" y="560"/>
                </a:cubicBezTo>
                <a:cubicBezTo>
                  <a:pt x="526" y="560"/>
                  <a:pt x="432" y="467"/>
                  <a:pt x="432" y="352"/>
                </a:cubicBezTo>
                <a:cubicBezTo>
                  <a:pt x="432" y="237"/>
                  <a:pt x="526" y="144"/>
                  <a:pt x="641" y="144"/>
                </a:cubicBezTo>
                <a:close/>
                <a:moveTo>
                  <a:pt x="1085" y="995"/>
                </a:moveTo>
                <a:lnTo>
                  <a:pt x="1165" y="995"/>
                </a:lnTo>
                <a:cubicBezTo>
                  <a:pt x="1211" y="995"/>
                  <a:pt x="1252" y="978"/>
                  <a:pt x="1283" y="950"/>
                </a:cubicBezTo>
                <a:lnTo>
                  <a:pt x="1283" y="1050"/>
                </a:lnTo>
                <a:cubicBezTo>
                  <a:pt x="1283" y="1115"/>
                  <a:pt x="1230" y="1168"/>
                  <a:pt x="1165" y="1168"/>
                </a:cubicBezTo>
                <a:lnTo>
                  <a:pt x="118" y="1168"/>
                </a:lnTo>
                <a:cubicBezTo>
                  <a:pt x="90" y="1168"/>
                  <a:pt x="57" y="1155"/>
                  <a:pt x="42" y="1142"/>
                </a:cubicBezTo>
                <a:cubicBezTo>
                  <a:pt x="23" y="1125"/>
                  <a:pt x="0" y="1086"/>
                  <a:pt x="0" y="1050"/>
                </a:cubicBezTo>
                <a:lnTo>
                  <a:pt x="0" y="969"/>
                </a:lnTo>
                <a:lnTo>
                  <a:pt x="25" y="969"/>
                </a:lnTo>
                <a:cubicBezTo>
                  <a:pt x="53" y="986"/>
                  <a:pt x="85" y="995"/>
                  <a:pt x="118" y="995"/>
                </a:cubicBezTo>
                <a:lnTo>
                  <a:pt x="194" y="995"/>
                </a:lnTo>
                <a:cubicBezTo>
                  <a:pt x="216" y="1019"/>
                  <a:pt x="234" y="1048"/>
                  <a:pt x="246" y="1080"/>
                </a:cubicBezTo>
                <a:lnTo>
                  <a:pt x="1036" y="1080"/>
                </a:lnTo>
                <a:cubicBezTo>
                  <a:pt x="1048" y="1048"/>
                  <a:pt x="1064" y="1019"/>
                  <a:pt x="1085" y="9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6649153" y="5832758"/>
            <a:ext cx="375099" cy="361209"/>
          </a:xfrm>
          <a:custGeom>
            <a:avLst/>
            <a:gdLst>
              <a:gd name="T0" fmla="*/ 1195 w 1201"/>
              <a:gd name="T1" fmla="*/ 0 h 1285"/>
              <a:gd name="T2" fmla="*/ 1200 w 1201"/>
              <a:gd name="T3" fmla="*/ 847 h 1285"/>
              <a:gd name="T4" fmla="*/ 1173 w 1201"/>
              <a:gd name="T5" fmla="*/ 864 h 1285"/>
              <a:gd name="T6" fmla="*/ 928 w 1201"/>
              <a:gd name="T7" fmla="*/ 923 h 1285"/>
              <a:gd name="T8" fmla="*/ 776 w 1201"/>
              <a:gd name="T9" fmla="*/ 896 h 1285"/>
              <a:gd name="T10" fmla="*/ 603 w 1201"/>
              <a:gd name="T11" fmla="*/ 869 h 1285"/>
              <a:gd name="T12" fmla="*/ 368 w 1201"/>
              <a:gd name="T13" fmla="*/ 976 h 1285"/>
              <a:gd name="T14" fmla="*/ 464 w 1201"/>
              <a:gd name="T15" fmla="*/ 1248 h 1285"/>
              <a:gd name="T16" fmla="*/ 361 w 1201"/>
              <a:gd name="T17" fmla="*/ 1284 h 1285"/>
              <a:gd name="T18" fmla="*/ 282 w 1201"/>
              <a:gd name="T19" fmla="*/ 1059 h 1285"/>
              <a:gd name="T20" fmla="*/ 282 w 1201"/>
              <a:gd name="T21" fmla="*/ 1059 h 1285"/>
              <a:gd name="T22" fmla="*/ 0 w 1201"/>
              <a:gd name="T23" fmla="*/ 266 h 1285"/>
              <a:gd name="T24" fmla="*/ 16 w 1201"/>
              <a:gd name="T25" fmla="*/ 250 h 1285"/>
              <a:gd name="T26" fmla="*/ 489 w 1201"/>
              <a:gd name="T27" fmla="*/ 60 h 1285"/>
              <a:gd name="T28" fmla="*/ 722 w 1201"/>
              <a:gd name="T29" fmla="*/ 125 h 1285"/>
              <a:gd name="T30" fmla="*/ 874 w 1201"/>
              <a:gd name="T31" fmla="*/ 169 h 1285"/>
              <a:gd name="T32" fmla="*/ 1113 w 1201"/>
              <a:gd name="T33" fmla="*/ 71 h 1285"/>
              <a:gd name="T34" fmla="*/ 1195 w 1201"/>
              <a:gd name="T35" fmla="*/ 0 h 1285"/>
              <a:gd name="T36" fmla="*/ 923 w 1201"/>
              <a:gd name="T37" fmla="*/ 820 h 1285"/>
              <a:gd name="T38" fmla="*/ 995 w 1201"/>
              <a:gd name="T39" fmla="*/ 813 h 1285"/>
              <a:gd name="T40" fmla="*/ 983 w 1201"/>
              <a:gd name="T41" fmla="*/ 636 h 1285"/>
              <a:gd name="T42" fmla="*/ 983 w 1201"/>
              <a:gd name="T43" fmla="*/ 636 h 1285"/>
              <a:gd name="T44" fmla="*/ 983 w 1201"/>
              <a:gd name="T45" fmla="*/ 636 h 1285"/>
              <a:gd name="T46" fmla="*/ 1097 w 1201"/>
              <a:gd name="T47" fmla="*/ 598 h 1285"/>
              <a:gd name="T48" fmla="*/ 1097 w 1201"/>
              <a:gd name="T49" fmla="*/ 367 h 1285"/>
              <a:gd name="T50" fmla="*/ 967 w 1201"/>
              <a:gd name="T51" fmla="*/ 429 h 1285"/>
              <a:gd name="T52" fmla="*/ 954 w 1201"/>
              <a:gd name="T53" fmla="*/ 257 h 1285"/>
              <a:gd name="T54" fmla="*/ 880 w 1201"/>
              <a:gd name="T55" fmla="*/ 266 h 1285"/>
              <a:gd name="T56" fmla="*/ 727 w 1201"/>
              <a:gd name="T57" fmla="*/ 231 h 1285"/>
              <a:gd name="T58" fmla="*/ 766 w 1201"/>
              <a:gd name="T59" fmla="*/ 402 h 1285"/>
              <a:gd name="T60" fmla="*/ 581 w 1201"/>
              <a:gd name="T61" fmla="*/ 337 h 1285"/>
              <a:gd name="T62" fmla="*/ 535 w 1201"/>
              <a:gd name="T63" fmla="*/ 161 h 1285"/>
              <a:gd name="T64" fmla="*/ 494 w 1201"/>
              <a:gd name="T65" fmla="*/ 158 h 1285"/>
              <a:gd name="T66" fmla="*/ 274 w 1201"/>
              <a:gd name="T67" fmla="*/ 200 h 1285"/>
              <a:gd name="T68" fmla="*/ 342 w 1201"/>
              <a:gd name="T69" fmla="*/ 370 h 1285"/>
              <a:gd name="T70" fmla="*/ 186 w 1201"/>
              <a:gd name="T71" fmla="*/ 457 h 1285"/>
              <a:gd name="T72" fmla="*/ 273 w 1201"/>
              <a:gd name="T73" fmla="*/ 705 h 1285"/>
              <a:gd name="T74" fmla="*/ 423 w 1201"/>
              <a:gd name="T75" fmla="*/ 608 h 1285"/>
              <a:gd name="T76" fmla="*/ 492 w 1201"/>
              <a:gd name="T77" fmla="*/ 783 h 1285"/>
              <a:gd name="T78" fmla="*/ 592 w 1201"/>
              <a:gd name="T79" fmla="*/ 766 h 1285"/>
              <a:gd name="T80" fmla="*/ 696 w 1201"/>
              <a:gd name="T81" fmla="*/ 774 h 1285"/>
              <a:gd name="T82" fmla="*/ 646 w 1201"/>
              <a:gd name="T83" fmla="*/ 592 h 1285"/>
              <a:gd name="T84" fmla="*/ 820 w 1201"/>
              <a:gd name="T85" fmla="*/ 636 h 1285"/>
              <a:gd name="T86" fmla="*/ 861 w 1201"/>
              <a:gd name="T87" fmla="*/ 814 h 1285"/>
              <a:gd name="T88" fmla="*/ 923 w 1201"/>
              <a:gd name="T89" fmla="*/ 820 h 1285"/>
              <a:gd name="T90" fmla="*/ 983 w 1201"/>
              <a:gd name="T91" fmla="*/ 636 h 1285"/>
              <a:gd name="T92" fmla="*/ 983 w 1201"/>
              <a:gd name="T93" fmla="*/ 636 h 1285"/>
              <a:gd name="T94" fmla="*/ 901 w 1201"/>
              <a:gd name="T95" fmla="*/ 641 h 1285"/>
              <a:gd name="T96" fmla="*/ 815 w 1201"/>
              <a:gd name="T97" fmla="*/ 630 h 1285"/>
              <a:gd name="T98" fmla="*/ 766 w 1201"/>
              <a:gd name="T99" fmla="*/ 408 h 1285"/>
              <a:gd name="T100" fmla="*/ 890 w 1201"/>
              <a:gd name="T101" fmla="*/ 440 h 1285"/>
              <a:gd name="T102" fmla="*/ 967 w 1201"/>
              <a:gd name="T103" fmla="*/ 429 h 1285"/>
              <a:gd name="T104" fmla="*/ 983 w 1201"/>
              <a:gd name="T105" fmla="*/ 636 h 1285"/>
              <a:gd name="T106" fmla="*/ 537 w 1201"/>
              <a:gd name="T107" fmla="*/ 337 h 1285"/>
              <a:gd name="T108" fmla="*/ 581 w 1201"/>
              <a:gd name="T109" fmla="*/ 337 h 1285"/>
              <a:gd name="T110" fmla="*/ 646 w 1201"/>
              <a:gd name="T111" fmla="*/ 587 h 1285"/>
              <a:gd name="T112" fmla="*/ 548 w 1201"/>
              <a:gd name="T113" fmla="*/ 581 h 1285"/>
              <a:gd name="T114" fmla="*/ 429 w 1201"/>
              <a:gd name="T115" fmla="*/ 608 h 1285"/>
              <a:gd name="T116" fmla="*/ 337 w 1201"/>
              <a:gd name="T117" fmla="*/ 375 h 1285"/>
              <a:gd name="T118" fmla="*/ 537 w 1201"/>
              <a:gd name="T119" fmla="*/ 337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1" h="1285">
                <a:moveTo>
                  <a:pt x="1195" y="0"/>
                </a:moveTo>
                <a:lnTo>
                  <a:pt x="1200" y="847"/>
                </a:lnTo>
                <a:lnTo>
                  <a:pt x="1173" y="864"/>
                </a:lnTo>
                <a:cubicBezTo>
                  <a:pt x="1167" y="864"/>
                  <a:pt x="1059" y="923"/>
                  <a:pt x="928" y="923"/>
                </a:cubicBezTo>
                <a:cubicBezTo>
                  <a:pt x="863" y="923"/>
                  <a:pt x="820" y="907"/>
                  <a:pt x="776" y="896"/>
                </a:cubicBezTo>
                <a:cubicBezTo>
                  <a:pt x="733" y="885"/>
                  <a:pt x="684" y="869"/>
                  <a:pt x="603" y="869"/>
                </a:cubicBezTo>
                <a:cubicBezTo>
                  <a:pt x="507" y="869"/>
                  <a:pt x="413" y="938"/>
                  <a:pt x="368" y="976"/>
                </a:cubicBezTo>
                <a:lnTo>
                  <a:pt x="464" y="1248"/>
                </a:lnTo>
                <a:lnTo>
                  <a:pt x="361" y="1284"/>
                </a:lnTo>
                <a:lnTo>
                  <a:pt x="282" y="1059"/>
                </a:lnTo>
                <a:lnTo>
                  <a:pt x="282" y="1059"/>
                </a:lnTo>
                <a:lnTo>
                  <a:pt x="0" y="266"/>
                </a:lnTo>
                <a:lnTo>
                  <a:pt x="16" y="250"/>
                </a:lnTo>
                <a:cubicBezTo>
                  <a:pt x="27" y="239"/>
                  <a:pt x="195" y="60"/>
                  <a:pt x="489" y="60"/>
                </a:cubicBezTo>
                <a:cubicBezTo>
                  <a:pt x="592" y="60"/>
                  <a:pt x="662" y="98"/>
                  <a:pt x="722" y="125"/>
                </a:cubicBezTo>
                <a:cubicBezTo>
                  <a:pt x="776" y="147"/>
                  <a:pt x="820" y="169"/>
                  <a:pt x="874" y="169"/>
                </a:cubicBezTo>
                <a:cubicBezTo>
                  <a:pt x="994" y="169"/>
                  <a:pt x="1113" y="71"/>
                  <a:pt x="1113" y="71"/>
                </a:cubicBezTo>
                <a:lnTo>
                  <a:pt x="1195" y="0"/>
                </a:lnTo>
                <a:close/>
                <a:moveTo>
                  <a:pt x="923" y="820"/>
                </a:moveTo>
                <a:cubicBezTo>
                  <a:pt x="948" y="820"/>
                  <a:pt x="972" y="817"/>
                  <a:pt x="995" y="813"/>
                </a:cubicBezTo>
                <a:lnTo>
                  <a:pt x="983" y="636"/>
                </a:lnTo>
                <a:lnTo>
                  <a:pt x="983" y="636"/>
                </a:lnTo>
                <a:lnTo>
                  <a:pt x="983" y="636"/>
                </a:lnTo>
                <a:cubicBezTo>
                  <a:pt x="986" y="635"/>
                  <a:pt x="1038" y="624"/>
                  <a:pt x="1097" y="598"/>
                </a:cubicBezTo>
                <a:lnTo>
                  <a:pt x="1097" y="367"/>
                </a:lnTo>
                <a:cubicBezTo>
                  <a:pt x="1024" y="414"/>
                  <a:pt x="967" y="429"/>
                  <a:pt x="967" y="429"/>
                </a:cubicBezTo>
                <a:lnTo>
                  <a:pt x="954" y="257"/>
                </a:lnTo>
                <a:cubicBezTo>
                  <a:pt x="930" y="263"/>
                  <a:pt x="905" y="266"/>
                  <a:pt x="880" y="266"/>
                </a:cubicBezTo>
                <a:cubicBezTo>
                  <a:pt x="818" y="266"/>
                  <a:pt x="772" y="251"/>
                  <a:pt x="727" y="231"/>
                </a:cubicBezTo>
                <a:lnTo>
                  <a:pt x="766" y="402"/>
                </a:lnTo>
                <a:cubicBezTo>
                  <a:pt x="766" y="402"/>
                  <a:pt x="630" y="337"/>
                  <a:pt x="581" y="337"/>
                </a:cubicBezTo>
                <a:lnTo>
                  <a:pt x="535" y="161"/>
                </a:lnTo>
                <a:cubicBezTo>
                  <a:pt x="522" y="160"/>
                  <a:pt x="509" y="158"/>
                  <a:pt x="494" y="158"/>
                </a:cubicBezTo>
                <a:cubicBezTo>
                  <a:pt x="407" y="158"/>
                  <a:pt x="334" y="176"/>
                  <a:pt x="274" y="200"/>
                </a:cubicBezTo>
                <a:lnTo>
                  <a:pt x="342" y="370"/>
                </a:lnTo>
                <a:cubicBezTo>
                  <a:pt x="342" y="370"/>
                  <a:pt x="265" y="397"/>
                  <a:pt x="186" y="457"/>
                </a:cubicBezTo>
                <a:lnTo>
                  <a:pt x="273" y="705"/>
                </a:lnTo>
                <a:cubicBezTo>
                  <a:pt x="312" y="673"/>
                  <a:pt x="369" y="631"/>
                  <a:pt x="423" y="608"/>
                </a:cubicBezTo>
                <a:lnTo>
                  <a:pt x="492" y="783"/>
                </a:lnTo>
                <a:cubicBezTo>
                  <a:pt x="524" y="773"/>
                  <a:pt x="557" y="766"/>
                  <a:pt x="592" y="766"/>
                </a:cubicBezTo>
                <a:cubicBezTo>
                  <a:pt x="633" y="766"/>
                  <a:pt x="667" y="769"/>
                  <a:pt x="696" y="774"/>
                </a:cubicBezTo>
                <a:lnTo>
                  <a:pt x="646" y="592"/>
                </a:lnTo>
                <a:cubicBezTo>
                  <a:pt x="684" y="592"/>
                  <a:pt x="766" y="619"/>
                  <a:pt x="820" y="636"/>
                </a:cubicBezTo>
                <a:lnTo>
                  <a:pt x="861" y="814"/>
                </a:lnTo>
                <a:cubicBezTo>
                  <a:pt x="880" y="818"/>
                  <a:pt x="900" y="820"/>
                  <a:pt x="923" y="820"/>
                </a:cubicBezTo>
                <a:close/>
                <a:moveTo>
                  <a:pt x="983" y="636"/>
                </a:moveTo>
                <a:lnTo>
                  <a:pt x="983" y="636"/>
                </a:lnTo>
                <a:cubicBezTo>
                  <a:pt x="980" y="636"/>
                  <a:pt x="938" y="641"/>
                  <a:pt x="901" y="641"/>
                </a:cubicBezTo>
                <a:cubicBezTo>
                  <a:pt x="863" y="641"/>
                  <a:pt x="815" y="630"/>
                  <a:pt x="815" y="630"/>
                </a:cubicBezTo>
                <a:lnTo>
                  <a:pt x="766" y="408"/>
                </a:lnTo>
                <a:cubicBezTo>
                  <a:pt x="766" y="408"/>
                  <a:pt x="831" y="440"/>
                  <a:pt x="890" y="440"/>
                </a:cubicBezTo>
                <a:cubicBezTo>
                  <a:pt x="934" y="440"/>
                  <a:pt x="967" y="429"/>
                  <a:pt x="967" y="429"/>
                </a:cubicBezTo>
                <a:lnTo>
                  <a:pt x="983" y="636"/>
                </a:lnTo>
                <a:close/>
                <a:moveTo>
                  <a:pt x="537" y="337"/>
                </a:moveTo>
                <a:lnTo>
                  <a:pt x="581" y="337"/>
                </a:lnTo>
                <a:lnTo>
                  <a:pt x="646" y="587"/>
                </a:lnTo>
                <a:cubicBezTo>
                  <a:pt x="646" y="587"/>
                  <a:pt x="597" y="581"/>
                  <a:pt x="548" y="581"/>
                </a:cubicBezTo>
                <a:cubicBezTo>
                  <a:pt x="500" y="581"/>
                  <a:pt x="429" y="608"/>
                  <a:pt x="429" y="608"/>
                </a:cubicBezTo>
                <a:lnTo>
                  <a:pt x="337" y="375"/>
                </a:lnTo>
                <a:cubicBezTo>
                  <a:pt x="337" y="375"/>
                  <a:pt x="429" y="337"/>
                  <a:pt x="537" y="3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2" name="TextBox 11"/>
          <p:cNvSpPr txBox="1"/>
          <p:nvPr/>
        </p:nvSpPr>
        <p:spPr>
          <a:xfrm>
            <a:off x="4955080" y="58107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106776" y="23275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5963" y="1398517"/>
            <a:ext cx="2387825" cy="374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 – Platform Native (OpenStack / Kubernetes)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8702" y="2182282"/>
            <a:ext cx="3147298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Storage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07279" y="1825223"/>
            <a:ext cx="1988721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Storage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48702" y="2538942"/>
            <a:ext cx="1158577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Archival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06021" y="4533621"/>
            <a:ext cx="996784" cy="58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0636" y="4270758"/>
            <a:ext cx="880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Tera-Byte</a:t>
            </a:r>
          </a:p>
        </p:txBody>
      </p:sp>
    </p:spTree>
    <p:extLst>
      <p:ext uri="{BB962C8B-B14F-4D97-AF65-F5344CB8AC3E}">
        <p14:creationId xmlns:p14="http://schemas.microsoft.com/office/powerpoint/2010/main" val="391134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208687" y="566220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208687" y="2253652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208687" y="3827314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86855" y="623646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21357" y="4675103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5251" y="4297004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46060" y="623644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38703" y="3901724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90571" y="5195075"/>
            <a:ext cx="2405474" cy="3294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08687" y="5176733"/>
            <a:ext cx="1040683" cy="3502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4793594" y="5202006"/>
            <a:ext cx="1870796" cy="3249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598147" y="5189948"/>
            <a:ext cx="559603" cy="293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628084" y="641274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224822" y="5193607"/>
            <a:ext cx="2148888" cy="3033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452329" y="5193607"/>
            <a:ext cx="1045988" cy="2895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401035" y="641276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8871199" y="623644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516256" y="620110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Virtual NAS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208687" y="5579775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598147" y="5578598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2814073" y="641274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Virtual  NAS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416379" y="3906354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015948" y="641275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142245" y="623644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0803967" y="620109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7719636" y="6629333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514052" y="6629333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7846889" y="6442848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52329" y="6535002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7719633" y="6349623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224823" y="6248187"/>
            <a:ext cx="95656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628084" y="6115322"/>
            <a:ext cx="3838706" cy="1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535403" y="6010139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208688" y="6650895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4696045" y="6650895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289846" y="6545512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038481" y="6545512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208689" y="6378953"/>
            <a:ext cx="5370787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454308" y="6261748"/>
            <a:ext cx="95656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208687" y="6132267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1922402" y="6022179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745548" y="0"/>
            <a:ext cx="273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VNF / CNF have differences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464170" y="3903543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055" y="4071239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199272" y="2602347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055" y="2357460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216021" y="1057571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055" y="97033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6731462" y="5193607"/>
            <a:ext cx="807647" cy="3294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6731462" y="5584554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241830" y="641275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6731462" y="6063106"/>
            <a:ext cx="807647" cy="6880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315154" y="1689466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4914699" y="2780156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7800113" y="25698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488506" y="2824775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302589" y="646140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400784" y="2725270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395534" y="1227548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217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Anuket Storage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John Hartley</cp:lastModifiedBy>
  <cp:revision>19</cp:revision>
  <dcterms:created xsi:type="dcterms:W3CDTF">2021-05-31T05:49:58Z</dcterms:created>
  <dcterms:modified xsi:type="dcterms:W3CDTF">2021-09-08T21:32:32Z</dcterms:modified>
</cp:coreProperties>
</file>