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82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2EB91-A866-4C7C-A6F4-16CEA0C9C1C8}" v="290" dt="2021-10-23T23:56:48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86375D26-2995-4C28-B10D-3822659D4D2B}"/>
    <pc:docChg chg="delSld">
      <pc:chgData name="John Hartley" userId="a170d456-558b-4bfb-8993-eab8e1306763" providerId="ADAL" clId="{86375D26-2995-4C28-B10D-3822659D4D2B}" dt="2021-09-08T21:32:28.042" v="0" actId="47"/>
      <pc:docMkLst>
        <pc:docMk/>
      </pc:docMkLst>
      <pc:sldChg chg="del">
        <pc:chgData name="John Hartley" userId="a170d456-558b-4bfb-8993-eab8e1306763" providerId="ADAL" clId="{86375D26-2995-4C28-B10D-3822659D4D2B}" dt="2021-09-08T21:32:28.042" v="0" actId="47"/>
        <pc:sldMkLst>
          <pc:docMk/>
          <pc:sldMk cId="3729088671" sldId="1448943289"/>
        </pc:sldMkLst>
      </pc:sldChg>
    </pc:docChg>
  </pc:docChgLst>
  <pc:docChgLst>
    <pc:chgData name="John Hartley" userId="a170d456-558b-4bfb-8993-eab8e1306763" providerId="ADAL" clId="{A3B2EB91-A866-4C7C-A6F4-16CEA0C9C1C8}"/>
    <pc:docChg chg="undo custSel addSld delSld modSld sldOrd">
      <pc:chgData name="John Hartley" userId="a170d456-558b-4bfb-8993-eab8e1306763" providerId="ADAL" clId="{A3B2EB91-A866-4C7C-A6F4-16CEA0C9C1C8}" dt="2021-10-23T23:56:48.712" v="1598" actId="206"/>
      <pc:docMkLst>
        <pc:docMk/>
      </pc:docMkLst>
      <pc:sldChg chg="addSp modSp mod">
        <pc:chgData name="John Hartley" userId="a170d456-558b-4bfb-8993-eab8e1306763" providerId="ADAL" clId="{A3B2EB91-A866-4C7C-A6F4-16CEA0C9C1C8}" dt="2021-10-22T23:43:00.538" v="1149" actId="20577"/>
        <pc:sldMkLst>
          <pc:docMk/>
          <pc:sldMk cId="3911340787" sldId="279"/>
        </pc:sldMkLst>
        <pc:spChg chg="mod">
          <ac:chgData name="John Hartley" userId="a170d456-558b-4bfb-8993-eab8e1306763" providerId="ADAL" clId="{A3B2EB91-A866-4C7C-A6F4-16CEA0C9C1C8}" dt="2021-10-22T23:43:00.538" v="1149" actId="20577"/>
          <ac:spMkLst>
            <pc:docMk/>
            <pc:sldMk cId="3911340787" sldId="279"/>
            <ac:spMk id="16" creationId="{00000000-0000-0000-0000-000000000000}"/>
          </ac:spMkLst>
        </pc:spChg>
        <pc:spChg chg="add mod">
          <ac:chgData name="John Hartley" userId="a170d456-558b-4bfb-8993-eab8e1306763" providerId="ADAL" clId="{A3B2EB91-A866-4C7C-A6F4-16CEA0C9C1C8}" dt="2021-10-14T01:58:37.499" v="107" actId="1076"/>
          <ac:spMkLst>
            <pc:docMk/>
            <pc:sldMk cId="3911340787" sldId="279"/>
            <ac:spMk id="20" creationId="{E513BF3D-2201-488A-99F8-F240A5D95DE1}"/>
          </ac:spMkLst>
        </pc:spChg>
      </pc:sldChg>
      <pc:sldChg chg="del">
        <pc:chgData name="John Hartley" userId="a170d456-558b-4bfb-8993-eab8e1306763" providerId="ADAL" clId="{A3B2EB91-A866-4C7C-A6F4-16CEA0C9C1C8}" dt="2021-10-13T23:40:30.540" v="1" actId="47"/>
        <pc:sldMkLst>
          <pc:docMk/>
          <pc:sldMk cId="3096110710" sldId="281"/>
        </pc:sldMkLst>
      </pc:sldChg>
      <pc:sldChg chg="modSp add mod">
        <pc:chgData name="John Hartley" userId="a170d456-558b-4bfb-8993-eab8e1306763" providerId="ADAL" clId="{A3B2EB91-A866-4C7C-A6F4-16CEA0C9C1C8}" dt="2021-10-23T23:51:28.872" v="1513" actId="20577"/>
        <pc:sldMkLst>
          <pc:docMk/>
          <pc:sldMk cId="2929704388" sldId="282"/>
        </pc:sldMkLst>
        <pc:spChg chg="mod">
          <ac:chgData name="John Hartley" userId="a170d456-558b-4bfb-8993-eab8e1306763" providerId="ADAL" clId="{A3B2EB91-A866-4C7C-A6F4-16CEA0C9C1C8}" dt="2021-10-23T23:51:28.872" v="1513" actId="20577"/>
          <ac:spMkLst>
            <pc:docMk/>
            <pc:sldMk cId="2929704388" sldId="282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22T23:47:23.536" v="1160" actId="20577"/>
          <ac:spMkLst>
            <pc:docMk/>
            <pc:sldMk cId="2929704388" sldId="282"/>
            <ac:spMk id="35" creationId="{C1125179-A83C-4315-A7C0-1C9221156C71}"/>
          </ac:spMkLst>
        </pc:spChg>
        <pc:spChg chg="mod">
          <ac:chgData name="John Hartley" userId="a170d456-558b-4bfb-8993-eab8e1306763" providerId="ADAL" clId="{A3B2EB91-A866-4C7C-A6F4-16CEA0C9C1C8}" dt="2021-10-22T23:57:31.945" v="1198" actId="20577"/>
          <ac:spMkLst>
            <pc:docMk/>
            <pc:sldMk cId="2929704388" sldId="282"/>
            <ac:spMk id="36" creationId="{A5964751-3BA8-4617-9F36-4E584E2E7E34}"/>
          </ac:spMkLst>
        </pc:spChg>
        <pc:spChg chg="mod">
          <ac:chgData name="John Hartley" userId="a170d456-558b-4bfb-8993-eab8e1306763" providerId="ADAL" clId="{A3B2EB91-A866-4C7C-A6F4-16CEA0C9C1C8}" dt="2021-10-22T23:51:08.446" v="1197" actId="20577"/>
          <ac:spMkLst>
            <pc:docMk/>
            <pc:sldMk cId="2929704388" sldId="282"/>
            <ac:spMk id="39" creationId="{D44BD0DE-9CAD-4325-BE59-3536F00AA72A}"/>
          </ac:spMkLst>
        </pc:spChg>
        <pc:spChg chg="mod">
          <ac:chgData name="John Hartley" userId="a170d456-558b-4bfb-8993-eab8e1306763" providerId="ADAL" clId="{A3B2EB91-A866-4C7C-A6F4-16CEA0C9C1C8}" dt="2021-10-22T23:51:03.312" v="1196" actId="20577"/>
          <ac:spMkLst>
            <pc:docMk/>
            <pc:sldMk cId="2929704388" sldId="282"/>
            <ac:spMk id="41" creationId="{A4FA8E16-CA29-4F9A-BDB0-B2908947B2AD}"/>
          </ac:spMkLst>
        </pc:spChg>
        <pc:spChg chg="mod">
          <ac:chgData name="John Hartley" userId="a170d456-558b-4bfb-8993-eab8e1306763" providerId="ADAL" clId="{A3B2EB91-A866-4C7C-A6F4-16CEA0C9C1C8}" dt="2021-10-22T23:50:49.244" v="1195" actId="20577"/>
          <ac:spMkLst>
            <pc:docMk/>
            <pc:sldMk cId="2929704388" sldId="282"/>
            <ac:spMk id="43" creationId="{4A4F6644-9477-4D43-8463-74B89B21E820}"/>
          </ac:spMkLst>
        </pc:spChg>
        <pc:spChg chg="mod">
          <ac:chgData name="John Hartley" userId="a170d456-558b-4bfb-8993-eab8e1306763" providerId="ADAL" clId="{A3B2EB91-A866-4C7C-A6F4-16CEA0C9C1C8}" dt="2021-10-22T23:48:04.329" v="1163" actId="20577"/>
          <ac:spMkLst>
            <pc:docMk/>
            <pc:sldMk cId="2929704388" sldId="282"/>
            <ac:spMk id="44" creationId="{B436638C-9875-47E1-AFFE-D3563A0445EB}"/>
          </ac:spMkLst>
        </pc:spChg>
        <pc:spChg chg="mod">
          <ac:chgData name="John Hartley" userId="a170d456-558b-4bfb-8993-eab8e1306763" providerId="ADAL" clId="{A3B2EB91-A866-4C7C-A6F4-16CEA0C9C1C8}" dt="2021-10-22T23:49:12.674" v="1179" actId="1076"/>
          <ac:spMkLst>
            <pc:docMk/>
            <pc:sldMk cId="2929704388" sldId="282"/>
            <ac:spMk id="65" creationId="{7553ACBB-0FF4-4FA7-9AF9-5DAEB1F99F86}"/>
          </ac:spMkLst>
        </pc:spChg>
        <pc:spChg chg="mod">
          <ac:chgData name="John Hartley" userId="a170d456-558b-4bfb-8993-eab8e1306763" providerId="ADAL" clId="{A3B2EB91-A866-4C7C-A6F4-16CEA0C9C1C8}" dt="2021-10-22T23:47:51.699" v="1161" actId="20577"/>
          <ac:spMkLst>
            <pc:docMk/>
            <pc:sldMk cId="2929704388" sldId="282"/>
            <ac:spMk id="111" creationId="{68053025-3021-41CB-A482-78FE74AB3302}"/>
          </ac:spMkLst>
        </pc:spChg>
      </pc:sldChg>
      <pc:sldChg chg="addSp delSp modSp del mod">
        <pc:chgData name="John Hartley" userId="a170d456-558b-4bfb-8993-eab8e1306763" providerId="ADAL" clId="{A3B2EB91-A866-4C7C-A6F4-16CEA0C9C1C8}" dt="2021-10-22T23:59:41.027" v="1204" actId="47"/>
        <pc:sldMkLst>
          <pc:docMk/>
          <pc:sldMk cId="2967695380" sldId="283"/>
        </pc:sldMkLst>
        <pc:spChg chg="mod">
          <ac:chgData name="John Hartley" userId="a170d456-558b-4bfb-8993-eab8e1306763" providerId="ADAL" clId="{A3B2EB91-A866-4C7C-A6F4-16CEA0C9C1C8}" dt="2021-10-14T01:53:14.486" v="92" actId="1076"/>
          <ac:spMkLst>
            <pc:docMk/>
            <pc:sldMk cId="2967695380" sldId="283"/>
            <ac:spMk id="10" creationId="{00000000-0000-0000-0000-000000000000}"/>
          </ac:spMkLst>
        </pc:spChg>
        <pc:spChg chg="add mod">
          <ac:chgData name="John Hartley" userId="a170d456-558b-4bfb-8993-eab8e1306763" providerId="ADAL" clId="{A3B2EB91-A866-4C7C-A6F4-16CEA0C9C1C8}" dt="2021-10-14T01:56:02.887" v="100" actId="692"/>
          <ac:spMkLst>
            <pc:docMk/>
            <pc:sldMk cId="2967695380" sldId="283"/>
            <ac:spMk id="11" creationId="{3B318FAD-ED71-421B-94A7-F3823844AF4D}"/>
          </ac:spMkLst>
        </pc:spChg>
        <pc:spChg chg="add mod">
          <ac:chgData name="John Hartley" userId="a170d456-558b-4bfb-8993-eab8e1306763" providerId="ADAL" clId="{A3B2EB91-A866-4C7C-A6F4-16CEA0C9C1C8}" dt="2021-10-20T04:57:41.296" v="1128" actId="20577"/>
          <ac:spMkLst>
            <pc:docMk/>
            <pc:sldMk cId="2967695380" sldId="283"/>
            <ac:spMk id="12" creationId="{96A31081-EF40-4029-8C4B-AB4F53DF68BA}"/>
          </ac:spMkLst>
        </pc:spChg>
        <pc:spChg chg="mod">
          <ac:chgData name="John Hartley" userId="a170d456-558b-4bfb-8993-eab8e1306763" providerId="ADAL" clId="{A3B2EB91-A866-4C7C-A6F4-16CEA0C9C1C8}" dt="2021-10-20T04:32:36.042" v="1101" actId="20577"/>
          <ac:spMkLst>
            <pc:docMk/>
            <pc:sldMk cId="2967695380" sldId="283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14T01:52:45.998" v="88" actId="1076"/>
          <ac:spMkLst>
            <pc:docMk/>
            <pc:sldMk cId="2967695380" sldId="283"/>
            <ac:spMk id="35" creationId="{C1125179-A83C-4315-A7C0-1C9221156C71}"/>
          </ac:spMkLst>
        </pc:spChg>
        <pc:spChg chg="add mod">
          <ac:chgData name="John Hartley" userId="a170d456-558b-4bfb-8993-eab8e1306763" providerId="ADAL" clId="{A3B2EB91-A866-4C7C-A6F4-16CEA0C9C1C8}" dt="2021-10-14T03:09:09.523" v="418" actId="206"/>
          <ac:spMkLst>
            <pc:docMk/>
            <pc:sldMk cId="2967695380" sldId="283"/>
            <ac:spMk id="86" creationId="{CEEA67BB-369F-434F-89C5-C901836A7727}"/>
          </ac:spMkLst>
        </pc:spChg>
        <pc:spChg chg="add mod">
          <ac:chgData name="John Hartley" userId="a170d456-558b-4bfb-8993-eab8e1306763" providerId="ADAL" clId="{A3B2EB91-A866-4C7C-A6F4-16CEA0C9C1C8}" dt="2021-10-17T09:11:01.895" v="1073" actId="692"/>
          <ac:spMkLst>
            <pc:docMk/>
            <pc:sldMk cId="2967695380" sldId="283"/>
            <ac:spMk id="87" creationId="{D2D98295-F30C-4182-AA4C-E4DFDFBE41C4}"/>
          </ac:spMkLst>
        </pc:spChg>
        <pc:spChg chg="add mod">
          <ac:chgData name="John Hartley" userId="a170d456-558b-4bfb-8993-eab8e1306763" providerId="ADAL" clId="{A3B2EB91-A866-4C7C-A6F4-16CEA0C9C1C8}" dt="2021-10-14T02:47:07.145" v="291" actId="1035"/>
          <ac:spMkLst>
            <pc:docMk/>
            <pc:sldMk cId="2967695380" sldId="283"/>
            <ac:spMk id="88" creationId="{3A8CC135-70C0-4B94-822C-1726656A9903}"/>
          </ac:spMkLst>
        </pc:spChg>
        <pc:spChg chg="add del mod">
          <ac:chgData name="John Hartley" userId="a170d456-558b-4bfb-8993-eab8e1306763" providerId="ADAL" clId="{A3B2EB91-A866-4C7C-A6F4-16CEA0C9C1C8}" dt="2021-10-14T01:58:30.131" v="105" actId="21"/>
          <ac:spMkLst>
            <pc:docMk/>
            <pc:sldMk cId="2967695380" sldId="283"/>
            <ac:spMk id="90" creationId="{76C2DA18-D17C-48C0-9AD5-45836870348A}"/>
          </ac:spMkLst>
        </pc:spChg>
        <pc:spChg chg="add mod">
          <ac:chgData name="John Hartley" userId="a170d456-558b-4bfb-8993-eab8e1306763" providerId="ADAL" clId="{A3B2EB91-A866-4C7C-A6F4-16CEA0C9C1C8}" dt="2021-10-14T02:47:37.011" v="320" actId="1037"/>
          <ac:spMkLst>
            <pc:docMk/>
            <pc:sldMk cId="2967695380" sldId="283"/>
            <ac:spMk id="91" creationId="{4E981ECE-A6FD-4FAF-A8B9-23CEA33ECC84}"/>
          </ac:spMkLst>
        </pc:spChg>
        <pc:spChg chg="add mod">
          <ac:chgData name="John Hartley" userId="a170d456-558b-4bfb-8993-eab8e1306763" providerId="ADAL" clId="{A3B2EB91-A866-4C7C-A6F4-16CEA0C9C1C8}" dt="2021-10-14T02:47:31.272" v="315" actId="1036"/>
          <ac:spMkLst>
            <pc:docMk/>
            <pc:sldMk cId="2967695380" sldId="283"/>
            <ac:spMk id="92" creationId="{F1819CC2-BABE-45F7-AD31-A05C57CBCC01}"/>
          </ac:spMkLst>
        </pc:spChg>
        <pc:spChg chg="add mod">
          <ac:chgData name="John Hartley" userId="a170d456-558b-4bfb-8993-eab8e1306763" providerId="ADAL" clId="{A3B2EB91-A866-4C7C-A6F4-16CEA0C9C1C8}" dt="2021-10-14T02:47:47.262" v="323" actId="1035"/>
          <ac:spMkLst>
            <pc:docMk/>
            <pc:sldMk cId="2967695380" sldId="283"/>
            <ac:spMk id="93" creationId="{2BB8B12F-C0D2-417F-B395-BF6F7DFEC98C}"/>
          </ac:spMkLst>
        </pc:spChg>
        <pc:spChg chg="add mod">
          <ac:chgData name="John Hartley" userId="a170d456-558b-4bfb-8993-eab8e1306763" providerId="ADAL" clId="{A3B2EB91-A866-4C7C-A6F4-16CEA0C9C1C8}" dt="2021-10-14T03:04:38.212" v="417" actId="1036"/>
          <ac:spMkLst>
            <pc:docMk/>
            <pc:sldMk cId="2967695380" sldId="283"/>
            <ac:spMk id="94" creationId="{F5B585A1-4DDF-449B-9FF1-C1ABF393F874}"/>
          </ac:spMkLst>
        </pc:spChg>
      </pc:sldChg>
      <pc:sldChg chg="addSp delSp modSp del mod">
        <pc:chgData name="John Hartley" userId="a170d456-558b-4bfb-8993-eab8e1306763" providerId="ADAL" clId="{A3B2EB91-A866-4C7C-A6F4-16CEA0C9C1C8}" dt="2021-10-23T00:03:14.365" v="1215" actId="47"/>
        <pc:sldMkLst>
          <pc:docMk/>
          <pc:sldMk cId="2980911122" sldId="284"/>
        </pc:sldMkLst>
        <pc:spChg chg="mod">
          <ac:chgData name="John Hartley" userId="a170d456-558b-4bfb-8993-eab8e1306763" providerId="ADAL" clId="{A3B2EB91-A866-4C7C-A6F4-16CEA0C9C1C8}" dt="2021-10-20T04:32:52.870" v="1105" actId="20577"/>
          <ac:spMkLst>
            <pc:docMk/>
            <pc:sldMk cId="2980911122" sldId="284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15T03:24:03.150" v="767" actId="1076"/>
          <ac:spMkLst>
            <pc:docMk/>
            <pc:sldMk cId="2980911122" sldId="284"/>
            <ac:spMk id="44" creationId="{B436638C-9875-47E1-AFFE-D3563A0445EB}"/>
          </ac:spMkLst>
        </pc:spChg>
        <pc:spChg chg="del mod">
          <ac:chgData name="John Hartley" userId="a170d456-558b-4bfb-8993-eab8e1306763" providerId="ADAL" clId="{A3B2EB91-A866-4C7C-A6F4-16CEA0C9C1C8}" dt="2021-10-15T03:24:39.766" v="772" actId="478"/>
          <ac:spMkLst>
            <pc:docMk/>
            <pc:sldMk cId="2980911122" sldId="284"/>
            <ac:spMk id="86" creationId="{CEEA67BB-369F-434F-89C5-C901836A7727}"/>
          </ac:spMkLst>
        </pc:spChg>
        <pc:spChg chg="mod">
          <ac:chgData name="John Hartley" userId="a170d456-558b-4bfb-8993-eab8e1306763" providerId="ADAL" clId="{A3B2EB91-A866-4C7C-A6F4-16CEA0C9C1C8}" dt="2021-10-15T03:21:57.483" v="759" actId="206"/>
          <ac:spMkLst>
            <pc:docMk/>
            <pc:sldMk cId="2980911122" sldId="284"/>
            <ac:spMk id="87" creationId="{D2D98295-F30C-4182-AA4C-E4DFDFBE41C4}"/>
          </ac:spMkLst>
        </pc:spChg>
        <pc:spChg chg="mod">
          <ac:chgData name="John Hartley" userId="a170d456-558b-4bfb-8993-eab8e1306763" providerId="ADAL" clId="{A3B2EB91-A866-4C7C-A6F4-16CEA0C9C1C8}" dt="2021-10-15T03:24:59.628" v="773" actId="14100"/>
          <ac:spMkLst>
            <pc:docMk/>
            <pc:sldMk cId="2980911122" sldId="284"/>
            <ac:spMk id="88" creationId="{3A8CC135-70C0-4B94-822C-1726656A9903}"/>
          </ac:spMkLst>
        </pc:spChg>
        <pc:spChg chg="add mod">
          <ac:chgData name="John Hartley" userId="a170d456-558b-4bfb-8993-eab8e1306763" providerId="ADAL" clId="{A3B2EB91-A866-4C7C-A6F4-16CEA0C9C1C8}" dt="2021-10-17T08:57:48.089" v="848" actId="20577"/>
          <ac:spMkLst>
            <pc:docMk/>
            <pc:sldMk cId="2980911122" sldId="284"/>
            <ac:spMk id="90" creationId="{80C52825-82AE-4074-BA34-104D0481619A}"/>
          </ac:spMkLst>
        </pc:spChg>
        <pc:spChg chg="mod">
          <ac:chgData name="John Hartley" userId="a170d456-558b-4bfb-8993-eab8e1306763" providerId="ADAL" clId="{A3B2EB91-A866-4C7C-A6F4-16CEA0C9C1C8}" dt="2021-10-15T03:22:10.220" v="760" actId="1076"/>
          <ac:spMkLst>
            <pc:docMk/>
            <pc:sldMk cId="2980911122" sldId="284"/>
            <ac:spMk id="92" creationId="{F1819CC2-BABE-45F7-AD31-A05C57CBCC01}"/>
          </ac:spMkLst>
        </pc:spChg>
        <pc:spChg chg="mod">
          <ac:chgData name="John Hartley" userId="a170d456-558b-4bfb-8993-eab8e1306763" providerId="ADAL" clId="{A3B2EB91-A866-4C7C-A6F4-16CEA0C9C1C8}" dt="2021-10-15T03:24:31.140" v="770" actId="1076"/>
          <ac:spMkLst>
            <pc:docMk/>
            <pc:sldMk cId="2980911122" sldId="284"/>
            <ac:spMk id="93" creationId="{2BB8B12F-C0D2-417F-B395-BF6F7DFEC98C}"/>
          </ac:spMkLst>
        </pc:spChg>
        <pc:spChg chg="del mod">
          <ac:chgData name="John Hartley" userId="a170d456-558b-4bfb-8993-eab8e1306763" providerId="ADAL" clId="{A3B2EB91-A866-4C7C-A6F4-16CEA0C9C1C8}" dt="2021-10-15T03:24:36.604" v="771" actId="21"/>
          <ac:spMkLst>
            <pc:docMk/>
            <pc:sldMk cId="2980911122" sldId="284"/>
            <ac:spMk id="94" creationId="{F5B585A1-4DDF-449B-9FF1-C1ABF393F874}"/>
          </ac:spMkLst>
        </pc:spChg>
      </pc:sldChg>
      <pc:sldChg chg="addSp modSp del mod ord">
        <pc:chgData name="John Hartley" userId="a170d456-558b-4bfb-8993-eab8e1306763" providerId="ADAL" clId="{A3B2EB91-A866-4C7C-A6F4-16CEA0C9C1C8}" dt="2021-10-23T00:02:04.997" v="1212" actId="47"/>
        <pc:sldMkLst>
          <pc:docMk/>
          <pc:sldMk cId="2580202130" sldId="285"/>
        </pc:sldMkLst>
        <pc:spChg chg="mod">
          <ac:chgData name="John Hartley" userId="a170d456-558b-4bfb-8993-eab8e1306763" providerId="ADAL" clId="{A3B2EB91-A866-4C7C-A6F4-16CEA0C9C1C8}" dt="2021-10-20T04:32:43.906" v="1103" actId="20577"/>
          <ac:spMkLst>
            <pc:docMk/>
            <pc:sldMk cId="2580202130" sldId="285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17T09:10:46.230" v="1072" actId="692"/>
          <ac:spMkLst>
            <pc:docMk/>
            <pc:sldMk cId="2580202130" sldId="285"/>
            <ac:spMk id="88" creationId="{3A8CC135-70C0-4B94-822C-1726656A9903}"/>
          </ac:spMkLst>
        </pc:spChg>
        <pc:spChg chg="add mod">
          <ac:chgData name="John Hartley" userId="a170d456-558b-4bfb-8993-eab8e1306763" providerId="ADAL" clId="{A3B2EB91-A866-4C7C-A6F4-16CEA0C9C1C8}" dt="2021-10-20T04:58:00.226" v="1142" actId="20577"/>
          <ac:spMkLst>
            <pc:docMk/>
            <pc:sldMk cId="2580202130" sldId="285"/>
            <ac:spMk id="90" creationId="{4296BBB3-95DC-45A8-8AFA-099467CC4A68}"/>
          </ac:spMkLst>
        </pc:spChg>
        <pc:spChg chg="mod">
          <ac:chgData name="John Hartley" userId="a170d456-558b-4bfb-8993-eab8e1306763" providerId="ADAL" clId="{A3B2EB91-A866-4C7C-A6F4-16CEA0C9C1C8}" dt="2021-10-14T03:37:16.547" v="434" actId="1035"/>
          <ac:spMkLst>
            <pc:docMk/>
            <pc:sldMk cId="2580202130" sldId="285"/>
            <ac:spMk id="91" creationId="{4E981ECE-A6FD-4FAF-A8B9-23CEA33ECC84}"/>
          </ac:spMkLst>
        </pc:spChg>
        <pc:spChg chg="mod">
          <ac:chgData name="John Hartley" userId="a170d456-558b-4bfb-8993-eab8e1306763" providerId="ADAL" clId="{A3B2EB91-A866-4C7C-A6F4-16CEA0C9C1C8}" dt="2021-10-17T09:03:46.685" v="999" actId="1037"/>
          <ac:spMkLst>
            <pc:docMk/>
            <pc:sldMk cId="2580202130" sldId="285"/>
            <ac:spMk id="94" creationId="{F5B585A1-4DDF-449B-9FF1-C1ABF393F874}"/>
          </ac:spMkLst>
        </pc:spChg>
        <pc:spChg chg="add mod">
          <ac:chgData name="John Hartley" userId="a170d456-558b-4bfb-8993-eab8e1306763" providerId="ADAL" clId="{A3B2EB91-A866-4C7C-A6F4-16CEA0C9C1C8}" dt="2021-10-17T09:10:35.549" v="1071" actId="692"/>
          <ac:spMkLst>
            <pc:docMk/>
            <pc:sldMk cId="2580202130" sldId="285"/>
            <ac:spMk id="95" creationId="{853BD663-3B14-46C0-9D2B-F66C7978F7F3}"/>
          </ac:spMkLst>
        </pc:spChg>
        <pc:spChg chg="add mod">
          <ac:chgData name="John Hartley" userId="a170d456-558b-4bfb-8993-eab8e1306763" providerId="ADAL" clId="{A3B2EB91-A866-4C7C-A6F4-16CEA0C9C1C8}" dt="2021-10-17T09:09:33.947" v="1068" actId="14100"/>
          <ac:spMkLst>
            <pc:docMk/>
            <pc:sldMk cId="2580202130" sldId="285"/>
            <ac:spMk id="96" creationId="{5C9EB81D-EE97-424A-963D-532DF3F6E34A}"/>
          </ac:spMkLst>
        </pc:spChg>
      </pc:sldChg>
      <pc:sldChg chg="addSp modSp mod">
        <pc:chgData name="John Hartley" userId="a170d456-558b-4bfb-8993-eab8e1306763" providerId="ADAL" clId="{A3B2EB91-A866-4C7C-A6F4-16CEA0C9C1C8}" dt="2021-10-23T23:51:15.187" v="1512" actId="20577"/>
        <pc:sldMkLst>
          <pc:docMk/>
          <pc:sldMk cId="2807175737" sldId="286"/>
        </pc:sldMkLst>
        <pc:spChg chg="mod">
          <ac:chgData name="John Hartley" userId="a170d456-558b-4bfb-8993-eab8e1306763" providerId="ADAL" clId="{A3B2EB91-A866-4C7C-A6F4-16CEA0C9C1C8}" dt="2021-10-23T23:51:15.187" v="1512" actId="20577"/>
          <ac:spMkLst>
            <pc:docMk/>
            <pc:sldMk cId="2807175737" sldId="286"/>
            <ac:spMk id="34" creationId="{3152A984-D84F-4950-8067-2408F99CBAA8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86" creationId="{B6254623-F7D8-48D6-A0C5-BE2D775AF0A2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87" creationId="{406FAEAC-E1DF-4D80-AD12-D78FE5F753F2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88" creationId="{B0F76D67-65C9-4C5F-B174-F59D0D0A27F5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90" creationId="{5FAEAA61-D3B2-4A06-B9A8-CBC6AC8A0685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91" creationId="{421586A2-B5EF-4930-BBEF-52CBECAD0AEF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92" creationId="{AD3B42F6-DBF4-4387-AC51-F062A8EB4929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93" creationId="{8C34416C-8C09-496B-863A-FDC2B41D83BF}"/>
          </ac:spMkLst>
        </pc:spChg>
        <pc:spChg chg="add mod">
          <ac:chgData name="John Hartley" userId="a170d456-558b-4bfb-8993-eab8e1306763" providerId="ADAL" clId="{A3B2EB91-A866-4C7C-A6F4-16CEA0C9C1C8}" dt="2021-10-22T23:59:01.941" v="1199"/>
          <ac:spMkLst>
            <pc:docMk/>
            <pc:sldMk cId="2807175737" sldId="286"/>
            <ac:spMk id="94" creationId="{409F94D0-DAFE-4E64-A6A0-33A635E6729B}"/>
          </ac:spMkLst>
        </pc:spChg>
        <pc:spChg chg="add mod">
          <ac:chgData name="John Hartley" userId="a170d456-558b-4bfb-8993-eab8e1306763" providerId="ADAL" clId="{A3B2EB91-A866-4C7C-A6F4-16CEA0C9C1C8}" dt="2021-10-22T23:59:13.131" v="1203" actId="20577"/>
          <ac:spMkLst>
            <pc:docMk/>
            <pc:sldMk cId="2807175737" sldId="286"/>
            <ac:spMk id="95" creationId="{88922602-30E0-427F-9C3B-0850AE681DE2}"/>
          </ac:spMkLst>
        </pc:spChg>
      </pc:sldChg>
      <pc:sldChg chg="addSp modSp add mod">
        <pc:chgData name="John Hartley" userId="a170d456-558b-4bfb-8993-eab8e1306763" providerId="ADAL" clId="{A3B2EB91-A866-4C7C-A6F4-16CEA0C9C1C8}" dt="2021-10-23T23:51:05.740" v="1511" actId="20577"/>
        <pc:sldMkLst>
          <pc:docMk/>
          <pc:sldMk cId="2922540666" sldId="287"/>
        </pc:sldMkLst>
        <pc:spChg chg="mod">
          <ac:chgData name="John Hartley" userId="a170d456-558b-4bfb-8993-eab8e1306763" providerId="ADAL" clId="{A3B2EB91-A866-4C7C-A6F4-16CEA0C9C1C8}" dt="2021-10-23T23:51:05.740" v="1511" actId="20577"/>
          <ac:spMkLst>
            <pc:docMk/>
            <pc:sldMk cId="2922540666" sldId="287"/>
            <ac:spMk id="34" creationId="{3152A984-D84F-4950-8067-2408F99CBAA8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86" creationId="{0312D9D1-B72A-423C-8AC8-C97E09EF92B1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87" creationId="{5C463B80-4668-4391-B6C1-D4558C436A85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88" creationId="{860A3A84-C627-4ADF-A2A0-DB493C12FE29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90" creationId="{2019A360-C728-44FC-B087-033129DC7159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91" creationId="{FA04A8A5-E4F1-4DE7-9944-EB389C071DE3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92" creationId="{ADDAF392-264A-4602-9755-4A93903109E2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93" creationId="{9347DCB1-F80D-420A-94C4-42BF85E737CA}"/>
          </ac:spMkLst>
        </pc:spChg>
        <pc:spChg chg="add mod">
          <ac:chgData name="John Hartley" userId="a170d456-558b-4bfb-8993-eab8e1306763" providerId="ADAL" clId="{A3B2EB91-A866-4C7C-A6F4-16CEA0C9C1C8}" dt="2021-10-23T00:01:12.760" v="1210" actId="20577"/>
          <ac:spMkLst>
            <pc:docMk/>
            <pc:sldMk cId="2922540666" sldId="287"/>
            <ac:spMk id="94" creationId="{8F8E1C75-9ACA-4D40-A461-EAE2EC80C20B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95" creationId="{3CCA4A30-C026-4337-B73B-01E4D6E439D3}"/>
          </ac:spMkLst>
        </pc:spChg>
        <pc:spChg chg="add mod">
          <ac:chgData name="John Hartley" userId="a170d456-558b-4bfb-8993-eab8e1306763" providerId="ADAL" clId="{A3B2EB91-A866-4C7C-A6F4-16CEA0C9C1C8}" dt="2021-10-23T00:01:04.765" v="1206"/>
          <ac:spMkLst>
            <pc:docMk/>
            <pc:sldMk cId="2922540666" sldId="287"/>
            <ac:spMk id="96" creationId="{B28527AA-BD86-4D2A-864C-228EE06ED5A8}"/>
          </ac:spMkLst>
        </pc:spChg>
        <pc:spChg chg="add mod">
          <ac:chgData name="John Hartley" userId="a170d456-558b-4bfb-8993-eab8e1306763" providerId="ADAL" clId="{A3B2EB91-A866-4C7C-A6F4-16CEA0C9C1C8}" dt="2021-10-23T00:01:31.429" v="1211"/>
          <ac:spMkLst>
            <pc:docMk/>
            <pc:sldMk cId="2922540666" sldId="287"/>
            <ac:spMk id="97" creationId="{5AD06FC0-461E-4E38-80E2-57E3F875C51A}"/>
          </ac:spMkLst>
        </pc:spChg>
      </pc:sldChg>
      <pc:sldChg chg="addSp modSp mod">
        <pc:chgData name="John Hartley" userId="a170d456-558b-4bfb-8993-eab8e1306763" providerId="ADAL" clId="{A3B2EB91-A866-4C7C-A6F4-16CEA0C9C1C8}" dt="2021-10-23T23:50:56.628" v="1510" actId="20577"/>
        <pc:sldMkLst>
          <pc:docMk/>
          <pc:sldMk cId="950501003" sldId="288"/>
        </pc:sldMkLst>
        <pc:spChg chg="mod">
          <ac:chgData name="John Hartley" userId="a170d456-558b-4bfb-8993-eab8e1306763" providerId="ADAL" clId="{A3B2EB91-A866-4C7C-A6F4-16CEA0C9C1C8}" dt="2021-10-23T23:50:56.628" v="1510" actId="20577"/>
          <ac:spMkLst>
            <pc:docMk/>
            <pc:sldMk cId="950501003" sldId="288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23T00:11:09.830" v="1281" actId="1076"/>
          <ac:spMkLst>
            <pc:docMk/>
            <pc:sldMk cId="950501003" sldId="288"/>
            <ac:spMk id="43" creationId="{4A4F6644-9477-4D43-8463-74B89B21E820}"/>
          </ac:spMkLst>
        </pc:spChg>
        <pc:spChg chg="add mod">
          <ac:chgData name="John Hartley" userId="a170d456-558b-4bfb-8993-eab8e1306763" providerId="ADAL" clId="{A3B2EB91-A866-4C7C-A6F4-16CEA0C9C1C8}" dt="2021-10-23T00:11:46.300" v="1282" actId="14100"/>
          <ac:spMkLst>
            <pc:docMk/>
            <pc:sldMk cId="950501003" sldId="288"/>
            <ac:spMk id="86" creationId="{E3A17C19-1DD0-4B93-9315-880FF5AFA2F7}"/>
          </ac:spMkLst>
        </pc:spChg>
        <pc:spChg chg="add mod">
          <ac:chgData name="John Hartley" userId="a170d456-558b-4bfb-8993-eab8e1306763" providerId="ADAL" clId="{A3B2EB91-A866-4C7C-A6F4-16CEA0C9C1C8}" dt="2021-10-23T00:02:55.965" v="1213"/>
          <ac:spMkLst>
            <pc:docMk/>
            <pc:sldMk cId="950501003" sldId="288"/>
            <ac:spMk id="87" creationId="{C0C2E369-2FBC-4E41-A720-26AF974A14F2}"/>
          </ac:spMkLst>
        </pc:spChg>
        <pc:spChg chg="add mod">
          <ac:chgData name="John Hartley" userId="a170d456-558b-4bfb-8993-eab8e1306763" providerId="ADAL" clId="{A3B2EB91-A866-4C7C-A6F4-16CEA0C9C1C8}" dt="2021-10-23T00:15:05.230" v="1312" actId="206"/>
          <ac:spMkLst>
            <pc:docMk/>
            <pc:sldMk cId="950501003" sldId="288"/>
            <ac:spMk id="88" creationId="{BA4376C0-2BFC-46F5-9A62-D3D13E454D4D}"/>
          </ac:spMkLst>
        </pc:spChg>
        <pc:spChg chg="add mod">
          <ac:chgData name="John Hartley" userId="a170d456-558b-4bfb-8993-eab8e1306763" providerId="ADAL" clId="{A3B2EB91-A866-4C7C-A6F4-16CEA0C9C1C8}" dt="2021-10-23T00:02:55.965" v="1213"/>
          <ac:spMkLst>
            <pc:docMk/>
            <pc:sldMk cId="950501003" sldId="288"/>
            <ac:spMk id="90" creationId="{4840C0B2-EB4C-4A3C-9AEB-649460768E06}"/>
          </ac:spMkLst>
        </pc:spChg>
        <pc:spChg chg="add mod">
          <ac:chgData name="John Hartley" userId="a170d456-558b-4bfb-8993-eab8e1306763" providerId="ADAL" clId="{A3B2EB91-A866-4C7C-A6F4-16CEA0C9C1C8}" dt="2021-10-23T00:02:55.965" v="1213"/>
          <ac:spMkLst>
            <pc:docMk/>
            <pc:sldMk cId="950501003" sldId="288"/>
            <ac:spMk id="91" creationId="{7320A102-5682-443A-ADC7-81A05CA12F4F}"/>
          </ac:spMkLst>
        </pc:spChg>
        <pc:spChg chg="add mod">
          <ac:chgData name="John Hartley" userId="a170d456-558b-4bfb-8993-eab8e1306763" providerId="ADAL" clId="{A3B2EB91-A866-4C7C-A6F4-16CEA0C9C1C8}" dt="2021-10-23T00:19:20.302" v="1341" actId="1076"/>
          <ac:spMkLst>
            <pc:docMk/>
            <pc:sldMk cId="950501003" sldId="288"/>
            <ac:spMk id="92" creationId="{69951BCA-2D7A-4AB8-8BA4-345A5188BDAC}"/>
          </ac:spMkLst>
        </pc:spChg>
        <pc:spChg chg="add mod">
          <ac:chgData name="John Hartley" userId="a170d456-558b-4bfb-8993-eab8e1306763" providerId="ADAL" clId="{A3B2EB91-A866-4C7C-A6F4-16CEA0C9C1C8}" dt="2021-10-23T00:03:03.855" v="1214" actId="20577"/>
          <ac:spMkLst>
            <pc:docMk/>
            <pc:sldMk cId="950501003" sldId="288"/>
            <ac:spMk id="93" creationId="{BCB42A8A-9157-4C42-A4CF-8CE8F2D49B6F}"/>
          </ac:spMkLst>
        </pc:spChg>
        <pc:spChg chg="add mod">
          <ac:chgData name="John Hartley" userId="a170d456-558b-4bfb-8993-eab8e1306763" providerId="ADAL" clId="{A3B2EB91-A866-4C7C-A6F4-16CEA0C9C1C8}" dt="2021-10-23T00:19:02.896" v="1340" actId="692"/>
          <ac:spMkLst>
            <pc:docMk/>
            <pc:sldMk cId="950501003" sldId="288"/>
            <ac:spMk id="94" creationId="{9B154C16-E061-4793-942F-A88DCC3F0707}"/>
          </ac:spMkLst>
        </pc:spChg>
        <pc:spChg chg="add mod">
          <ac:chgData name="John Hartley" userId="a170d456-558b-4bfb-8993-eab8e1306763" providerId="ADAL" clId="{A3B2EB91-A866-4C7C-A6F4-16CEA0C9C1C8}" dt="2021-10-23T00:20:20.808" v="1355" actId="1076"/>
          <ac:spMkLst>
            <pc:docMk/>
            <pc:sldMk cId="950501003" sldId="288"/>
            <ac:spMk id="95" creationId="{DD994714-D965-40B1-9844-09F04A2FF397}"/>
          </ac:spMkLst>
        </pc:spChg>
        <pc:cxnChg chg="add mod">
          <ac:chgData name="John Hartley" userId="a170d456-558b-4bfb-8993-eab8e1306763" providerId="ADAL" clId="{A3B2EB91-A866-4C7C-A6F4-16CEA0C9C1C8}" dt="2021-10-23T00:27:45.245" v="1364" actId="692"/>
          <ac:cxnSpMkLst>
            <pc:docMk/>
            <pc:sldMk cId="950501003" sldId="288"/>
            <ac:cxnSpMk id="12" creationId="{9BDE6E57-5A9A-4A61-A116-B0C6530B4CF1}"/>
          </ac:cxnSpMkLst>
        </pc:cxnChg>
      </pc:sldChg>
      <pc:sldChg chg="addSp delSp modSp mod">
        <pc:chgData name="John Hartley" userId="a170d456-558b-4bfb-8993-eab8e1306763" providerId="ADAL" clId="{A3B2EB91-A866-4C7C-A6F4-16CEA0C9C1C8}" dt="2021-10-23T23:53:47.452" v="1591" actId="21"/>
        <pc:sldMkLst>
          <pc:docMk/>
          <pc:sldMk cId="1684393340" sldId="289"/>
        </pc:sldMkLst>
        <pc:spChg chg="mod">
          <ac:chgData name="John Hartley" userId="a170d456-558b-4bfb-8993-eab8e1306763" providerId="ADAL" clId="{A3B2EB91-A866-4C7C-A6F4-16CEA0C9C1C8}" dt="2021-10-23T23:50:40.742" v="1508" actId="20577"/>
          <ac:spMkLst>
            <pc:docMk/>
            <pc:sldMk cId="1684393340" sldId="289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23T00:21:14.698" v="1357" actId="692"/>
          <ac:spMkLst>
            <pc:docMk/>
            <pc:sldMk cId="1684393340" sldId="289"/>
            <ac:spMk id="88" creationId="{BA4376C0-2BFC-46F5-9A62-D3D13E454D4D}"/>
          </ac:spMkLst>
        </pc:spChg>
        <pc:spChg chg="del mod">
          <ac:chgData name="John Hartley" userId="a170d456-558b-4bfb-8993-eab8e1306763" providerId="ADAL" clId="{A3B2EB91-A866-4C7C-A6F4-16CEA0C9C1C8}" dt="2021-10-23T23:53:47.452" v="1591" actId="21"/>
          <ac:spMkLst>
            <pc:docMk/>
            <pc:sldMk cId="1684393340" sldId="289"/>
            <ac:spMk id="93" creationId="{BCB42A8A-9157-4C42-A4CF-8CE8F2D49B6F}"/>
          </ac:spMkLst>
        </pc:spChg>
        <pc:spChg chg="add mod ord">
          <ac:chgData name="John Hartley" userId="a170d456-558b-4bfb-8993-eab8e1306763" providerId="ADAL" clId="{A3B2EB91-A866-4C7C-A6F4-16CEA0C9C1C8}" dt="2021-10-23T23:53:41.316" v="1590" actId="167"/>
          <ac:spMkLst>
            <pc:docMk/>
            <pc:sldMk cId="1684393340" sldId="289"/>
            <ac:spMk id="94" creationId="{588CBD8F-723F-460C-BECA-4BEB4DD7450B}"/>
          </ac:spMkLst>
        </pc:spChg>
      </pc:sldChg>
      <pc:sldChg chg="addSp delSp modSp mod">
        <pc:chgData name="John Hartley" userId="a170d456-558b-4bfb-8993-eab8e1306763" providerId="ADAL" clId="{A3B2EB91-A866-4C7C-A6F4-16CEA0C9C1C8}" dt="2021-10-23T23:56:48.712" v="1598" actId="206"/>
        <pc:sldMkLst>
          <pc:docMk/>
          <pc:sldMk cId="2586979483" sldId="290"/>
        </pc:sldMkLst>
        <pc:spChg chg="mod">
          <ac:chgData name="John Hartley" userId="a170d456-558b-4bfb-8993-eab8e1306763" providerId="ADAL" clId="{A3B2EB91-A866-4C7C-A6F4-16CEA0C9C1C8}" dt="2021-10-23T23:50:48.384" v="1509" actId="20577"/>
          <ac:spMkLst>
            <pc:docMk/>
            <pc:sldMk cId="2586979483" sldId="290"/>
            <ac:spMk id="34" creationId="{3152A984-D84F-4950-8067-2408F99CBAA8}"/>
          </ac:spMkLst>
        </pc:spChg>
        <pc:spChg chg="mod">
          <ac:chgData name="John Hartley" userId="a170d456-558b-4bfb-8993-eab8e1306763" providerId="ADAL" clId="{A3B2EB91-A866-4C7C-A6F4-16CEA0C9C1C8}" dt="2021-10-23T23:51:57.105" v="1515" actId="206"/>
          <ac:spMkLst>
            <pc:docMk/>
            <pc:sldMk cId="2586979483" sldId="290"/>
            <ac:spMk id="87" creationId="{C0C2E369-2FBC-4E41-A720-26AF974A14F2}"/>
          </ac:spMkLst>
        </pc:spChg>
        <pc:spChg chg="mod">
          <ac:chgData name="John Hartley" userId="a170d456-558b-4bfb-8993-eab8e1306763" providerId="ADAL" clId="{A3B2EB91-A866-4C7C-A6F4-16CEA0C9C1C8}" dt="2021-10-23T23:56:48.712" v="1598" actId="206"/>
          <ac:spMkLst>
            <pc:docMk/>
            <pc:sldMk cId="2586979483" sldId="290"/>
            <ac:spMk id="88" creationId="{BA4376C0-2BFC-46F5-9A62-D3D13E454D4D}"/>
          </ac:spMkLst>
        </pc:spChg>
        <pc:spChg chg="mod">
          <ac:chgData name="John Hartley" userId="a170d456-558b-4bfb-8993-eab8e1306763" providerId="ADAL" clId="{A3B2EB91-A866-4C7C-A6F4-16CEA0C9C1C8}" dt="2021-10-23T23:53:00.361" v="1588" actId="1037"/>
          <ac:spMkLst>
            <pc:docMk/>
            <pc:sldMk cId="2586979483" sldId="290"/>
            <ac:spMk id="92" creationId="{69951BCA-2D7A-4AB8-8BA4-345A5188BDAC}"/>
          </ac:spMkLst>
        </pc:spChg>
        <pc:spChg chg="del">
          <ac:chgData name="John Hartley" userId="a170d456-558b-4bfb-8993-eab8e1306763" providerId="ADAL" clId="{A3B2EB91-A866-4C7C-A6F4-16CEA0C9C1C8}" dt="2021-10-23T23:53:53.767" v="1592" actId="478"/>
          <ac:spMkLst>
            <pc:docMk/>
            <pc:sldMk cId="2586979483" sldId="290"/>
            <ac:spMk id="93" creationId="{BCB42A8A-9157-4C42-A4CF-8CE8F2D49B6F}"/>
          </ac:spMkLst>
        </pc:spChg>
        <pc:spChg chg="add mod">
          <ac:chgData name="John Hartley" userId="a170d456-558b-4bfb-8993-eab8e1306763" providerId="ADAL" clId="{A3B2EB91-A866-4C7C-A6F4-16CEA0C9C1C8}" dt="2021-10-23T23:53:56.671" v="1593"/>
          <ac:spMkLst>
            <pc:docMk/>
            <pc:sldMk cId="2586979483" sldId="290"/>
            <ac:spMk id="94" creationId="{87D4179A-8E40-4860-AF6A-C09EBD9774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/>
              <a:t> Storage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67893" y="1330043"/>
            <a:ext cx="4378034" cy="1530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18000" rIns="18000" bIns="18000" rtlCol="0" anchor="t"/>
          <a:lstStyle/>
          <a:p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</a:p>
          <a:p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6601123" y="1828803"/>
            <a:ext cx="552666" cy="37913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 High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4173" y="2576950"/>
            <a:ext cx="773507" cy="3043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Transactional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7700" y="3782296"/>
            <a:ext cx="905050" cy="1837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3222" y="4655135"/>
            <a:ext cx="1177645" cy="9649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84767" y="1191492"/>
            <a:ext cx="13854" cy="4387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12473" y="5735782"/>
            <a:ext cx="4433454" cy="22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254939" y="1825226"/>
            <a:ext cx="401301" cy="328936"/>
          </a:xfrm>
          <a:custGeom>
            <a:avLst/>
            <a:gdLst>
              <a:gd name="T0" fmla="*/ 1165 w 1284"/>
              <a:gd name="T1" fmla="*/ 764 h 1169"/>
              <a:gd name="T2" fmla="*/ 1283 w 1284"/>
              <a:gd name="T3" fmla="*/ 819 h 1169"/>
              <a:gd name="T4" fmla="*/ 118 w 1284"/>
              <a:gd name="T5" fmla="*/ 936 h 1169"/>
              <a:gd name="T6" fmla="*/ 0 w 1284"/>
              <a:gd name="T7" fmla="*/ 819 h 1169"/>
              <a:gd name="T8" fmla="*/ 25 w 1284"/>
              <a:gd name="T9" fmla="*/ 737 h 1169"/>
              <a:gd name="T10" fmla="*/ 194 w 1284"/>
              <a:gd name="T11" fmla="*/ 764 h 1169"/>
              <a:gd name="T12" fmla="*/ 1036 w 1284"/>
              <a:gd name="T13" fmla="*/ 849 h 1169"/>
              <a:gd name="T14" fmla="*/ 1195 w 1284"/>
              <a:gd name="T15" fmla="*/ 455 h 1169"/>
              <a:gd name="T16" fmla="*/ 1037 w 1284"/>
              <a:gd name="T17" fmla="*/ 87 h 1169"/>
              <a:gd name="T18" fmla="*/ 88 w 1284"/>
              <a:gd name="T19" fmla="*/ 248 h 1169"/>
              <a:gd name="T20" fmla="*/ 246 w 1284"/>
              <a:gd name="T21" fmla="*/ 617 h 1169"/>
              <a:gd name="T22" fmla="*/ 1195 w 1284"/>
              <a:gd name="T23" fmla="*/ 455 h 1169"/>
              <a:gd name="T24" fmla="*/ 1283 w 1284"/>
              <a:gd name="T25" fmla="*/ 117 h 1169"/>
              <a:gd name="T26" fmla="*/ 1165 w 1284"/>
              <a:gd name="T27" fmla="*/ 705 h 1169"/>
              <a:gd name="T28" fmla="*/ 42 w 1284"/>
              <a:gd name="T29" fmla="*/ 679 h 1169"/>
              <a:gd name="T30" fmla="*/ 0 w 1284"/>
              <a:gd name="T31" fmla="*/ 117 h 1169"/>
              <a:gd name="T32" fmla="*/ 1165 w 1284"/>
              <a:gd name="T33" fmla="*/ 0 h 1169"/>
              <a:gd name="T34" fmla="*/ 726 w 1284"/>
              <a:gd name="T35" fmla="*/ 400 h 1169"/>
              <a:gd name="T36" fmla="*/ 616 w 1284"/>
              <a:gd name="T37" fmla="*/ 295 h 1169"/>
              <a:gd name="T38" fmla="*/ 705 w 1284"/>
              <a:gd name="T39" fmla="*/ 287 h 1169"/>
              <a:gd name="T40" fmla="*/ 661 w 1284"/>
              <a:gd name="T41" fmla="*/ 231 h 1169"/>
              <a:gd name="T42" fmla="*/ 622 w 1284"/>
              <a:gd name="T43" fmla="*/ 197 h 1169"/>
              <a:gd name="T44" fmla="*/ 557 w 1284"/>
              <a:gd name="T45" fmla="*/ 302 h 1169"/>
              <a:gd name="T46" fmla="*/ 667 w 1284"/>
              <a:gd name="T47" fmla="*/ 406 h 1169"/>
              <a:gd name="T48" fmla="*/ 567 w 1284"/>
              <a:gd name="T49" fmla="*/ 413 h 1169"/>
              <a:gd name="T50" fmla="*/ 621 w 1284"/>
              <a:gd name="T51" fmla="*/ 474 h 1169"/>
              <a:gd name="T52" fmla="*/ 658 w 1284"/>
              <a:gd name="T53" fmla="*/ 510 h 1169"/>
              <a:gd name="T54" fmla="*/ 641 w 1284"/>
              <a:gd name="T55" fmla="*/ 144 h 1169"/>
              <a:gd name="T56" fmla="*/ 641 w 1284"/>
              <a:gd name="T57" fmla="*/ 560 h 1169"/>
              <a:gd name="T58" fmla="*/ 641 w 1284"/>
              <a:gd name="T59" fmla="*/ 144 h 1169"/>
              <a:gd name="T60" fmla="*/ 1165 w 1284"/>
              <a:gd name="T61" fmla="*/ 995 h 1169"/>
              <a:gd name="T62" fmla="*/ 1283 w 1284"/>
              <a:gd name="T63" fmla="*/ 1050 h 1169"/>
              <a:gd name="T64" fmla="*/ 118 w 1284"/>
              <a:gd name="T65" fmla="*/ 1168 h 1169"/>
              <a:gd name="T66" fmla="*/ 0 w 1284"/>
              <a:gd name="T67" fmla="*/ 1050 h 1169"/>
              <a:gd name="T68" fmla="*/ 25 w 1284"/>
              <a:gd name="T69" fmla="*/ 969 h 1169"/>
              <a:gd name="T70" fmla="*/ 194 w 1284"/>
              <a:gd name="T71" fmla="*/ 995 h 1169"/>
              <a:gd name="T72" fmla="*/ 1036 w 1284"/>
              <a:gd name="T73" fmla="*/ 108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4" h="1169">
                <a:moveTo>
                  <a:pt x="1085" y="764"/>
                </a:moveTo>
                <a:lnTo>
                  <a:pt x="1165" y="764"/>
                </a:lnTo>
                <a:cubicBezTo>
                  <a:pt x="1211" y="764"/>
                  <a:pt x="1252" y="746"/>
                  <a:pt x="1283" y="718"/>
                </a:cubicBezTo>
                <a:lnTo>
                  <a:pt x="1283" y="819"/>
                </a:lnTo>
                <a:cubicBezTo>
                  <a:pt x="1283" y="884"/>
                  <a:pt x="1230" y="936"/>
                  <a:pt x="1165" y="936"/>
                </a:cubicBezTo>
                <a:lnTo>
                  <a:pt x="118" y="936"/>
                </a:lnTo>
                <a:cubicBezTo>
                  <a:pt x="90" y="936"/>
                  <a:pt x="57" y="923"/>
                  <a:pt x="42" y="910"/>
                </a:cubicBezTo>
                <a:cubicBezTo>
                  <a:pt x="23" y="894"/>
                  <a:pt x="0" y="855"/>
                  <a:pt x="0" y="819"/>
                </a:cubicBezTo>
                <a:lnTo>
                  <a:pt x="0" y="737"/>
                </a:lnTo>
                <a:lnTo>
                  <a:pt x="25" y="737"/>
                </a:lnTo>
                <a:cubicBezTo>
                  <a:pt x="53" y="754"/>
                  <a:pt x="85" y="764"/>
                  <a:pt x="118" y="764"/>
                </a:cubicBezTo>
                <a:lnTo>
                  <a:pt x="194" y="764"/>
                </a:lnTo>
                <a:cubicBezTo>
                  <a:pt x="216" y="788"/>
                  <a:pt x="234" y="816"/>
                  <a:pt x="246" y="849"/>
                </a:cubicBezTo>
                <a:lnTo>
                  <a:pt x="1036" y="849"/>
                </a:lnTo>
                <a:cubicBezTo>
                  <a:pt x="1048" y="816"/>
                  <a:pt x="1064" y="788"/>
                  <a:pt x="1085" y="764"/>
                </a:cubicBezTo>
                <a:close/>
                <a:moveTo>
                  <a:pt x="1195" y="455"/>
                </a:moveTo>
                <a:lnTo>
                  <a:pt x="1195" y="249"/>
                </a:lnTo>
                <a:cubicBezTo>
                  <a:pt x="1125" y="226"/>
                  <a:pt x="1065" y="172"/>
                  <a:pt x="1037" y="87"/>
                </a:cubicBezTo>
                <a:lnTo>
                  <a:pt x="246" y="87"/>
                </a:lnTo>
                <a:cubicBezTo>
                  <a:pt x="216" y="167"/>
                  <a:pt x="155" y="223"/>
                  <a:pt x="88" y="248"/>
                </a:cubicBezTo>
                <a:lnTo>
                  <a:pt x="88" y="457"/>
                </a:lnTo>
                <a:cubicBezTo>
                  <a:pt x="154" y="482"/>
                  <a:pt x="217" y="539"/>
                  <a:pt x="246" y="617"/>
                </a:cubicBezTo>
                <a:lnTo>
                  <a:pt x="1036" y="617"/>
                </a:lnTo>
                <a:cubicBezTo>
                  <a:pt x="1065" y="537"/>
                  <a:pt x="1126" y="480"/>
                  <a:pt x="1195" y="455"/>
                </a:cubicBezTo>
                <a:close/>
                <a:moveTo>
                  <a:pt x="1165" y="0"/>
                </a:moveTo>
                <a:cubicBezTo>
                  <a:pt x="1230" y="0"/>
                  <a:pt x="1283" y="52"/>
                  <a:pt x="1283" y="117"/>
                </a:cubicBezTo>
                <a:lnTo>
                  <a:pt x="1283" y="587"/>
                </a:lnTo>
                <a:cubicBezTo>
                  <a:pt x="1283" y="652"/>
                  <a:pt x="1230" y="705"/>
                  <a:pt x="1165" y="705"/>
                </a:cubicBezTo>
                <a:lnTo>
                  <a:pt x="118" y="705"/>
                </a:lnTo>
                <a:cubicBezTo>
                  <a:pt x="90" y="705"/>
                  <a:pt x="57" y="692"/>
                  <a:pt x="42" y="679"/>
                </a:cubicBezTo>
                <a:cubicBezTo>
                  <a:pt x="23" y="662"/>
                  <a:pt x="0" y="623"/>
                  <a:pt x="0" y="587"/>
                </a:cubicBezTo>
                <a:lnTo>
                  <a:pt x="0" y="117"/>
                </a:lnTo>
                <a:cubicBezTo>
                  <a:pt x="0" y="52"/>
                  <a:pt x="53" y="0"/>
                  <a:pt x="118" y="0"/>
                </a:cubicBezTo>
                <a:lnTo>
                  <a:pt x="1165" y="0"/>
                </a:lnTo>
                <a:close/>
                <a:moveTo>
                  <a:pt x="658" y="471"/>
                </a:moveTo>
                <a:cubicBezTo>
                  <a:pt x="702" y="464"/>
                  <a:pt x="726" y="434"/>
                  <a:pt x="726" y="400"/>
                </a:cubicBezTo>
                <a:cubicBezTo>
                  <a:pt x="726" y="366"/>
                  <a:pt x="708" y="344"/>
                  <a:pt x="662" y="328"/>
                </a:cubicBezTo>
                <a:cubicBezTo>
                  <a:pt x="630" y="316"/>
                  <a:pt x="616" y="308"/>
                  <a:pt x="616" y="295"/>
                </a:cubicBezTo>
                <a:cubicBezTo>
                  <a:pt x="616" y="284"/>
                  <a:pt x="624" y="274"/>
                  <a:pt x="649" y="274"/>
                </a:cubicBezTo>
                <a:cubicBezTo>
                  <a:pt x="677" y="274"/>
                  <a:pt x="695" y="283"/>
                  <a:pt x="705" y="287"/>
                </a:cubicBezTo>
                <a:lnTo>
                  <a:pt x="716" y="243"/>
                </a:lnTo>
                <a:cubicBezTo>
                  <a:pt x="703" y="237"/>
                  <a:pt x="685" y="232"/>
                  <a:pt x="661" y="231"/>
                </a:cubicBezTo>
                <a:lnTo>
                  <a:pt x="661" y="197"/>
                </a:lnTo>
                <a:lnTo>
                  <a:pt x="622" y="197"/>
                </a:lnTo>
                <a:lnTo>
                  <a:pt x="622" y="233"/>
                </a:lnTo>
                <a:cubicBezTo>
                  <a:pt x="581" y="241"/>
                  <a:pt x="557" y="268"/>
                  <a:pt x="557" y="302"/>
                </a:cubicBezTo>
                <a:cubicBezTo>
                  <a:pt x="557" y="339"/>
                  <a:pt x="585" y="358"/>
                  <a:pt x="627" y="372"/>
                </a:cubicBezTo>
                <a:cubicBezTo>
                  <a:pt x="655" y="382"/>
                  <a:pt x="667" y="391"/>
                  <a:pt x="667" y="406"/>
                </a:cubicBezTo>
                <a:cubicBezTo>
                  <a:pt x="667" y="421"/>
                  <a:pt x="652" y="429"/>
                  <a:pt x="630" y="429"/>
                </a:cubicBezTo>
                <a:cubicBezTo>
                  <a:pt x="605" y="429"/>
                  <a:pt x="583" y="421"/>
                  <a:pt x="567" y="413"/>
                </a:cubicBezTo>
                <a:lnTo>
                  <a:pt x="555" y="457"/>
                </a:lnTo>
                <a:cubicBezTo>
                  <a:pt x="570" y="466"/>
                  <a:pt x="595" y="473"/>
                  <a:pt x="621" y="474"/>
                </a:cubicBezTo>
                <a:lnTo>
                  <a:pt x="621" y="510"/>
                </a:lnTo>
                <a:lnTo>
                  <a:pt x="658" y="510"/>
                </a:lnTo>
                <a:lnTo>
                  <a:pt x="658" y="471"/>
                </a:lnTo>
                <a:close/>
                <a:moveTo>
                  <a:pt x="641" y="144"/>
                </a:moveTo>
                <a:cubicBezTo>
                  <a:pt x="756" y="144"/>
                  <a:pt x="849" y="237"/>
                  <a:pt x="849" y="352"/>
                </a:cubicBezTo>
                <a:cubicBezTo>
                  <a:pt x="849" y="467"/>
                  <a:pt x="756" y="560"/>
                  <a:pt x="641" y="560"/>
                </a:cubicBezTo>
                <a:cubicBezTo>
                  <a:pt x="526" y="560"/>
                  <a:pt x="432" y="467"/>
                  <a:pt x="432" y="352"/>
                </a:cubicBezTo>
                <a:cubicBezTo>
                  <a:pt x="432" y="237"/>
                  <a:pt x="526" y="144"/>
                  <a:pt x="641" y="144"/>
                </a:cubicBezTo>
                <a:close/>
                <a:moveTo>
                  <a:pt x="1085" y="995"/>
                </a:moveTo>
                <a:lnTo>
                  <a:pt x="1165" y="995"/>
                </a:lnTo>
                <a:cubicBezTo>
                  <a:pt x="1211" y="995"/>
                  <a:pt x="1252" y="978"/>
                  <a:pt x="1283" y="950"/>
                </a:cubicBezTo>
                <a:lnTo>
                  <a:pt x="1283" y="1050"/>
                </a:lnTo>
                <a:cubicBezTo>
                  <a:pt x="1283" y="1115"/>
                  <a:pt x="1230" y="1168"/>
                  <a:pt x="1165" y="1168"/>
                </a:cubicBezTo>
                <a:lnTo>
                  <a:pt x="118" y="1168"/>
                </a:lnTo>
                <a:cubicBezTo>
                  <a:pt x="90" y="1168"/>
                  <a:pt x="57" y="1155"/>
                  <a:pt x="42" y="1142"/>
                </a:cubicBezTo>
                <a:cubicBezTo>
                  <a:pt x="23" y="1125"/>
                  <a:pt x="0" y="1086"/>
                  <a:pt x="0" y="1050"/>
                </a:cubicBezTo>
                <a:lnTo>
                  <a:pt x="0" y="969"/>
                </a:lnTo>
                <a:lnTo>
                  <a:pt x="25" y="969"/>
                </a:lnTo>
                <a:cubicBezTo>
                  <a:pt x="53" y="986"/>
                  <a:pt x="85" y="995"/>
                  <a:pt x="118" y="995"/>
                </a:cubicBezTo>
                <a:lnTo>
                  <a:pt x="194" y="995"/>
                </a:lnTo>
                <a:cubicBezTo>
                  <a:pt x="216" y="1019"/>
                  <a:pt x="234" y="1048"/>
                  <a:pt x="246" y="1080"/>
                </a:cubicBezTo>
                <a:lnTo>
                  <a:pt x="1036" y="1080"/>
                </a:lnTo>
                <a:cubicBezTo>
                  <a:pt x="1048" y="1048"/>
                  <a:pt x="1064" y="1019"/>
                  <a:pt x="1085" y="9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6649153" y="5832758"/>
            <a:ext cx="375099" cy="361209"/>
          </a:xfrm>
          <a:custGeom>
            <a:avLst/>
            <a:gdLst>
              <a:gd name="T0" fmla="*/ 1195 w 1201"/>
              <a:gd name="T1" fmla="*/ 0 h 1285"/>
              <a:gd name="T2" fmla="*/ 1200 w 1201"/>
              <a:gd name="T3" fmla="*/ 847 h 1285"/>
              <a:gd name="T4" fmla="*/ 1173 w 1201"/>
              <a:gd name="T5" fmla="*/ 864 h 1285"/>
              <a:gd name="T6" fmla="*/ 928 w 1201"/>
              <a:gd name="T7" fmla="*/ 923 h 1285"/>
              <a:gd name="T8" fmla="*/ 776 w 1201"/>
              <a:gd name="T9" fmla="*/ 896 h 1285"/>
              <a:gd name="T10" fmla="*/ 603 w 1201"/>
              <a:gd name="T11" fmla="*/ 869 h 1285"/>
              <a:gd name="T12" fmla="*/ 368 w 1201"/>
              <a:gd name="T13" fmla="*/ 976 h 1285"/>
              <a:gd name="T14" fmla="*/ 464 w 1201"/>
              <a:gd name="T15" fmla="*/ 1248 h 1285"/>
              <a:gd name="T16" fmla="*/ 361 w 1201"/>
              <a:gd name="T17" fmla="*/ 1284 h 1285"/>
              <a:gd name="T18" fmla="*/ 282 w 1201"/>
              <a:gd name="T19" fmla="*/ 1059 h 1285"/>
              <a:gd name="T20" fmla="*/ 282 w 1201"/>
              <a:gd name="T21" fmla="*/ 1059 h 1285"/>
              <a:gd name="T22" fmla="*/ 0 w 1201"/>
              <a:gd name="T23" fmla="*/ 266 h 1285"/>
              <a:gd name="T24" fmla="*/ 16 w 1201"/>
              <a:gd name="T25" fmla="*/ 250 h 1285"/>
              <a:gd name="T26" fmla="*/ 489 w 1201"/>
              <a:gd name="T27" fmla="*/ 60 h 1285"/>
              <a:gd name="T28" fmla="*/ 722 w 1201"/>
              <a:gd name="T29" fmla="*/ 125 h 1285"/>
              <a:gd name="T30" fmla="*/ 874 w 1201"/>
              <a:gd name="T31" fmla="*/ 169 h 1285"/>
              <a:gd name="T32" fmla="*/ 1113 w 1201"/>
              <a:gd name="T33" fmla="*/ 71 h 1285"/>
              <a:gd name="T34" fmla="*/ 1195 w 1201"/>
              <a:gd name="T35" fmla="*/ 0 h 1285"/>
              <a:gd name="T36" fmla="*/ 923 w 1201"/>
              <a:gd name="T37" fmla="*/ 820 h 1285"/>
              <a:gd name="T38" fmla="*/ 995 w 1201"/>
              <a:gd name="T39" fmla="*/ 813 h 1285"/>
              <a:gd name="T40" fmla="*/ 983 w 1201"/>
              <a:gd name="T41" fmla="*/ 636 h 1285"/>
              <a:gd name="T42" fmla="*/ 983 w 1201"/>
              <a:gd name="T43" fmla="*/ 636 h 1285"/>
              <a:gd name="T44" fmla="*/ 983 w 1201"/>
              <a:gd name="T45" fmla="*/ 636 h 1285"/>
              <a:gd name="T46" fmla="*/ 1097 w 1201"/>
              <a:gd name="T47" fmla="*/ 598 h 1285"/>
              <a:gd name="T48" fmla="*/ 1097 w 1201"/>
              <a:gd name="T49" fmla="*/ 367 h 1285"/>
              <a:gd name="T50" fmla="*/ 967 w 1201"/>
              <a:gd name="T51" fmla="*/ 429 h 1285"/>
              <a:gd name="T52" fmla="*/ 954 w 1201"/>
              <a:gd name="T53" fmla="*/ 257 h 1285"/>
              <a:gd name="T54" fmla="*/ 880 w 1201"/>
              <a:gd name="T55" fmla="*/ 266 h 1285"/>
              <a:gd name="T56" fmla="*/ 727 w 1201"/>
              <a:gd name="T57" fmla="*/ 231 h 1285"/>
              <a:gd name="T58" fmla="*/ 766 w 1201"/>
              <a:gd name="T59" fmla="*/ 402 h 1285"/>
              <a:gd name="T60" fmla="*/ 581 w 1201"/>
              <a:gd name="T61" fmla="*/ 337 h 1285"/>
              <a:gd name="T62" fmla="*/ 535 w 1201"/>
              <a:gd name="T63" fmla="*/ 161 h 1285"/>
              <a:gd name="T64" fmla="*/ 494 w 1201"/>
              <a:gd name="T65" fmla="*/ 158 h 1285"/>
              <a:gd name="T66" fmla="*/ 274 w 1201"/>
              <a:gd name="T67" fmla="*/ 200 h 1285"/>
              <a:gd name="T68" fmla="*/ 342 w 1201"/>
              <a:gd name="T69" fmla="*/ 370 h 1285"/>
              <a:gd name="T70" fmla="*/ 186 w 1201"/>
              <a:gd name="T71" fmla="*/ 457 h 1285"/>
              <a:gd name="T72" fmla="*/ 273 w 1201"/>
              <a:gd name="T73" fmla="*/ 705 h 1285"/>
              <a:gd name="T74" fmla="*/ 423 w 1201"/>
              <a:gd name="T75" fmla="*/ 608 h 1285"/>
              <a:gd name="T76" fmla="*/ 492 w 1201"/>
              <a:gd name="T77" fmla="*/ 783 h 1285"/>
              <a:gd name="T78" fmla="*/ 592 w 1201"/>
              <a:gd name="T79" fmla="*/ 766 h 1285"/>
              <a:gd name="T80" fmla="*/ 696 w 1201"/>
              <a:gd name="T81" fmla="*/ 774 h 1285"/>
              <a:gd name="T82" fmla="*/ 646 w 1201"/>
              <a:gd name="T83" fmla="*/ 592 h 1285"/>
              <a:gd name="T84" fmla="*/ 820 w 1201"/>
              <a:gd name="T85" fmla="*/ 636 h 1285"/>
              <a:gd name="T86" fmla="*/ 861 w 1201"/>
              <a:gd name="T87" fmla="*/ 814 h 1285"/>
              <a:gd name="T88" fmla="*/ 923 w 1201"/>
              <a:gd name="T89" fmla="*/ 820 h 1285"/>
              <a:gd name="T90" fmla="*/ 983 w 1201"/>
              <a:gd name="T91" fmla="*/ 636 h 1285"/>
              <a:gd name="T92" fmla="*/ 983 w 1201"/>
              <a:gd name="T93" fmla="*/ 636 h 1285"/>
              <a:gd name="T94" fmla="*/ 901 w 1201"/>
              <a:gd name="T95" fmla="*/ 641 h 1285"/>
              <a:gd name="T96" fmla="*/ 815 w 1201"/>
              <a:gd name="T97" fmla="*/ 630 h 1285"/>
              <a:gd name="T98" fmla="*/ 766 w 1201"/>
              <a:gd name="T99" fmla="*/ 408 h 1285"/>
              <a:gd name="T100" fmla="*/ 890 w 1201"/>
              <a:gd name="T101" fmla="*/ 440 h 1285"/>
              <a:gd name="T102" fmla="*/ 967 w 1201"/>
              <a:gd name="T103" fmla="*/ 429 h 1285"/>
              <a:gd name="T104" fmla="*/ 983 w 1201"/>
              <a:gd name="T105" fmla="*/ 636 h 1285"/>
              <a:gd name="T106" fmla="*/ 537 w 1201"/>
              <a:gd name="T107" fmla="*/ 337 h 1285"/>
              <a:gd name="T108" fmla="*/ 581 w 1201"/>
              <a:gd name="T109" fmla="*/ 337 h 1285"/>
              <a:gd name="T110" fmla="*/ 646 w 1201"/>
              <a:gd name="T111" fmla="*/ 587 h 1285"/>
              <a:gd name="T112" fmla="*/ 548 w 1201"/>
              <a:gd name="T113" fmla="*/ 581 h 1285"/>
              <a:gd name="T114" fmla="*/ 429 w 1201"/>
              <a:gd name="T115" fmla="*/ 608 h 1285"/>
              <a:gd name="T116" fmla="*/ 337 w 1201"/>
              <a:gd name="T117" fmla="*/ 375 h 1285"/>
              <a:gd name="T118" fmla="*/ 537 w 1201"/>
              <a:gd name="T119" fmla="*/ 337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1" h="1285">
                <a:moveTo>
                  <a:pt x="1195" y="0"/>
                </a:moveTo>
                <a:lnTo>
                  <a:pt x="1200" y="847"/>
                </a:lnTo>
                <a:lnTo>
                  <a:pt x="1173" y="864"/>
                </a:lnTo>
                <a:cubicBezTo>
                  <a:pt x="1167" y="864"/>
                  <a:pt x="1059" y="923"/>
                  <a:pt x="928" y="923"/>
                </a:cubicBezTo>
                <a:cubicBezTo>
                  <a:pt x="863" y="923"/>
                  <a:pt x="820" y="907"/>
                  <a:pt x="776" y="896"/>
                </a:cubicBezTo>
                <a:cubicBezTo>
                  <a:pt x="733" y="885"/>
                  <a:pt x="684" y="869"/>
                  <a:pt x="603" y="869"/>
                </a:cubicBezTo>
                <a:cubicBezTo>
                  <a:pt x="507" y="869"/>
                  <a:pt x="413" y="938"/>
                  <a:pt x="368" y="976"/>
                </a:cubicBezTo>
                <a:lnTo>
                  <a:pt x="464" y="1248"/>
                </a:lnTo>
                <a:lnTo>
                  <a:pt x="361" y="1284"/>
                </a:lnTo>
                <a:lnTo>
                  <a:pt x="282" y="1059"/>
                </a:lnTo>
                <a:lnTo>
                  <a:pt x="282" y="1059"/>
                </a:lnTo>
                <a:lnTo>
                  <a:pt x="0" y="266"/>
                </a:lnTo>
                <a:lnTo>
                  <a:pt x="16" y="250"/>
                </a:lnTo>
                <a:cubicBezTo>
                  <a:pt x="27" y="239"/>
                  <a:pt x="195" y="60"/>
                  <a:pt x="489" y="60"/>
                </a:cubicBezTo>
                <a:cubicBezTo>
                  <a:pt x="592" y="60"/>
                  <a:pt x="662" y="98"/>
                  <a:pt x="722" y="125"/>
                </a:cubicBezTo>
                <a:cubicBezTo>
                  <a:pt x="776" y="147"/>
                  <a:pt x="820" y="169"/>
                  <a:pt x="874" y="169"/>
                </a:cubicBezTo>
                <a:cubicBezTo>
                  <a:pt x="994" y="169"/>
                  <a:pt x="1113" y="71"/>
                  <a:pt x="1113" y="71"/>
                </a:cubicBezTo>
                <a:lnTo>
                  <a:pt x="1195" y="0"/>
                </a:lnTo>
                <a:close/>
                <a:moveTo>
                  <a:pt x="923" y="820"/>
                </a:moveTo>
                <a:cubicBezTo>
                  <a:pt x="948" y="820"/>
                  <a:pt x="972" y="817"/>
                  <a:pt x="995" y="813"/>
                </a:cubicBezTo>
                <a:lnTo>
                  <a:pt x="983" y="636"/>
                </a:lnTo>
                <a:lnTo>
                  <a:pt x="983" y="636"/>
                </a:lnTo>
                <a:lnTo>
                  <a:pt x="983" y="636"/>
                </a:lnTo>
                <a:cubicBezTo>
                  <a:pt x="986" y="635"/>
                  <a:pt x="1038" y="624"/>
                  <a:pt x="1097" y="598"/>
                </a:cubicBezTo>
                <a:lnTo>
                  <a:pt x="1097" y="367"/>
                </a:lnTo>
                <a:cubicBezTo>
                  <a:pt x="1024" y="414"/>
                  <a:pt x="967" y="429"/>
                  <a:pt x="967" y="429"/>
                </a:cubicBezTo>
                <a:lnTo>
                  <a:pt x="954" y="257"/>
                </a:lnTo>
                <a:cubicBezTo>
                  <a:pt x="930" y="263"/>
                  <a:pt x="905" y="266"/>
                  <a:pt x="880" y="266"/>
                </a:cubicBezTo>
                <a:cubicBezTo>
                  <a:pt x="818" y="266"/>
                  <a:pt x="772" y="251"/>
                  <a:pt x="727" y="231"/>
                </a:cubicBezTo>
                <a:lnTo>
                  <a:pt x="766" y="402"/>
                </a:lnTo>
                <a:cubicBezTo>
                  <a:pt x="766" y="402"/>
                  <a:pt x="630" y="337"/>
                  <a:pt x="581" y="337"/>
                </a:cubicBezTo>
                <a:lnTo>
                  <a:pt x="535" y="161"/>
                </a:lnTo>
                <a:cubicBezTo>
                  <a:pt x="522" y="160"/>
                  <a:pt x="509" y="158"/>
                  <a:pt x="494" y="158"/>
                </a:cubicBezTo>
                <a:cubicBezTo>
                  <a:pt x="407" y="158"/>
                  <a:pt x="334" y="176"/>
                  <a:pt x="274" y="200"/>
                </a:cubicBezTo>
                <a:lnTo>
                  <a:pt x="342" y="370"/>
                </a:lnTo>
                <a:cubicBezTo>
                  <a:pt x="342" y="370"/>
                  <a:pt x="265" y="397"/>
                  <a:pt x="186" y="457"/>
                </a:cubicBezTo>
                <a:lnTo>
                  <a:pt x="273" y="705"/>
                </a:lnTo>
                <a:cubicBezTo>
                  <a:pt x="312" y="673"/>
                  <a:pt x="369" y="631"/>
                  <a:pt x="423" y="608"/>
                </a:cubicBezTo>
                <a:lnTo>
                  <a:pt x="492" y="783"/>
                </a:lnTo>
                <a:cubicBezTo>
                  <a:pt x="524" y="773"/>
                  <a:pt x="557" y="766"/>
                  <a:pt x="592" y="766"/>
                </a:cubicBezTo>
                <a:cubicBezTo>
                  <a:pt x="633" y="766"/>
                  <a:pt x="667" y="769"/>
                  <a:pt x="696" y="774"/>
                </a:cubicBezTo>
                <a:lnTo>
                  <a:pt x="646" y="592"/>
                </a:lnTo>
                <a:cubicBezTo>
                  <a:pt x="684" y="592"/>
                  <a:pt x="766" y="619"/>
                  <a:pt x="820" y="636"/>
                </a:cubicBezTo>
                <a:lnTo>
                  <a:pt x="861" y="814"/>
                </a:lnTo>
                <a:cubicBezTo>
                  <a:pt x="880" y="818"/>
                  <a:pt x="900" y="820"/>
                  <a:pt x="923" y="820"/>
                </a:cubicBezTo>
                <a:close/>
                <a:moveTo>
                  <a:pt x="983" y="636"/>
                </a:moveTo>
                <a:lnTo>
                  <a:pt x="983" y="636"/>
                </a:lnTo>
                <a:cubicBezTo>
                  <a:pt x="980" y="636"/>
                  <a:pt x="938" y="641"/>
                  <a:pt x="901" y="641"/>
                </a:cubicBezTo>
                <a:cubicBezTo>
                  <a:pt x="863" y="641"/>
                  <a:pt x="815" y="630"/>
                  <a:pt x="815" y="630"/>
                </a:cubicBezTo>
                <a:lnTo>
                  <a:pt x="766" y="408"/>
                </a:lnTo>
                <a:cubicBezTo>
                  <a:pt x="766" y="408"/>
                  <a:pt x="831" y="440"/>
                  <a:pt x="890" y="440"/>
                </a:cubicBezTo>
                <a:cubicBezTo>
                  <a:pt x="934" y="440"/>
                  <a:pt x="967" y="429"/>
                  <a:pt x="967" y="429"/>
                </a:cubicBezTo>
                <a:lnTo>
                  <a:pt x="983" y="636"/>
                </a:lnTo>
                <a:close/>
                <a:moveTo>
                  <a:pt x="537" y="337"/>
                </a:moveTo>
                <a:lnTo>
                  <a:pt x="581" y="337"/>
                </a:lnTo>
                <a:lnTo>
                  <a:pt x="646" y="587"/>
                </a:lnTo>
                <a:cubicBezTo>
                  <a:pt x="646" y="587"/>
                  <a:pt x="597" y="581"/>
                  <a:pt x="548" y="581"/>
                </a:cubicBezTo>
                <a:cubicBezTo>
                  <a:pt x="500" y="581"/>
                  <a:pt x="429" y="608"/>
                  <a:pt x="429" y="608"/>
                </a:cubicBezTo>
                <a:lnTo>
                  <a:pt x="337" y="375"/>
                </a:lnTo>
                <a:cubicBezTo>
                  <a:pt x="337" y="375"/>
                  <a:pt x="429" y="337"/>
                  <a:pt x="537" y="3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2" name="TextBox 11"/>
          <p:cNvSpPr txBox="1"/>
          <p:nvPr/>
        </p:nvSpPr>
        <p:spPr>
          <a:xfrm>
            <a:off x="4955080" y="58107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2106776" y="23275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5963" y="1398517"/>
            <a:ext cx="2387825" cy="374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VIM – Platform Native (OpenStack / Kubernetes)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48702" y="2182282"/>
            <a:ext cx="3147298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Storage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7279" y="1825223"/>
            <a:ext cx="1988721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File Storage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8702" y="2538942"/>
            <a:ext cx="1158577" cy="2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" tIns="18000" rIns="18000" bIns="18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Archival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006021" y="4533621"/>
            <a:ext cx="996784" cy="58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0636" y="4270758"/>
            <a:ext cx="880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Tera-Byte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3BF3D-2201-488A-99F8-F240A5D95DE1}"/>
              </a:ext>
            </a:extLst>
          </p:cNvPr>
          <p:cNvSpPr txBox="1"/>
          <p:nvPr/>
        </p:nvSpPr>
        <p:spPr bwMode="auto">
          <a:xfrm>
            <a:off x="9857469" y="277092"/>
            <a:ext cx="2145944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</a:t>
            </a:r>
          </a:p>
        </p:txBody>
      </p:sp>
    </p:spTree>
    <p:extLst>
      <p:ext uri="{BB962C8B-B14F-4D97-AF65-F5344CB8AC3E}">
        <p14:creationId xmlns:p14="http://schemas.microsoft.com/office/powerpoint/2010/main" val="391134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RAW / QCOW / VMDK)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 CIFS / NFS / Virtual NAS)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(CIFS / NFS /  Virtual  NAS)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9297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RAW / QCOW / VMDK)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 CIFS / NFS / Virtual NAS)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(CIFS / NFS /  Virtual  NAS)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6254623-F7D8-48D6-A0C5-BE2D775AF0A2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06FAEAC-E1DF-4D80-AD12-D78FE5F753F2}"/>
              </a:ext>
            </a:extLst>
          </p:cNvPr>
          <p:cNvSpPr/>
          <p:nvPr/>
        </p:nvSpPr>
        <p:spPr>
          <a:xfrm>
            <a:off x="4020089" y="2999848"/>
            <a:ext cx="4191845" cy="38293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09485 w 3520391"/>
              <a:gd name="connsiteY1" fmla="*/ 1690090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86788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64701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1489691"/>
              <a:gd name="connsiteY0" fmla="*/ 1770562 h 1770562"/>
              <a:gd name="connsiteX1" fmla="*/ 764701 w 1489691"/>
              <a:gd name="connsiteY1" fmla="*/ 1757148 h 1770562"/>
              <a:gd name="connsiteX2" fmla="*/ 754068 w 1489691"/>
              <a:gd name="connsiteY2" fmla="*/ 26823 h 1770562"/>
              <a:gd name="connsiteX3" fmla="*/ 1489691 w 1489691"/>
              <a:gd name="connsiteY3" fmla="*/ 0 h 1770562"/>
              <a:gd name="connsiteX0" fmla="*/ 0 w 4352645"/>
              <a:gd name="connsiteY0" fmla="*/ 1716915 h 1757148"/>
              <a:gd name="connsiteX1" fmla="*/ 3627655 w 4352645"/>
              <a:gd name="connsiteY1" fmla="*/ 1757148 h 1757148"/>
              <a:gd name="connsiteX2" fmla="*/ 3617022 w 4352645"/>
              <a:gd name="connsiteY2" fmla="*/ 26823 h 1757148"/>
              <a:gd name="connsiteX3" fmla="*/ 4352645 w 4352645"/>
              <a:gd name="connsiteY3" fmla="*/ 0 h 1757148"/>
              <a:gd name="connsiteX0" fmla="*/ 0 w 4330452"/>
              <a:gd name="connsiteY0" fmla="*/ 1770562 h 1770562"/>
              <a:gd name="connsiteX1" fmla="*/ 3605462 w 4330452"/>
              <a:gd name="connsiteY1" fmla="*/ 1757148 h 1770562"/>
              <a:gd name="connsiteX2" fmla="*/ 3594829 w 4330452"/>
              <a:gd name="connsiteY2" fmla="*/ 26823 h 1770562"/>
              <a:gd name="connsiteX3" fmla="*/ 4330452 w 4330452"/>
              <a:gd name="connsiteY3" fmla="*/ 0 h 1770562"/>
              <a:gd name="connsiteX0" fmla="*/ 0 w 4330452"/>
              <a:gd name="connsiteY0" fmla="*/ 1730326 h 1757148"/>
              <a:gd name="connsiteX1" fmla="*/ 3605462 w 4330452"/>
              <a:gd name="connsiteY1" fmla="*/ 1757148 h 1757148"/>
              <a:gd name="connsiteX2" fmla="*/ 3594829 w 4330452"/>
              <a:gd name="connsiteY2" fmla="*/ 26823 h 1757148"/>
              <a:gd name="connsiteX3" fmla="*/ 4330452 w 4330452"/>
              <a:gd name="connsiteY3" fmla="*/ 0 h 1757148"/>
              <a:gd name="connsiteX0" fmla="*/ 0 w 4286065"/>
              <a:gd name="connsiteY0" fmla="*/ 1770562 h 1770562"/>
              <a:gd name="connsiteX1" fmla="*/ 3561075 w 4286065"/>
              <a:gd name="connsiteY1" fmla="*/ 1757148 h 1770562"/>
              <a:gd name="connsiteX2" fmla="*/ 3550442 w 4286065"/>
              <a:gd name="connsiteY2" fmla="*/ 26823 h 1770562"/>
              <a:gd name="connsiteX3" fmla="*/ 4286065 w 4286065"/>
              <a:gd name="connsiteY3" fmla="*/ 0 h 1770562"/>
              <a:gd name="connsiteX0" fmla="*/ 0 w 4286065"/>
              <a:gd name="connsiteY0" fmla="*/ 1770562 h 1864444"/>
              <a:gd name="connsiteX1" fmla="*/ 3716429 w 4286065"/>
              <a:gd name="connsiteY1" fmla="*/ 1864444 h 1864444"/>
              <a:gd name="connsiteX2" fmla="*/ 3550442 w 4286065"/>
              <a:gd name="connsiteY2" fmla="*/ 26823 h 1864444"/>
              <a:gd name="connsiteX3" fmla="*/ 4286065 w 4286065"/>
              <a:gd name="connsiteY3" fmla="*/ 0 h 1864444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528249 w 4263872"/>
              <a:gd name="connsiteY2" fmla="*/ 26823 h 1877856"/>
              <a:gd name="connsiteX3" fmla="*/ 4263872 w 4263872"/>
              <a:gd name="connsiteY3" fmla="*/ 0 h 1877856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672506 w 4263872"/>
              <a:gd name="connsiteY2" fmla="*/ 67059 h 1877856"/>
              <a:gd name="connsiteX3" fmla="*/ 4263872 w 4263872"/>
              <a:gd name="connsiteY3" fmla="*/ 0 h 1877856"/>
              <a:gd name="connsiteX0" fmla="*/ 0 w 4308259"/>
              <a:gd name="connsiteY0" fmla="*/ 1810797 h 1810797"/>
              <a:gd name="connsiteX1" fmla="*/ 3694236 w 4308259"/>
              <a:gd name="connsiteY1" fmla="*/ 1797385 h 1810797"/>
              <a:gd name="connsiteX2" fmla="*/ 3672506 w 4308259"/>
              <a:gd name="connsiteY2" fmla="*/ 0 h 1810797"/>
              <a:gd name="connsiteX3" fmla="*/ 4308259 w 4308259"/>
              <a:gd name="connsiteY3" fmla="*/ 40236 h 1810797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72506 w 4330453"/>
              <a:gd name="connsiteY2" fmla="*/ 13411 h 1824208"/>
              <a:gd name="connsiteX3" fmla="*/ 4330453 w 4330453"/>
              <a:gd name="connsiteY3" fmla="*/ 0 h 1824208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83602 w 4330453"/>
              <a:gd name="connsiteY2" fmla="*/ 13411 h 1824208"/>
              <a:gd name="connsiteX3" fmla="*/ 4330453 w 4330453"/>
              <a:gd name="connsiteY3" fmla="*/ 0 h 1824208"/>
              <a:gd name="connsiteX0" fmla="*/ 0 w 4352646"/>
              <a:gd name="connsiteY0" fmla="*/ 1810797 h 1810797"/>
              <a:gd name="connsiteX1" fmla="*/ 3694236 w 4352646"/>
              <a:gd name="connsiteY1" fmla="*/ 1797385 h 1810797"/>
              <a:gd name="connsiteX2" fmla="*/ 3683602 w 4352646"/>
              <a:gd name="connsiteY2" fmla="*/ 0 h 1810797"/>
              <a:gd name="connsiteX3" fmla="*/ 4352646 w 4352646"/>
              <a:gd name="connsiteY3" fmla="*/ 80472 h 1810797"/>
              <a:gd name="connsiteX0" fmla="*/ 0 w 4330453"/>
              <a:gd name="connsiteY0" fmla="*/ 1837619 h 1837619"/>
              <a:gd name="connsiteX1" fmla="*/ 3694236 w 4330453"/>
              <a:gd name="connsiteY1" fmla="*/ 1824207 h 1837619"/>
              <a:gd name="connsiteX2" fmla="*/ 3683602 w 4330453"/>
              <a:gd name="connsiteY2" fmla="*/ 26822 h 1837619"/>
              <a:gd name="connsiteX3" fmla="*/ 4330453 w 4330453"/>
              <a:gd name="connsiteY3" fmla="*/ 0 h 1837619"/>
              <a:gd name="connsiteX0" fmla="*/ 0 w 4330453"/>
              <a:gd name="connsiteY0" fmla="*/ 1810797 h 1810797"/>
              <a:gd name="connsiteX1" fmla="*/ 3694236 w 4330453"/>
              <a:gd name="connsiteY1" fmla="*/ 1797385 h 1810797"/>
              <a:gd name="connsiteX2" fmla="*/ 3683602 w 4330453"/>
              <a:gd name="connsiteY2" fmla="*/ 0 h 1810797"/>
              <a:gd name="connsiteX3" fmla="*/ 4330453 w 4330453"/>
              <a:gd name="connsiteY3" fmla="*/ 13413 h 1810797"/>
              <a:gd name="connsiteX0" fmla="*/ 0 w 4374840"/>
              <a:gd name="connsiteY0" fmla="*/ 483025 h 1797385"/>
              <a:gd name="connsiteX1" fmla="*/ 3738623 w 4374840"/>
              <a:gd name="connsiteY1" fmla="*/ 1797385 h 1797385"/>
              <a:gd name="connsiteX2" fmla="*/ 3727989 w 4374840"/>
              <a:gd name="connsiteY2" fmla="*/ 0 h 1797385"/>
              <a:gd name="connsiteX3" fmla="*/ 4374840 w 4374840"/>
              <a:gd name="connsiteY3" fmla="*/ 13413 h 1797385"/>
              <a:gd name="connsiteX0" fmla="*/ 0 w 4374840"/>
              <a:gd name="connsiteY0" fmla="*/ 483025 h 483025"/>
              <a:gd name="connsiteX1" fmla="*/ 3727527 w 4374840"/>
              <a:gd name="connsiteY1" fmla="*/ 442788 h 483025"/>
              <a:gd name="connsiteX2" fmla="*/ 3727989 w 4374840"/>
              <a:gd name="connsiteY2" fmla="*/ 0 h 483025"/>
              <a:gd name="connsiteX3" fmla="*/ 4374840 w 4374840"/>
              <a:gd name="connsiteY3" fmla="*/ 13413 h 483025"/>
              <a:gd name="connsiteX0" fmla="*/ 0 w 4374840"/>
              <a:gd name="connsiteY0" fmla="*/ 483025 h 483025"/>
              <a:gd name="connsiteX1" fmla="*/ 3716430 w 4374840"/>
              <a:gd name="connsiteY1" fmla="*/ 469611 h 483025"/>
              <a:gd name="connsiteX2" fmla="*/ 3727989 w 4374840"/>
              <a:gd name="connsiteY2" fmla="*/ 0 h 483025"/>
              <a:gd name="connsiteX3" fmla="*/ 4374840 w 4374840"/>
              <a:gd name="connsiteY3" fmla="*/ 13413 h 483025"/>
              <a:gd name="connsiteX0" fmla="*/ 0 w 4374840"/>
              <a:gd name="connsiteY0" fmla="*/ 483025 h 483025"/>
              <a:gd name="connsiteX1" fmla="*/ 3727528 w 4374840"/>
              <a:gd name="connsiteY1" fmla="*/ 469611 h 483025"/>
              <a:gd name="connsiteX2" fmla="*/ 3727989 w 4374840"/>
              <a:gd name="connsiteY2" fmla="*/ 0 h 483025"/>
              <a:gd name="connsiteX3" fmla="*/ 4374840 w 4374840"/>
              <a:gd name="connsiteY3" fmla="*/ 13413 h 48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840" h="483025">
                <a:moveTo>
                  <a:pt x="0" y="483025"/>
                </a:moveTo>
                <a:lnTo>
                  <a:pt x="3727528" y="469611"/>
                </a:lnTo>
                <a:cubicBezTo>
                  <a:pt x="3723984" y="-98223"/>
                  <a:pt x="3731533" y="567834"/>
                  <a:pt x="3727989" y="0"/>
                </a:cubicBezTo>
                <a:lnTo>
                  <a:pt x="4374840" y="13413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0F76D67-65C9-4C5F-B174-F59D0D0A27F5}"/>
              </a:ext>
            </a:extLst>
          </p:cNvPr>
          <p:cNvSpPr/>
          <p:nvPr/>
        </p:nvSpPr>
        <p:spPr>
          <a:xfrm>
            <a:off x="4017141" y="1673261"/>
            <a:ext cx="6020647" cy="1179483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6250183"/>
              <a:gd name="connsiteY0" fmla="*/ 133664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336640 h 1336640"/>
              <a:gd name="connsiteX1" fmla="*/ 3360049 w 6250183"/>
              <a:gd name="connsiteY1" fmla="*/ 1212300 h 1336640"/>
              <a:gd name="connsiteX2" fmla="*/ 3360514 w 6250183"/>
              <a:gd name="connsiteY2" fmla="*/ 473 h 1336640"/>
              <a:gd name="connsiteX3" fmla="*/ 6250183 w 6250183"/>
              <a:gd name="connsiteY3" fmla="*/ 0 h 1336640"/>
              <a:gd name="connsiteX0" fmla="*/ 0 w 6261280"/>
              <a:gd name="connsiteY0" fmla="*/ 1220191 h 1220191"/>
              <a:gd name="connsiteX1" fmla="*/ 3371146 w 6261280"/>
              <a:gd name="connsiteY1" fmla="*/ 1212300 h 1220191"/>
              <a:gd name="connsiteX2" fmla="*/ 3371611 w 6261280"/>
              <a:gd name="connsiteY2" fmla="*/ 473 h 1220191"/>
              <a:gd name="connsiteX3" fmla="*/ 6261280 w 6261280"/>
              <a:gd name="connsiteY3" fmla="*/ 0 h 1220191"/>
              <a:gd name="connsiteX0" fmla="*/ 0 w 6305668"/>
              <a:gd name="connsiteY0" fmla="*/ 1207252 h 1212300"/>
              <a:gd name="connsiteX1" fmla="*/ 3415534 w 6305668"/>
              <a:gd name="connsiteY1" fmla="*/ 1212300 h 1212300"/>
              <a:gd name="connsiteX2" fmla="*/ 3415999 w 6305668"/>
              <a:gd name="connsiteY2" fmla="*/ 473 h 1212300"/>
              <a:gd name="connsiteX3" fmla="*/ 6305668 w 6305668"/>
              <a:gd name="connsiteY3" fmla="*/ 0 h 1212300"/>
              <a:gd name="connsiteX0" fmla="*/ 0 w 6305668"/>
              <a:gd name="connsiteY0" fmla="*/ 1207252 h 1212300"/>
              <a:gd name="connsiteX1" fmla="*/ 3415534 w 6305668"/>
              <a:gd name="connsiteY1" fmla="*/ 1212300 h 1212300"/>
              <a:gd name="connsiteX2" fmla="*/ 3415999 w 6305668"/>
              <a:gd name="connsiteY2" fmla="*/ 39290 h 1212300"/>
              <a:gd name="connsiteX3" fmla="*/ 6305668 w 6305668"/>
              <a:gd name="connsiteY3" fmla="*/ 0 h 1212300"/>
              <a:gd name="connsiteX0" fmla="*/ 0 w 6194701"/>
              <a:gd name="connsiteY0" fmla="*/ 1167962 h 1173010"/>
              <a:gd name="connsiteX1" fmla="*/ 3415534 w 6194701"/>
              <a:gd name="connsiteY1" fmla="*/ 1173010 h 1173010"/>
              <a:gd name="connsiteX2" fmla="*/ 3415999 w 6194701"/>
              <a:gd name="connsiteY2" fmla="*/ 0 h 1173010"/>
              <a:gd name="connsiteX3" fmla="*/ 6194701 w 6194701"/>
              <a:gd name="connsiteY3" fmla="*/ 31873 h 1173010"/>
              <a:gd name="connsiteX0" fmla="*/ 0 w 6327862"/>
              <a:gd name="connsiteY0" fmla="*/ 1181375 h 1186423"/>
              <a:gd name="connsiteX1" fmla="*/ 3415534 w 6327862"/>
              <a:gd name="connsiteY1" fmla="*/ 1186423 h 1186423"/>
              <a:gd name="connsiteX2" fmla="*/ 3415999 w 6327862"/>
              <a:gd name="connsiteY2" fmla="*/ 13413 h 1186423"/>
              <a:gd name="connsiteX3" fmla="*/ 6327862 w 6327862"/>
              <a:gd name="connsiteY3" fmla="*/ 0 h 1186423"/>
              <a:gd name="connsiteX0" fmla="*/ 0 w 6250185"/>
              <a:gd name="connsiteY0" fmla="*/ 1167962 h 1173010"/>
              <a:gd name="connsiteX1" fmla="*/ 3415534 w 6250185"/>
              <a:gd name="connsiteY1" fmla="*/ 1173010 h 1173010"/>
              <a:gd name="connsiteX2" fmla="*/ 3415999 w 6250185"/>
              <a:gd name="connsiteY2" fmla="*/ 0 h 1173010"/>
              <a:gd name="connsiteX3" fmla="*/ 6250185 w 6250185"/>
              <a:gd name="connsiteY3" fmla="*/ 12465 h 1173010"/>
              <a:gd name="connsiteX0" fmla="*/ 0 w 6305669"/>
              <a:gd name="connsiteY0" fmla="*/ 1167962 h 1173010"/>
              <a:gd name="connsiteX1" fmla="*/ 3415534 w 6305669"/>
              <a:gd name="connsiteY1" fmla="*/ 1173010 h 1173010"/>
              <a:gd name="connsiteX2" fmla="*/ 3415999 w 6305669"/>
              <a:gd name="connsiteY2" fmla="*/ 0 h 1173010"/>
              <a:gd name="connsiteX3" fmla="*/ 6305669 w 6305669"/>
              <a:gd name="connsiteY3" fmla="*/ 18934 h 1173010"/>
              <a:gd name="connsiteX0" fmla="*/ 0 w 6305669"/>
              <a:gd name="connsiteY0" fmla="*/ 1168437 h 1173485"/>
              <a:gd name="connsiteX1" fmla="*/ 3415534 w 6305669"/>
              <a:gd name="connsiteY1" fmla="*/ 1173485 h 1173485"/>
              <a:gd name="connsiteX2" fmla="*/ 3415999 w 6305669"/>
              <a:gd name="connsiteY2" fmla="*/ 475 h 1173485"/>
              <a:gd name="connsiteX3" fmla="*/ 6305669 w 6305669"/>
              <a:gd name="connsiteY3" fmla="*/ 0 h 1173485"/>
              <a:gd name="connsiteX0" fmla="*/ 0 w 6316766"/>
              <a:gd name="connsiteY0" fmla="*/ 1167962 h 1173010"/>
              <a:gd name="connsiteX1" fmla="*/ 3415534 w 6316766"/>
              <a:gd name="connsiteY1" fmla="*/ 1173010 h 1173010"/>
              <a:gd name="connsiteX2" fmla="*/ 3415999 w 6316766"/>
              <a:gd name="connsiteY2" fmla="*/ 0 h 1173010"/>
              <a:gd name="connsiteX3" fmla="*/ 6316766 w 6316766"/>
              <a:gd name="connsiteY3" fmla="*/ 25403 h 1173010"/>
              <a:gd name="connsiteX0" fmla="*/ 0 w 6305669"/>
              <a:gd name="connsiteY0" fmla="*/ 1181375 h 1186423"/>
              <a:gd name="connsiteX1" fmla="*/ 3415534 w 6305669"/>
              <a:gd name="connsiteY1" fmla="*/ 1186423 h 1186423"/>
              <a:gd name="connsiteX2" fmla="*/ 3415999 w 6305669"/>
              <a:gd name="connsiteY2" fmla="*/ 13413 h 1186423"/>
              <a:gd name="connsiteX3" fmla="*/ 6305669 w 6305669"/>
              <a:gd name="connsiteY3" fmla="*/ 0 h 1186423"/>
              <a:gd name="connsiteX0" fmla="*/ 0 w 6305669"/>
              <a:gd name="connsiteY0" fmla="*/ 1167962 h 1173010"/>
              <a:gd name="connsiteX1" fmla="*/ 3415534 w 6305669"/>
              <a:gd name="connsiteY1" fmla="*/ 1173010 h 1173010"/>
              <a:gd name="connsiteX2" fmla="*/ 3415999 w 6305669"/>
              <a:gd name="connsiteY2" fmla="*/ 0 h 1173010"/>
              <a:gd name="connsiteX3" fmla="*/ 6305669 w 6305669"/>
              <a:gd name="connsiteY3" fmla="*/ 18934 h 1173010"/>
              <a:gd name="connsiteX0" fmla="*/ 0 w 6294572"/>
              <a:gd name="connsiteY0" fmla="*/ 1174906 h 1179954"/>
              <a:gd name="connsiteX1" fmla="*/ 3415534 w 6294572"/>
              <a:gd name="connsiteY1" fmla="*/ 1179954 h 1179954"/>
              <a:gd name="connsiteX2" fmla="*/ 3415999 w 6294572"/>
              <a:gd name="connsiteY2" fmla="*/ 6944 h 1179954"/>
              <a:gd name="connsiteX3" fmla="*/ 6294572 w 6294572"/>
              <a:gd name="connsiteY3" fmla="*/ 0 h 1179954"/>
              <a:gd name="connsiteX0" fmla="*/ 0 w 6283476"/>
              <a:gd name="connsiteY0" fmla="*/ 1168436 h 1173484"/>
              <a:gd name="connsiteX1" fmla="*/ 3415534 w 6283476"/>
              <a:gd name="connsiteY1" fmla="*/ 1173484 h 1173484"/>
              <a:gd name="connsiteX2" fmla="*/ 3415999 w 6283476"/>
              <a:gd name="connsiteY2" fmla="*/ 474 h 1173484"/>
              <a:gd name="connsiteX3" fmla="*/ 6283476 w 6283476"/>
              <a:gd name="connsiteY3" fmla="*/ 0 h 117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3476" h="1173484">
                <a:moveTo>
                  <a:pt x="0" y="1168436"/>
                </a:moveTo>
                <a:lnTo>
                  <a:pt x="3415534" y="1173484"/>
                </a:lnTo>
                <a:cubicBezTo>
                  <a:pt x="3411990" y="605650"/>
                  <a:pt x="3419543" y="568308"/>
                  <a:pt x="3415999" y="474"/>
                </a:cubicBezTo>
                <a:lnTo>
                  <a:pt x="6283476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lg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FAEAA61-D3B2-4A06-B9A8-CBC6AC8A0685}"/>
              </a:ext>
            </a:extLst>
          </p:cNvPr>
          <p:cNvSpPr/>
          <p:nvPr/>
        </p:nvSpPr>
        <p:spPr>
          <a:xfrm>
            <a:off x="4030063" y="2576062"/>
            <a:ext cx="5988747" cy="525138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83473"/>
              <a:gd name="connsiteY0" fmla="*/ 333881 h 908238"/>
              <a:gd name="connsiteX1" fmla="*/ 3581983 w 6283473"/>
              <a:gd name="connsiteY1" fmla="*/ 908238 h 908238"/>
              <a:gd name="connsiteX2" fmla="*/ 3593546 w 6283473"/>
              <a:gd name="connsiteY2" fmla="*/ 473 h 908238"/>
              <a:gd name="connsiteX3" fmla="*/ 6283473 w 6283473"/>
              <a:gd name="connsiteY3" fmla="*/ 0 h 908238"/>
              <a:gd name="connsiteX0" fmla="*/ 0 w 6283473"/>
              <a:gd name="connsiteY0" fmla="*/ 333881 h 333881"/>
              <a:gd name="connsiteX1" fmla="*/ 3615273 w 6283473"/>
              <a:gd name="connsiteY1" fmla="*/ 267766 h 333881"/>
              <a:gd name="connsiteX2" fmla="*/ 3593546 w 6283473"/>
              <a:gd name="connsiteY2" fmla="*/ 473 h 333881"/>
              <a:gd name="connsiteX3" fmla="*/ 6283473 w 6283473"/>
              <a:gd name="connsiteY3" fmla="*/ 0 h 333881"/>
              <a:gd name="connsiteX0" fmla="*/ 0 w 6250184"/>
              <a:gd name="connsiteY0" fmla="*/ 269187 h 269187"/>
              <a:gd name="connsiteX1" fmla="*/ 3581984 w 6250184"/>
              <a:gd name="connsiteY1" fmla="*/ 267766 h 269187"/>
              <a:gd name="connsiteX2" fmla="*/ 3560257 w 6250184"/>
              <a:gd name="connsiteY2" fmla="*/ 473 h 269187"/>
              <a:gd name="connsiteX3" fmla="*/ 6250184 w 6250184"/>
              <a:gd name="connsiteY3" fmla="*/ 0 h 269187"/>
              <a:gd name="connsiteX0" fmla="*/ 0 w 6250184"/>
              <a:gd name="connsiteY0" fmla="*/ 314473 h 314473"/>
              <a:gd name="connsiteX1" fmla="*/ 3581984 w 6250184"/>
              <a:gd name="connsiteY1" fmla="*/ 267766 h 314473"/>
              <a:gd name="connsiteX2" fmla="*/ 3560257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25991"/>
              <a:gd name="connsiteX1" fmla="*/ 3581984 w 6250184"/>
              <a:gd name="connsiteY1" fmla="*/ 325991 h 325991"/>
              <a:gd name="connsiteX2" fmla="*/ 3560257 w 6250184"/>
              <a:gd name="connsiteY2" fmla="*/ 473 h 325991"/>
              <a:gd name="connsiteX3" fmla="*/ 6250184 w 6250184"/>
              <a:gd name="connsiteY3" fmla="*/ 0 h 325991"/>
              <a:gd name="connsiteX0" fmla="*/ 0 w 6250184"/>
              <a:gd name="connsiteY0" fmla="*/ 314473 h 314473"/>
              <a:gd name="connsiteX1" fmla="*/ 3570888 w 6250184"/>
              <a:gd name="connsiteY1" fmla="*/ 313052 h 314473"/>
              <a:gd name="connsiteX2" fmla="*/ 3560257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570888 w 6250184"/>
              <a:gd name="connsiteY1" fmla="*/ 313052 h 314473"/>
              <a:gd name="connsiteX2" fmla="*/ 3560257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570888 w 6250184"/>
              <a:gd name="connsiteY1" fmla="*/ 313052 h 314473"/>
              <a:gd name="connsiteX2" fmla="*/ 3582450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604179 w 6250184"/>
              <a:gd name="connsiteY1" fmla="*/ 313052 h 314473"/>
              <a:gd name="connsiteX2" fmla="*/ 3582450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14473"/>
              <a:gd name="connsiteX1" fmla="*/ 3581986 w 6250184"/>
              <a:gd name="connsiteY1" fmla="*/ 306583 h 314473"/>
              <a:gd name="connsiteX2" fmla="*/ 3582450 w 6250184"/>
              <a:gd name="connsiteY2" fmla="*/ 473 h 314473"/>
              <a:gd name="connsiteX3" fmla="*/ 6250184 w 6250184"/>
              <a:gd name="connsiteY3" fmla="*/ 0 h 314473"/>
              <a:gd name="connsiteX0" fmla="*/ 0 w 6250184"/>
              <a:gd name="connsiteY0" fmla="*/ 314473 h 325992"/>
              <a:gd name="connsiteX1" fmla="*/ 3593083 w 6250184"/>
              <a:gd name="connsiteY1" fmla="*/ 325992 h 325992"/>
              <a:gd name="connsiteX2" fmla="*/ 3582450 w 6250184"/>
              <a:gd name="connsiteY2" fmla="*/ 473 h 325992"/>
              <a:gd name="connsiteX3" fmla="*/ 6250184 w 6250184"/>
              <a:gd name="connsiteY3" fmla="*/ 0 h 325992"/>
              <a:gd name="connsiteX0" fmla="*/ 0 w 6250184"/>
              <a:gd name="connsiteY0" fmla="*/ 314473 h 319522"/>
              <a:gd name="connsiteX1" fmla="*/ 3593083 w 6250184"/>
              <a:gd name="connsiteY1" fmla="*/ 319522 h 319522"/>
              <a:gd name="connsiteX2" fmla="*/ 3582450 w 6250184"/>
              <a:gd name="connsiteY2" fmla="*/ 473 h 319522"/>
              <a:gd name="connsiteX3" fmla="*/ 6250184 w 6250184"/>
              <a:gd name="connsiteY3" fmla="*/ 0 h 319522"/>
              <a:gd name="connsiteX0" fmla="*/ 0 w 6250184"/>
              <a:gd name="connsiteY0" fmla="*/ 314473 h 319522"/>
              <a:gd name="connsiteX1" fmla="*/ 3581987 w 6250184"/>
              <a:gd name="connsiteY1" fmla="*/ 319522 h 319522"/>
              <a:gd name="connsiteX2" fmla="*/ 3582450 w 6250184"/>
              <a:gd name="connsiteY2" fmla="*/ 473 h 319522"/>
              <a:gd name="connsiteX3" fmla="*/ 6250184 w 6250184"/>
              <a:gd name="connsiteY3" fmla="*/ 0 h 31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0184" h="319522">
                <a:moveTo>
                  <a:pt x="0" y="314473"/>
                </a:moveTo>
                <a:lnTo>
                  <a:pt x="3581987" y="319522"/>
                </a:lnTo>
                <a:cubicBezTo>
                  <a:pt x="3578443" y="-248312"/>
                  <a:pt x="3585994" y="568307"/>
                  <a:pt x="3582450" y="473"/>
                </a:cubicBezTo>
                <a:lnTo>
                  <a:pt x="62501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1586A2-B5EF-4930-BBEF-52CBECAD0AEF}"/>
              </a:ext>
            </a:extLst>
          </p:cNvPr>
          <p:cNvSpPr txBox="1"/>
          <p:nvPr/>
        </p:nvSpPr>
        <p:spPr bwMode="auto">
          <a:xfrm>
            <a:off x="9516117" y="3062442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3B42F6-DBF4-4387-AC51-F062A8EB4929}"/>
              </a:ext>
            </a:extLst>
          </p:cNvPr>
          <p:cNvSpPr txBox="1"/>
          <p:nvPr/>
        </p:nvSpPr>
        <p:spPr bwMode="auto">
          <a:xfrm>
            <a:off x="8265173" y="2811987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34416C-8C09-496B-863A-FDC2B41D83BF}"/>
              </a:ext>
            </a:extLst>
          </p:cNvPr>
          <p:cNvSpPr txBox="1"/>
          <p:nvPr/>
        </p:nvSpPr>
        <p:spPr bwMode="auto">
          <a:xfrm>
            <a:off x="10041251" y="2380401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9F94D0-DAFE-4E64-A6A0-33A635E6729B}"/>
              </a:ext>
            </a:extLst>
          </p:cNvPr>
          <p:cNvSpPr txBox="1"/>
          <p:nvPr/>
        </p:nvSpPr>
        <p:spPr bwMode="auto">
          <a:xfrm>
            <a:off x="10090395" y="1464088"/>
            <a:ext cx="458056" cy="354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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922602-30E0-427F-9C3B-0850AE681DE2}"/>
              </a:ext>
            </a:extLst>
          </p:cNvPr>
          <p:cNvSpPr txBox="1"/>
          <p:nvPr/>
        </p:nvSpPr>
        <p:spPr>
          <a:xfrm>
            <a:off x="1580319" y="40091"/>
            <a:ext cx="5519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Dedicated Network Storage Appliance with iSCSI, NFS  &amp; [Optional: </a:t>
            </a:r>
            <a:r>
              <a:rPr lang="en-US" sz="1400" dirty="0" err="1"/>
              <a:t>vNAS</a:t>
            </a:r>
            <a:r>
              <a:rPr lang="en-US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71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RAW / QCOW / VMDK)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 CIFS / NFS / Virtual NAS)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(CIFS / NFS /  Virtual  NAS)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312D9D1-B72A-423C-8AC8-C97E09EF92B1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C463B80-4668-4391-B6C1-D4558C436A85}"/>
              </a:ext>
            </a:extLst>
          </p:cNvPr>
          <p:cNvSpPr/>
          <p:nvPr/>
        </p:nvSpPr>
        <p:spPr>
          <a:xfrm>
            <a:off x="4062620" y="3053014"/>
            <a:ext cx="6775557" cy="273256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09485 w 3520391"/>
              <a:gd name="connsiteY1" fmla="*/ 1690090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86788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764701 w 3520391"/>
              <a:gd name="connsiteY1" fmla="*/ 1743737 h 1757151"/>
              <a:gd name="connsiteX2" fmla="*/ 754068 w 3520391"/>
              <a:gd name="connsiteY2" fmla="*/ 13412 h 1757151"/>
              <a:gd name="connsiteX3" fmla="*/ 3520391 w 3520391"/>
              <a:gd name="connsiteY3" fmla="*/ 0 h 1757151"/>
              <a:gd name="connsiteX0" fmla="*/ 0 w 1489691"/>
              <a:gd name="connsiteY0" fmla="*/ 1770562 h 1770562"/>
              <a:gd name="connsiteX1" fmla="*/ 764701 w 1489691"/>
              <a:gd name="connsiteY1" fmla="*/ 1757148 h 1770562"/>
              <a:gd name="connsiteX2" fmla="*/ 754068 w 1489691"/>
              <a:gd name="connsiteY2" fmla="*/ 26823 h 1770562"/>
              <a:gd name="connsiteX3" fmla="*/ 1489691 w 1489691"/>
              <a:gd name="connsiteY3" fmla="*/ 0 h 1770562"/>
              <a:gd name="connsiteX0" fmla="*/ 0 w 4352645"/>
              <a:gd name="connsiteY0" fmla="*/ 1716915 h 1757148"/>
              <a:gd name="connsiteX1" fmla="*/ 3627655 w 4352645"/>
              <a:gd name="connsiteY1" fmla="*/ 1757148 h 1757148"/>
              <a:gd name="connsiteX2" fmla="*/ 3617022 w 4352645"/>
              <a:gd name="connsiteY2" fmla="*/ 26823 h 1757148"/>
              <a:gd name="connsiteX3" fmla="*/ 4352645 w 4352645"/>
              <a:gd name="connsiteY3" fmla="*/ 0 h 1757148"/>
              <a:gd name="connsiteX0" fmla="*/ 0 w 4330452"/>
              <a:gd name="connsiteY0" fmla="*/ 1770562 h 1770562"/>
              <a:gd name="connsiteX1" fmla="*/ 3605462 w 4330452"/>
              <a:gd name="connsiteY1" fmla="*/ 1757148 h 1770562"/>
              <a:gd name="connsiteX2" fmla="*/ 3594829 w 4330452"/>
              <a:gd name="connsiteY2" fmla="*/ 26823 h 1770562"/>
              <a:gd name="connsiteX3" fmla="*/ 4330452 w 4330452"/>
              <a:gd name="connsiteY3" fmla="*/ 0 h 1770562"/>
              <a:gd name="connsiteX0" fmla="*/ 0 w 4330452"/>
              <a:gd name="connsiteY0" fmla="*/ 1730326 h 1757148"/>
              <a:gd name="connsiteX1" fmla="*/ 3605462 w 4330452"/>
              <a:gd name="connsiteY1" fmla="*/ 1757148 h 1757148"/>
              <a:gd name="connsiteX2" fmla="*/ 3594829 w 4330452"/>
              <a:gd name="connsiteY2" fmla="*/ 26823 h 1757148"/>
              <a:gd name="connsiteX3" fmla="*/ 4330452 w 4330452"/>
              <a:gd name="connsiteY3" fmla="*/ 0 h 1757148"/>
              <a:gd name="connsiteX0" fmla="*/ 0 w 4286065"/>
              <a:gd name="connsiteY0" fmla="*/ 1770562 h 1770562"/>
              <a:gd name="connsiteX1" fmla="*/ 3561075 w 4286065"/>
              <a:gd name="connsiteY1" fmla="*/ 1757148 h 1770562"/>
              <a:gd name="connsiteX2" fmla="*/ 3550442 w 4286065"/>
              <a:gd name="connsiteY2" fmla="*/ 26823 h 1770562"/>
              <a:gd name="connsiteX3" fmla="*/ 4286065 w 4286065"/>
              <a:gd name="connsiteY3" fmla="*/ 0 h 1770562"/>
              <a:gd name="connsiteX0" fmla="*/ 0 w 4286065"/>
              <a:gd name="connsiteY0" fmla="*/ 1770562 h 1864444"/>
              <a:gd name="connsiteX1" fmla="*/ 3716429 w 4286065"/>
              <a:gd name="connsiteY1" fmla="*/ 1864444 h 1864444"/>
              <a:gd name="connsiteX2" fmla="*/ 3550442 w 4286065"/>
              <a:gd name="connsiteY2" fmla="*/ 26823 h 1864444"/>
              <a:gd name="connsiteX3" fmla="*/ 4286065 w 4286065"/>
              <a:gd name="connsiteY3" fmla="*/ 0 h 1864444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528249 w 4263872"/>
              <a:gd name="connsiteY2" fmla="*/ 26823 h 1877856"/>
              <a:gd name="connsiteX3" fmla="*/ 4263872 w 4263872"/>
              <a:gd name="connsiteY3" fmla="*/ 0 h 1877856"/>
              <a:gd name="connsiteX0" fmla="*/ 0 w 4263872"/>
              <a:gd name="connsiteY0" fmla="*/ 1877856 h 1877856"/>
              <a:gd name="connsiteX1" fmla="*/ 3694236 w 4263872"/>
              <a:gd name="connsiteY1" fmla="*/ 1864444 h 1877856"/>
              <a:gd name="connsiteX2" fmla="*/ 3672506 w 4263872"/>
              <a:gd name="connsiteY2" fmla="*/ 67059 h 1877856"/>
              <a:gd name="connsiteX3" fmla="*/ 4263872 w 4263872"/>
              <a:gd name="connsiteY3" fmla="*/ 0 h 1877856"/>
              <a:gd name="connsiteX0" fmla="*/ 0 w 4308259"/>
              <a:gd name="connsiteY0" fmla="*/ 1810797 h 1810797"/>
              <a:gd name="connsiteX1" fmla="*/ 3694236 w 4308259"/>
              <a:gd name="connsiteY1" fmla="*/ 1797385 h 1810797"/>
              <a:gd name="connsiteX2" fmla="*/ 3672506 w 4308259"/>
              <a:gd name="connsiteY2" fmla="*/ 0 h 1810797"/>
              <a:gd name="connsiteX3" fmla="*/ 4308259 w 4308259"/>
              <a:gd name="connsiteY3" fmla="*/ 40236 h 1810797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72506 w 4330453"/>
              <a:gd name="connsiteY2" fmla="*/ 13411 h 1824208"/>
              <a:gd name="connsiteX3" fmla="*/ 4330453 w 4330453"/>
              <a:gd name="connsiteY3" fmla="*/ 0 h 1824208"/>
              <a:gd name="connsiteX0" fmla="*/ 0 w 4330453"/>
              <a:gd name="connsiteY0" fmla="*/ 1824208 h 1824208"/>
              <a:gd name="connsiteX1" fmla="*/ 3694236 w 4330453"/>
              <a:gd name="connsiteY1" fmla="*/ 1810796 h 1824208"/>
              <a:gd name="connsiteX2" fmla="*/ 3683602 w 4330453"/>
              <a:gd name="connsiteY2" fmla="*/ 13411 h 1824208"/>
              <a:gd name="connsiteX3" fmla="*/ 4330453 w 4330453"/>
              <a:gd name="connsiteY3" fmla="*/ 0 h 1824208"/>
              <a:gd name="connsiteX0" fmla="*/ 0 w 4352646"/>
              <a:gd name="connsiteY0" fmla="*/ 1810797 h 1810797"/>
              <a:gd name="connsiteX1" fmla="*/ 3694236 w 4352646"/>
              <a:gd name="connsiteY1" fmla="*/ 1797385 h 1810797"/>
              <a:gd name="connsiteX2" fmla="*/ 3683602 w 4352646"/>
              <a:gd name="connsiteY2" fmla="*/ 0 h 1810797"/>
              <a:gd name="connsiteX3" fmla="*/ 4352646 w 4352646"/>
              <a:gd name="connsiteY3" fmla="*/ 80472 h 1810797"/>
              <a:gd name="connsiteX0" fmla="*/ 0 w 4330453"/>
              <a:gd name="connsiteY0" fmla="*/ 1837619 h 1837619"/>
              <a:gd name="connsiteX1" fmla="*/ 3694236 w 4330453"/>
              <a:gd name="connsiteY1" fmla="*/ 1824207 h 1837619"/>
              <a:gd name="connsiteX2" fmla="*/ 3683602 w 4330453"/>
              <a:gd name="connsiteY2" fmla="*/ 26822 h 1837619"/>
              <a:gd name="connsiteX3" fmla="*/ 4330453 w 4330453"/>
              <a:gd name="connsiteY3" fmla="*/ 0 h 1837619"/>
              <a:gd name="connsiteX0" fmla="*/ 0 w 4330453"/>
              <a:gd name="connsiteY0" fmla="*/ 1810797 h 1810797"/>
              <a:gd name="connsiteX1" fmla="*/ 3694236 w 4330453"/>
              <a:gd name="connsiteY1" fmla="*/ 1797385 h 1810797"/>
              <a:gd name="connsiteX2" fmla="*/ 3683602 w 4330453"/>
              <a:gd name="connsiteY2" fmla="*/ 0 h 1810797"/>
              <a:gd name="connsiteX3" fmla="*/ 4330453 w 4330453"/>
              <a:gd name="connsiteY3" fmla="*/ 13413 h 1810797"/>
              <a:gd name="connsiteX0" fmla="*/ 0 w 7049150"/>
              <a:gd name="connsiteY0" fmla="*/ 1824208 h 1824208"/>
              <a:gd name="connsiteX1" fmla="*/ 3694236 w 7049150"/>
              <a:gd name="connsiteY1" fmla="*/ 1810796 h 1824208"/>
              <a:gd name="connsiteX2" fmla="*/ 3683602 w 7049150"/>
              <a:gd name="connsiteY2" fmla="*/ 13411 h 1824208"/>
              <a:gd name="connsiteX3" fmla="*/ 7049150 w 7049150"/>
              <a:gd name="connsiteY3" fmla="*/ 0 h 1824208"/>
              <a:gd name="connsiteX0" fmla="*/ 0 w 7060246"/>
              <a:gd name="connsiteY0" fmla="*/ 2045775 h 2045775"/>
              <a:gd name="connsiteX1" fmla="*/ 3705332 w 7060246"/>
              <a:gd name="connsiteY1" fmla="*/ 1810796 h 2045775"/>
              <a:gd name="connsiteX2" fmla="*/ 3694698 w 7060246"/>
              <a:gd name="connsiteY2" fmla="*/ 13411 h 2045775"/>
              <a:gd name="connsiteX3" fmla="*/ 7060246 w 7060246"/>
              <a:gd name="connsiteY3" fmla="*/ 0 h 2045775"/>
              <a:gd name="connsiteX0" fmla="*/ 0 w 7049150"/>
              <a:gd name="connsiteY0" fmla="*/ 1898066 h 1898066"/>
              <a:gd name="connsiteX1" fmla="*/ 3694236 w 7049150"/>
              <a:gd name="connsiteY1" fmla="*/ 1810796 h 1898066"/>
              <a:gd name="connsiteX2" fmla="*/ 3683602 w 7049150"/>
              <a:gd name="connsiteY2" fmla="*/ 13411 h 1898066"/>
              <a:gd name="connsiteX3" fmla="*/ 7049150 w 7049150"/>
              <a:gd name="connsiteY3" fmla="*/ 0 h 1898066"/>
              <a:gd name="connsiteX0" fmla="*/ 0 w 7071343"/>
              <a:gd name="connsiteY0" fmla="*/ 1898066 h 1898066"/>
              <a:gd name="connsiteX1" fmla="*/ 3694236 w 7071343"/>
              <a:gd name="connsiteY1" fmla="*/ 1810796 h 1898066"/>
              <a:gd name="connsiteX2" fmla="*/ 3683602 w 7071343"/>
              <a:gd name="connsiteY2" fmla="*/ 13411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694236 w 7071343"/>
              <a:gd name="connsiteY1" fmla="*/ 1810796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716430 w 7071343"/>
              <a:gd name="connsiteY1" fmla="*/ 1810795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958504"/>
              <a:gd name="connsiteX1" fmla="*/ 3683139 w 7071343"/>
              <a:gd name="connsiteY1" fmla="*/ 1958504 h 1958504"/>
              <a:gd name="connsiteX2" fmla="*/ 3705795 w 7071343"/>
              <a:gd name="connsiteY2" fmla="*/ 13413 h 1958504"/>
              <a:gd name="connsiteX3" fmla="*/ 7071343 w 7071343"/>
              <a:gd name="connsiteY3" fmla="*/ 0 h 1958504"/>
              <a:gd name="connsiteX0" fmla="*/ 0 w 7071343"/>
              <a:gd name="connsiteY0" fmla="*/ 1898066 h 1898066"/>
              <a:gd name="connsiteX1" fmla="*/ 3672042 w 7071343"/>
              <a:gd name="connsiteY1" fmla="*/ 1884646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2106213"/>
              <a:gd name="connsiteX1" fmla="*/ 3683139 w 7071343"/>
              <a:gd name="connsiteY1" fmla="*/ 2106213 h 2106213"/>
              <a:gd name="connsiteX2" fmla="*/ 3705795 w 7071343"/>
              <a:gd name="connsiteY2" fmla="*/ 13413 h 2106213"/>
              <a:gd name="connsiteX3" fmla="*/ 7071343 w 7071343"/>
              <a:gd name="connsiteY3" fmla="*/ 0 h 2106213"/>
              <a:gd name="connsiteX0" fmla="*/ 0 w 7071343"/>
              <a:gd name="connsiteY0" fmla="*/ 1898066 h 2106213"/>
              <a:gd name="connsiteX1" fmla="*/ 3683139 w 7071343"/>
              <a:gd name="connsiteY1" fmla="*/ 2106213 h 2106213"/>
              <a:gd name="connsiteX2" fmla="*/ 3705795 w 7071343"/>
              <a:gd name="connsiteY2" fmla="*/ 13413 h 2106213"/>
              <a:gd name="connsiteX3" fmla="*/ 7071343 w 7071343"/>
              <a:gd name="connsiteY3" fmla="*/ 0 h 2106213"/>
              <a:gd name="connsiteX0" fmla="*/ 0 w 7071343"/>
              <a:gd name="connsiteY0" fmla="*/ 1898066 h 1898066"/>
              <a:gd name="connsiteX1" fmla="*/ 3672042 w 7071343"/>
              <a:gd name="connsiteY1" fmla="*/ 1884653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727526 w 7071343"/>
              <a:gd name="connsiteY1" fmla="*/ 1884653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  <a:gd name="connsiteX0" fmla="*/ 0 w 7071343"/>
              <a:gd name="connsiteY0" fmla="*/ 1898066 h 1898066"/>
              <a:gd name="connsiteX1" fmla="*/ 3716430 w 7071343"/>
              <a:gd name="connsiteY1" fmla="*/ 1884653 h 1898066"/>
              <a:gd name="connsiteX2" fmla="*/ 3705795 w 7071343"/>
              <a:gd name="connsiteY2" fmla="*/ 13413 h 1898066"/>
              <a:gd name="connsiteX3" fmla="*/ 7071343 w 7071343"/>
              <a:gd name="connsiteY3" fmla="*/ 0 h 189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1343" h="1898066">
                <a:moveTo>
                  <a:pt x="0" y="1898066"/>
                </a:moveTo>
                <a:lnTo>
                  <a:pt x="3716430" y="1884653"/>
                </a:lnTo>
                <a:cubicBezTo>
                  <a:pt x="3712886" y="1316819"/>
                  <a:pt x="3709339" y="581247"/>
                  <a:pt x="3705795" y="13413"/>
                </a:cubicBezTo>
                <a:lnTo>
                  <a:pt x="7071343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60A3A84-C627-4ADF-A2A0-DB493C12FE29}"/>
              </a:ext>
            </a:extLst>
          </p:cNvPr>
          <p:cNvSpPr/>
          <p:nvPr/>
        </p:nvSpPr>
        <p:spPr>
          <a:xfrm>
            <a:off x="2624275" y="2612577"/>
            <a:ext cx="8213902" cy="476432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2845" h="621945">
                <a:moveTo>
                  <a:pt x="0" y="621945"/>
                </a:moveTo>
                <a:lnTo>
                  <a:pt x="5045731" y="621465"/>
                </a:lnTo>
                <a:cubicBezTo>
                  <a:pt x="5042187" y="53631"/>
                  <a:pt x="5049741" y="567834"/>
                  <a:pt x="5046197" y="0"/>
                </a:cubicBezTo>
                <a:lnTo>
                  <a:pt x="8502845" y="3281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019A360-C728-44FC-B087-033129DC7159}"/>
              </a:ext>
            </a:extLst>
          </p:cNvPr>
          <p:cNvSpPr/>
          <p:nvPr/>
        </p:nvSpPr>
        <p:spPr>
          <a:xfrm>
            <a:off x="2624273" y="1284995"/>
            <a:ext cx="7401845" cy="120038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7093534"/>
              <a:gd name="connsiteY0" fmla="*/ 939441 h 950959"/>
              <a:gd name="connsiteX1" fmla="*/ 3515403 w 7093534"/>
              <a:gd name="connsiteY1" fmla="*/ 950959 h 950959"/>
              <a:gd name="connsiteX2" fmla="*/ 3526966 w 7093534"/>
              <a:gd name="connsiteY2" fmla="*/ 43194 h 950959"/>
              <a:gd name="connsiteX3" fmla="*/ 7093534 w 7093534"/>
              <a:gd name="connsiteY3" fmla="*/ 0 h 950959"/>
              <a:gd name="connsiteX0" fmla="*/ 0 w 7093534"/>
              <a:gd name="connsiteY0" fmla="*/ 1537073 h 1548591"/>
              <a:gd name="connsiteX1" fmla="*/ 3515403 w 7093534"/>
              <a:gd name="connsiteY1" fmla="*/ 1548591 h 1548591"/>
              <a:gd name="connsiteX2" fmla="*/ 3504773 w 7093534"/>
              <a:gd name="connsiteY2" fmla="*/ 0 h 1548591"/>
              <a:gd name="connsiteX3" fmla="*/ 7093534 w 7093534"/>
              <a:gd name="connsiteY3" fmla="*/ 5976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106332 h 1548591"/>
              <a:gd name="connsiteX0" fmla="*/ 0 w 7071340"/>
              <a:gd name="connsiteY0" fmla="*/ 1537073 h 1548591"/>
              <a:gd name="connsiteX1" fmla="*/ 3515403 w 7071340"/>
              <a:gd name="connsiteY1" fmla="*/ 1548591 h 1548591"/>
              <a:gd name="connsiteX2" fmla="*/ 3504773 w 7071340"/>
              <a:gd name="connsiteY2" fmla="*/ 0 h 1548591"/>
              <a:gd name="connsiteX3" fmla="*/ 7071340 w 7071340"/>
              <a:gd name="connsiteY3" fmla="*/ 1063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20890 h 1548591"/>
              <a:gd name="connsiteX0" fmla="*/ 0 w 7015856"/>
              <a:gd name="connsiteY0" fmla="*/ 1537073 h 1548591"/>
              <a:gd name="connsiteX1" fmla="*/ 3515403 w 7015856"/>
              <a:gd name="connsiteY1" fmla="*/ 1548591 h 1548591"/>
              <a:gd name="connsiteX2" fmla="*/ 3504773 w 7015856"/>
              <a:gd name="connsiteY2" fmla="*/ 0 h 1548591"/>
              <a:gd name="connsiteX3" fmla="*/ 7015856 w 7015856"/>
              <a:gd name="connsiteY3" fmla="*/ 106332 h 1548591"/>
              <a:gd name="connsiteX0" fmla="*/ 0 w 7015856"/>
              <a:gd name="connsiteY0" fmla="*/ 1515711 h 1527229"/>
              <a:gd name="connsiteX1" fmla="*/ 3515403 w 7015856"/>
              <a:gd name="connsiteY1" fmla="*/ 1527229 h 1527229"/>
              <a:gd name="connsiteX2" fmla="*/ 3526862 w 7015856"/>
              <a:gd name="connsiteY2" fmla="*/ 0 h 1527229"/>
              <a:gd name="connsiteX3" fmla="*/ 7015856 w 7015856"/>
              <a:gd name="connsiteY3" fmla="*/ 84970 h 1527229"/>
              <a:gd name="connsiteX0" fmla="*/ 0 w 8506838"/>
              <a:gd name="connsiteY0" fmla="*/ 1472990 h 1527229"/>
              <a:gd name="connsiteX1" fmla="*/ 5006385 w 8506838"/>
              <a:gd name="connsiteY1" fmla="*/ 1527229 h 1527229"/>
              <a:gd name="connsiteX2" fmla="*/ 5017844 w 8506838"/>
              <a:gd name="connsiteY2" fmla="*/ 0 h 1527229"/>
              <a:gd name="connsiteX3" fmla="*/ 8506838 w 8506838"/>
              <a:gd name="connsiteY3" fmla="*/ 84970 h 1527229"/>
              <a:gd name="connsiteX0" fmla="*/ 0 w 8506838"/>
              <a:gd name="connsiteY0" fmla="*/ 1537071 h 1537071"/>
              <a:gd name="connsiteX1" fmla="*/ 5006385 w 8506838"/>
              <a:gd name="connsiteY1" fmla="*/ 1527229 h 1537071"/>
              <a:gd name="connsiteX2" fmla="*/ 5017844 w 8506838"/>
              <a:gd name="connsiteY2" fmla="*/ 0 h 1537071"/>
              <a:gd name="connsiteX3" fmla="*/ 8506838 w 8506838"/>
              <a:gd name="connsiteY3" fmla="*/ 84970 h 1537071"/>
              <a:gd name="connsiteX0" fmla="*/ 0 w 8539970"/>
              <a:gd name="connsiteY0" fmla="*/ 1558905 h 1558905"/>
              <a:gd name="connsiteX1" fmla="*/ 5006385 w 8539970"/>
              <a:gd name="connsiteY1" fmla="*/ 1549063 h 1558905"/>
              <a:gd name="connsiteX2" fmla="*/ 5017844 w 8539970"/>
              <a:gd name="connsiteY2" fmla="*/ 21834 h 1558905"/>
              <a:gd name="connsiteX3" fmla="*/ 8539970 w 8539970"/>
              <a:gd name="connsiteY3" fmla="*/ 0 h 1558905"/>
              <a:gd name="connsiteX0" fmla="*/ 0 w 8517881"/>
              <a:gd name="connsiteY0" fmla="*/ 1537071 h 1537071"/>
              <a:gd name="connsiteX1" fmla="*/ 5006385 w 8517881"/>
              <a:gd name="connsiteY1" fmla="*/ 1527229 h 1537071"/>
              <a:gd name="connsiteX2" fmla="*/ 5017844 w 8517881"/>
              <a:gd name="connsiteY2" fmla="*/ 0 h 1537071"/>
              <a:gd name="connsiteX3" fmla="*/ 8517881 w 8517881"/>
              <a:gd name="connsiteY3" fmla="*/ 20887 h 1537071"/>
              <a:gd name="connsiteX0" fmla="*/ 0 w 8505785"/>
              <a:gd name="connsiteY0" fmla="*/ 1528856 h 1528856"/>
              <a:gd name="connsiteX1" fmla="*/ 4994289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28856 h 1528856"/>
              <a:gd name="connsiteX1" fmla="*/ 5272512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163005 w 8505785"/>
              <a:gd name="connsiteY2" fmla="*/ 521335 h 1507969"/>
              <a:gd name="connsiteX3" fmla="*/ 8505785 w 8505785"/>
              <a:gd name="connsiteY3" fmla="*/ 0 h 1507969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247682 w 8505785"/>
              <a:gd name="connsiteY2" fmla="*/ 529550 h 1507969"/>
              <a:gd name="connsiteX3" fmla="*/ 8505785 w 8505785"/>
              <a:gd name="connsiteY3" fmla="*/ 0 h 1507969"/>
              <a:gd name="connsiteX0" fmla="*/ 0 w 8433205"/>
              <a:gd name="connsiteY0" fmla="*/ 978419 h 978419"/>
              <a:gd name="connsiteX1" fmla="*/ 5272512 w 8433205"/>
              <a:gd name="connsiteY1" fmla="*/ 976792 h 978419"/>
              <a:gd name="connsiteX2" fmla="*/ 5247682 w 8433205"/>
              <a:gd name="connsiteY2" fmla="*/ 0 h 978419"/>
              <a:gd name="connsiteX3" fmla="*/ 8433205 w 8433205"/>
              <a:gd name="connsiteY3" fmla="*/ 45533 h 978419"/>
              <a:gd name="connsiteX0" fmla="*/ 0 w 8433205"/>
              <a:gd name="connsiteY0" fmla="*/ 932886 h 932886"/>
              <a:gd name="connsiteX1" fmla="*/ 5272512 w 8433205"/>
              <a:gd name="connsiteY1" fmla="*/ 931259 h 932886"/>
              <a:gd name="connsiteX2" fmla="*/ 5259779 w 8433205"/>
              <a:gd name="connsiteY2" fmla="*/ 11975 h 932886"/>
              <a:gd name="connsiteX3" fmla="*/ 8433205 w 8433205"/>
              <a:gd name="connsiteY3" fmla="*/ 0 h 932886"/>
              <a:gd name="connsiteX0" fmla="*/ 0 w 8433205"/>
              <a:gd name="connsiteY0" fmla="*/ 932886 h 939474"/>
              <a:gd name="connsiteX1" fmla="*/ 5248319 w 8433205"/>
              <a:gd name="connsiteY1" fmla="*/ 939474 h 939474"/>
              <a:gd name="connsiteX2" fmla="*/ 5259779 w 8433205"/>
              <a:gd name="connsiteY2" fmla="*/ 11975 h 939474"/>
              <a:gd name="connsiteX3" fmla="*/ 8433205 w 8433205"/>
              <a:gd name="connsiteY3" fmla="*/ 0 h 939474"/>
              <a:gd name="connsiteX0" fmla="*/ 0 w 8421108"/>
              <a:gd name="connsiteY0" fmla="*/ 920911 h 927499"/>
              <a:gd name="connsiteX1" fmla="*/ 5248319 w 8421108"/>
              <a:gd name="connsiteY1" fmla="*/ 927499 h 927499"/>
              <a:gd name="connsiteX2" fmla="*/ 5259779 w 8421108"/>
              <a:gd name="connsiteY2" fmla="*/ 0 h 927499"/>
              <a:gd name="connsiteX3" fmla="*/ 8421108 w 8421108"/>
              <a:gd name="connsiteY3" fmla="*/ 4456 h 9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1108" h="927499">
                <a:moveTo>
                  <a:pt x="0" y="920911"/>
                </a:moveTo>
                <a:lnTo>
                  <a:pt x="5248319" y="927499"/>
                </a:lnTo>
                <a:cubicBezTo>
                  <a:pt x="5244775" y="359665"/>
                  <a:pt x="5263323" y="567834"/>
                  <a:pt x="5259779" y="0"/>
                </a:cubicBezTo>
                <a:lnTo>
                  <a:pt x="8421108" y="4456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lgDashDot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04A8A5-E4F1-4DE7-9944-EB389C071DE3}"/>
              </a:ext>
            </a:extLst>
          </p:cNvPr>
          <p:cNvSpPr txBox="1"/>
          <p:nvPr/>
        </p:nvSpPr>
        <p:spPr bwMode="auto">
          <a:xfrm>
            <a:off x="9526750" y="3062442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DAF392-264A-4602-9755-4A93903109E2}"/>
              </a:ext>
            </a:extLst>
          </p:cNvPr>
          <p:cNvSpPr txBox="1"/>
          <p:nvPr/>
        </p:nvSpPr>
        <p:spPr bwMode="auto">
          <a:xfrm>
            <a:off x="10854437" y="2885634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47DCB1-F80D-420A-94C4-42BF85E737CA}"/>
              </a:ext>
            </a:extLst>
          </p:cNvPr>
          <p:cNvSpPr txBox="1"/>
          <p:nvPr/>
        </p:nvSpPr>
        <p:spPr bwMode="auto">
          <a:xfrm>
            <a:off x="10856864" y="2442110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8E1C75-9ACA-4D40-A461-EAE2EC80C20B}"/>
              </a:ext>
            </a:extLst>
          </p:cNvPr>
          <p:cNvSpPr txBox="1"/>
          <p:nvPr/>
        </p:nvSpPr>
        <p:spPr>
          <a:xfrm>
            <a:off x="1547483" y="40091"/>
            <a:ext cx="5612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Dedicated Software Defined Storage Solution with iSCSI &amp; [Optional: </a:t>
            </a:r>
            <a:r>
              <a:rPr lang="en-US" sz="1400" dirty="0" err="1"/>
              <a:t>vNAS</a:t>
            </a:r>
            <a:r>
              <a:rPr lang="en-US" sz="1400" dirty="0"/>
              <a:t>]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3CCA4A30-C026-4337-B73B-01E4D6E439D3}"/>
              </a:ext>
            </a:extLst>
          </p:cNvPr>
          <p:cNvSpPr/>
          <p:nvPr/>
        </p:nvSpPr>
        <p:spPr>
          <a:xfrm>
            <a:off x="2615906" y="2352996"/>
            <a:ext cx="5571187" cy="476064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502845"/>
              <a:gd name="connsiteY0" fmla="*/ 621945 h 647698"/>
              <a:gd name="connsiteX1" fmla="*/ 4920910 w 8502845"/>
              <a:gd name="connsiteY1" fmla="*/ 647698 h 647698"/>
              <a:gd name="connsiteX2" fmla="*/ 5046197 w 8502845"/>
              <a:gd name="connsiteY2" fmla="*/ 0 h 647698"/>
              <a:gd name="connsiteX3" fmla="*/ 8502845 w 8502845"/>
              <a:gd name="connsiteY3" fmla="*/ 32815 h 647698"/>
              <a:gd name="connsiteX0" fmla="*/ 0 w 8502845"/>
              <a:gd name="connsiteY0" fmla="*/ 621945 h 647698"/>
              <a:gd name="connsiteX1" fmla="*/ 4920910 w 8502845"/>
              <a:gd name="connsiteY1" fmla="*/ 647698 h 647698"/>
              <a:gd name="connsiteX2" fmla="*/ 4890169 w 8502845"/>
              <a:gd name="connsiteY2" fmla="*/ 0 h 647698"/>
              <a:gd name="connsiteX3" fmla="*/ 8502845 w 8502845"/>
              <a:gd name="connsiteY3" fmla="*/ 32815 h 647698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973384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890169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931776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608828 h 634581"/>
              <a:gd name="connsiteX1" fmla="*/ 4920910 w 8502845"/>
              <a:gd name="connsiteY1" fmla="*/ 634581 h 634581"/>
              <a:gd name="connsiteX2" fmla="*/ 4879768 w 8502845"/>
              <a:gd name="connsiteY2" fmla="*/ 0 h 634581"/>
              <a:gd name="connsiteX3" fmla="*/ 8502845 w 8502845"/>
              <a:gd name="connsiteY3" fmla="*/ 19698 h 634581"/>
              <a:gd name="connsiteX0" fmla="*/ 0 w 8502845"/>
              <a:gd name="connsiteY0" fmla="*/ 595711 h 621464"/>
              <a:gd name="connsiteX1" fmla="*/ 4920910 w 8502845"/>
              <a:gd name="connsiteY1" fmla="*/ 621464 h 621464"/>
              <a:gd name="connsiteX2" fmla="*/ 4931776 w 8502845"/>
              <a:gd name="connsiteY2" fmla="*/ 0 h 621464"/>
              <a:gd name="connsiteX3" fmla="*/ 8502845 w 8502845"/>
              <a:gd name="connsiteY3" fmla="*/ 6581 h 621464"/>
              <a:gd name="connsiteX0" fmla="*/ 0 w 6235248"/>
              <a:gd name="connsiteY0" fmla="*/ 615365 h 641118"/>
              <a:gd name="connsiteX1" fmla="*/ 4920910 w 6235248"/>
              <a:gd name="connsiteY1" fmla="*/ 641118 h 641118"/>
              <a:gd name="connsiteX2" fmla="*/ 4931776 w 6235248"/>
              <a:gd name="connsiteY2" fmla="*/ 19654 h 641118"/>
              <a:gd name="connsiteX3" fmla="*/ 6235248 w 6235248"/>
              <a:gd name="connsiteY3" fmla="*/ 0 h 641118"/>
              <a:gd name="connsiteX0" fmla="*/ 0 w 5808773"/>
              <a:gd name="connsiteY0" fmla="*/ 602248 h 628001"/>
              <a:gd name="connsiteX1" fmla="*/ 4920910 w 5808773"/>
              <a:gd name="connsiteY1" fmla="*/ 628001 h 628001"/>
              <a:gd name="connsiteX2" fmla="*/ 4931776 w 5808773"/>
              <a:gd name="connsiteY2" fmla="*/ 6537 h 628001"/>
              <a:gd name="connsiteX3" fmla="*/ 5808773 w 5808773"/>
              <a:gd name="connsiteY3" fmla="*/ 0 h 628001"/>
              <a:gd name="connsiteX0" fmla="*/ 0 w 5756765"/>
              <a:gd name="connsiteY0" fmla="*/ 602248 h 628001"/>
              <a:gd name="connsiteX1" fmla="*/ 4920910 w 5756765"/>
              <a:gd name="connsiteY1" fmla="*/ 628001 h 628001"/>
              <a:gd name="connsiteX2" fmla="*/ 4931776 w 5756765"/>
              <a:gd name="connsiteY2" fmla="*/ 6537 h 628001"/>
              <a:gd name="connsiteX3" fmla="*/ 5756765 w 5756765"/>
              <a:gd name="connsiteY3" fmla="*/ 0 h 628001"/>
              <a:gd name="connsiteX0" fmla="*/ 0 w 5808773"/>
              <a:gd name="connsiteY0" fmla="*/ 615365 h 641118"/>
              <a:gd name="connsiteX1" fmla="*/ 4920910 w 5808773"/>
              <a:gd name="connsiteY1" fmla="*/ 641118 h 641118"/>
              <a:gd name="connsiteX2" fmla="*/ 4931776 w 5808773"/>
              <a:gd name="connsiteY2" fmla="*/ 19654 h 641118"/>
              <a:gd name="connsiteX3" fmla="*/ 5808773 w 5808773"/>
              <a:gd name="connsiteY3" fmla="*/ 0 h 641118"/>
              <a:gd name="connsiteX0" fmla="*/ 0 w 5746362"/>
              <a:gd name="connsiteY0" fmla="*/ 615365 h 641118"/>
              <a:gd name="connsiteX1" fmla="*/ 4920910 w 5746362"/>
              <a:gd name="connsiteY1" fmla="*/ 641118 h 641118"/>
              <a:gd name="connsiteX2" fmla="*/ 4931776 w 5746362"/>
              <a:gd name="connsiteY2" fmla="*/ 19654 h 641118"/>
              <a:gd name="connsiteX3" fmla="*/ 5746362 w 5746362"/>
              <a:gd name="connsiteY3" fmla="*/ 0 h 641118"/>
              <a:gd name="connsiteX0" fmla="*/ 0 w 5787970"/>
              <a:gd name="connsiteY0" fmla="*/ 615365 h 641118"/>
              <a:gd name="connsiteX1" fmla="*/ 4920910 w 5787970"/>
              <a:gd name="connsiteY1" fmla="*/ 641118 h 641118"/>
              <a:gd name="connsiteX2" fmla="*/ 4931776 w 5787970"/>
              <a:gd name="connsiteY2" fmla="*/ 19654 h 641118"/>
              <a:gd name="connsiteX3" fmla="*/ 5787970 w 5787970"/>
              <a:gd name="connsiteY3" fmla="*/ 0 h 641118"/>
              <a:gd name="connsiteX0" fmla="*/ 0 w 5767167"/>
              <a:gd name="connsiteY0" fmla="*/ 595711 h 621464"/>
              <a:gd name="connsiteX1" fmla="*/ 4920910 w 5767167"/>
              <a:gd name="connsiteY1" fmla="*/ 621464 h 621464"/>
              <a:gd name="connsiteX2" fmla="*/ 4931776 w 5767167"/>
              <a:gd name="connsiteY2" fmla="*/ 0 h 621464"/>
              <a:gd name="connsiteX3" fmla="*/ 5767167 w 5767167"/>
              <a:gd name="connsiteY3" fmla="*/ 6581 h 62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7167" h="621464">
                <a:moveTo>
                  <a:pt x="0" y="595711"/>
                </a:moveTo>
                <a:lnTo>
                  <a:pt x="4920910" y="621464"/>
                </a:lnTo>
                <a:cubicBezTo>
                  <a:pt x="4917366" y="53630"/>
                  <a:pt x="4935320" y="567834"/>
                  <a:pt x="4931776" y="0"/>
                </a:cubicBezTo>
                <a:lnTo>
                  <a:pt x="5767167" y="6581"/>
                </a:lnTo>
              </a:path>
            </a:pathLst>
          </a:custGeom>
          <a:noFill/>
          <a:ln w="38100">
            <a:solidFill>
              <a:srgbClr val="7030A0"/>
            </a:solidFill>
            <a:prstDash val="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8527AA-BD86-4D2A-864C-228EE06ED5A8}"/>
              </a:ext>
            </a:extLst>
          </p:cNvPr>
          <p:cNvSpPr txBox="1"/>
          <p:nvPr/>
        </p:nvSpPr>
        <p:spPr bwMode="auto">
          <a:xfrm>
            <a:off x="10082687" y="1089376"/>
            <a:ext cx="432881" cy="385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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D06FC0-461E-4E38-80E2-57E3F875C51A}"/>
              </a:ext>
            </a:extLst>
          </p:cNvPr>
          <p:cNvSpPr txBox="1"/>
          <p:nvPr/>
        </p:nvSpPr>
        <p:spPr bwMode="auto">
          <a:xfrm>
            <a:off x="8244340" y="2151796"/>
            <a:ext cx="458056" cy="354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</a:t>
            </a:r>
          </a:p>
        </p:txBody>
      </p:sp>
    </p:spTree>
    <p:extLst>
      <p:ext uri="{BB962C8B-B14F-4D97-AF65-F5344CB8AC3E}">
        <p14:creationId xmlns:p14="http://schemas.microsoft.com/office/powerpoint/2010/main" val="292254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RAW / QCOW / VMDK)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 CIFS / NFS / Virtual NAS)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(CIFS / NFS /  Virtual  NAS)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3A17C19-1DD0-4B93-9315-880FF5AFA2F7}"/>
              </a:ext>
            </a:extLst>
          </p:cNvPr>
          <p:cNvSpPr/>
          <p:nvPr/>
        </p:nvSpPr>
        <p:spPr>
          <a:xfrm>
            <a:off x="6720759" y="3240807"/>
            <a:ext cx="2759995" cy="1121274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0C2E369-2FBC-4E41-A720-26AF974A14F2}"/>
              </a:ext>
            </a:extLst>
          </p:cNvPr>
          <p:cNvSpPr/>
          <p:nvPr/>
        </p:nvSpPr>
        <p:spPr>
          <a:xfrm>
            <a:off x="2624274" y="2910291"/>
            <a:ext cx="6863567" cy="476432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282712"/>
              <a:gd name="connsiteY0" fmla="*/ 621945 h 621945"/>
              <a:gd name="connsiteX1" fmla="*/ 5045731 w 8282712"/>
              <a:gd name="connsiteY1" fmla="*/ 621465 h 621945"/>
              <a:gd name="connsiteX2" fmla="*/ 5046197 w 8282712"/>
              <a:gd name="connsiteY2" fmla="*/ 0 h 621945"/>
              <a:gd name="connsiteX3" fmla="*/ 8282712 w 8282712"/>
              <a:gd name="connsiteY3" fmla="*/ 5055 h 621945"/>
              <a:gd name="connsiteX0" fmla="*/ 0 w 7105008"/>
              <a:gd name="connsiteY0" fmla="*/ 621945 h 621945"/>
              <a:gd name="connsiteX1" fmla="*/ 5045731 w 7105008"/>
              <a:gd name="connsiteY1" fmla="*/ 621465 h 621945"/>
              <a:gd name="connsiteX2" fmla="*/ 5046197 w 7105008"/>
              <a:gd name="connsiteY2" fmla="*/ 0 h 621945"/>
              <a:gd name="connsiteX3" fmla="*/ 7105008 w 7105008"/>
              <a:gd name="connsiteY3" fmla="*/ 5055 h 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5008" h="621945">
                <a:moveTo>
                  <a:pt x="0" y="621945"/>
                </a:moveTo>
                <a:lnTo>
                  <a:pt x="5045731" y="621465"/>
                </a:lnTo>
                <a:cubicBezTo>
                  <a:pt x="5042187" y="53631"/>
                  <a:pt x="5049741" y="567834"/>
                  <a:pt x="5046197" y="0"/>
                </a:cubicBezTo>
                <a:lnTo>
                  <a:pt x="7105008" y="505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A4376C0-2BFC-46F5-9A62-D3D13E454D4D}"/>
              </a:ext>
            </a:extLst>
          </p:cNvPr>
          <p:cNvSpPr/>
          <p:nvPr/>
        </p:nvSpPr>
        <p:spPr>
          <a:xfrm>
            <a:off x="4012886" y="2758197"/>
            <a:ext cx="7994171" cy="2234634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7093534"/>
              <a:gd name="connsiteY0" fmla="*/ 939441 h 950959"/>
              <a:gd name="connsiteX1" fmla="*/ 3515403 w 7093534"/>
              <a:gd name="connsiteY1" fmla="*/ 950959 h 950959"/>
              <a:gd name="connsiteX2" fmla="*/ 3526966 w 7093534"/>
              <a:gd name="connsiteY2" fmla="*/ 43194 h 950959"/>
              <a:gd name="connsiteX3" fmla="*/ 7093534 w 7093534"/>
              <a:gd name="connsiteY3" fmla="*/ 0 h 950959"/>
              <a:gd name="connsiteX0" fmla="*/ 0 w 7093534"/>
              <a:gd name="connsiteY0" fmla="*/ 1537073 h 1548591"/>
              <a:gd name="connsiteX1" fmla="*/ 3515403 w 7093534"/>
              <a:gd name="connsiteY1" fmla="*/ 1548591 h 1548591"/>
              <a:gd name="connsiteX2" fmla="*/ 3504773 w 7093534"/>
              <a:gd name="connsiteY2" fmla="*/ 0 h 1548591"/>
              <a:gd name="connsiteX3" fmla="*/ 7093534 w 7093534"/>
              <a:gd name="connsiteY3" fmla="*/ 5976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106332 h 1548591"/>
              <a:gd name="connsiteX0" fmla="*/ 0 w 7071340"/>
              <a:gd name="connsiteY0" fmla="*/ 1537073 h 1548591"/>
              <a:gd name="connsiteX1" fmla="*/ 3515403 w 7071340"/>
              <a:gd name="connsiteY1" fmla="*/ 1548591 h 1548591"/>
              <a:gd name="connsiteX2" fmla="*/ 3504773 w 7071340"/>
              <a:gd name="connsiteY2" fmla="*/ 0 h 1548591"/>
              <a:gd name="connsiteX3" fmla="*/ 7071340 w 7071340"/>
              <a:gd name="connsiteY3" fmla="*/ 1063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20890 h 1548591"/>
              <a:gd name="connsiteX0" fmla="*/ 0 w 7015856"/>
              <a:gd name="connsiteY0" fmla="*/ 1537073 h 1548591"/>
              <a:gd name="connsiteX1" fmla="*/ 3515403 w 7015856"/>
              <a:gd name="connsiteY1" fmla="*/ 1548591 h 1548591"/>
              <a:gd name="connsiteX2" fmla="*/ 3504773 w 7015856"/>
              <a:gd name="connsiteY2" fmla="*/ 0 h 1548591"/>
              <a:gd name="connsiteX3" fmla="*/ 7015856 w 7015856"/>
              <a:gd name="connsiteY3" fmla="*/ 106332 h 1548591"/>
              <a:gd name="connsiteX0" fmla="*/ 0 w 7015856"/>
              <a:gd name="connsiteY0" fmla="*/ 1515711 h 1527229"/>
              <a:gd name="connsiteX1" fmla="*/ 3515403 w 7015856"/>
              <a:gd name="connsiteY1" fmla="*/ 1527229 h 1527229"/>
              <a:gd name="connsiteX2" fmla="*/ 3526862 w 7015856"/>
              <a:gd name="connsiteY2" fmla="*/ 0 h 1527229"/>
              <a:gd name="connsiteX3" fmla="*/ 7015856 w 7015856"/>
              <a:gd name="connsiteY3" fmla="*/ 84970 h 1527229"/>
              <a:gd name="connsiteX0" fmla="*/ 0 w 8506838"/>
              <a:gd name="connsiteY0" fmla="*/ 1472990 h 1527229"/>
              <a:gd name="connsiteX1" fmla="*/ 5006385 w 8506838"/>
              <a:gd name="connsiteY1" fmla="*/ 1527229 h 1527229"/>
              <a:gd name="connsiteX2" fmla="*/ 5017844 w 8506838"/>
              <a:gd name="connsiteY2" fmla="*/ 0 h 1527229"/>
              <a:gd name="connsiteX3" fmla="*/ 8506838 w 8506838"/>
              <a:gd name="connsiteY3" fmla="*/ 84970 h 1527229"/>
              <a:gd name="connsiteX0" fmla="*/ 0 w 8506838"/>
              <a:gd name="connsiteY0" fmla="*/ 1537071 h 1537071"/>
              <a:gd name="connsiteX1" fmla="*/ 5006385 w 8506838"/>
              <a:gd name="connsiteY1" fmla="*/ 1527229 h 1537071"/>
              <a:gd name="connsiteX2" fmla="*/ 5017844 w 8506838"/>
              <a:gd name="connsiteY2" fmla="*/ 0 h 1537071"/>
              <a:gd name="connsiteX3" fmla="*/ 8506838 w 8506838"/>
              <a:gd name="connsiteY3" fmla="*/ 84970 h 1537071"/>
              <a:gd name="connsiteX0" fmla="*/ 0 w 8539970"/>
              <a:gd name="connsiteY0" fmla="*/ 1558905 h 1558905"/>
              <a:gd name="connsiteX1" fmla="*/ 5006385 w 8539970"/>
              <a:gd name="connsiteY1" fmla="*/ 1549063 h 1558905"/>
              <a:gd name="connsiteX2" fmla="*/ 5017844 w 8539970"/>
              <a:gd name="connsiteY2" fmla="*/ 21834 h 1558905"/>
              <a:gd name="connsiteX3" fmla="*/ 8539970 w 8539970"/>
              <a:gd name="connsiteY3" fmla="*/ 0 h 1558905"/>
              <a:gd name="connsiteX0" fmla="*/ 0 w 8517881"/>
              <a:gd name="connsiteY0" fmla="*/ 1537071 h 1537071"/>
              <a:gd name="connsiteX1" fmla="*/ 5006385 w 8517881"/>
              <a:gd name="connsiteY1" fmla="*/ 1527229 h 1537071"/>
              <a:gd name="connsiteX2" fmla="*/ 5017844 w 8517881"/>
              <a:gd name="connsiteY2" fmla="*/ 0 h 1537071"/>
              <a:gd name="connsiteX3" fmla="*/ 8517881 w 8517881"/>
              <a:gd name="connsiteY3" fmla="*/ 20887 h 1537071"/>
              <a:gd name="connsiteX0" fmla="*/ 0 w 8505785"/>
              <a:gd name="connsiteY0" fmla="*/ 1528856 h 1528856"/>
              <a:gd name="connsiteX1" fmla="*/ 4994289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28856 h 1528856"/>
              <a:gd name="connsiteX1" fmla="*/ 5272512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163005 w 8505785"/>
              <a:gd name="connsiteY2" fmla="*/ 521335 h 1507969"/>
              <a:gd name="connsiteX3" fmla="*/ 8505785 w 8505785"/>
              <a:gd name="connsiteY3" fmla="*/ 0 h 1507969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247682 w 8505785"/>
              <a:gd name="connsiteY2" fmla="*/ 529550 h 1507969"/>
              <a:gd name="connsiteX3" fmla="*/ 8505785 w 8505785"/>
              <a:gd name="connsiteY3" fmla="*/ 0 h 1507969"/>
              <a:gd name="connsiteX0" fmla="*/ 0 w 8433205"/>
              <a:gd name="connsiteY0" fmla="*/ 978419 h 978419"/>
              <a:gd name="connsiteX1" fmla="*/ 5272512 w 8433205"/>
              <a:gd name="connsiteY1" fmla="*/ 976792 h 978419"/>
              <a:gd name="connsiteX2" fmla="*/ 5247682 w 8433205"/>
              <a:gd name="connsiteY2" fmla="*/ 0 h 978419"/>
              <a:gd name="connsiteX3" fmla="*/ 8433205 w 8433205"/>
              <a:gd name="connsiteY3" fmla="*/ 45533 h 978419"/>
              <a:gd name="connsiteX0" fmla="*/ 0 w 8433205"/>
              <a:gd name="connsiteY0" fmla="*/ 932886 h 932886"/>
              <a:gd name="connsiteX1" fmla="*/ 5272512 w 8433205"/>
              <a:gd name="connsiteY1" fmla="*/ 931259 h 932886"/>
              <a:gd name="connsiteX2" fmla="*/ 5259779 w 8433205"/>
              <a:gd name="connsiteY2" fmla="*/ 11975 h 932886"/>
              <a:gd name="connsiteX3" fmla="*/ 8433205 w 8433205"/>
              <a:gd name="connsiteY3" fmla="*/ 0 h 932886"/>
              <a:gd name="connsiteX0" fmla="*/ 0 w 8433205"/>
              <a:gd name="connsiteY0" fmla="*/ 932886 h 939474"/>
              <a:gd name="connsiteX1" fmla="*/ 5248319 w 8433205"/>
              <a:gd name="connsiteY1" fmla="*/ 939474 h 939474"/>
              <a:gd name="connsiteX2" fmla="*/ 5259779 w 8433205"/>
              <a:gd name="connsiteY2" fmla="*/ 11975 h 939474"/>
              <a:gd name="connsiteX3" fmla="*/ 8433205 w 8433205"/>
              <a:gd name="connsiteY3" fmla="*/ 0 h 939474"/>
              <a:gd name="connsiteX0" fmla="*/ 0 w 6872730"/>
              <a:gd name="connsiteY0" fmla="*/ 949317 h 949317"/>
              <a:gd name="connsiteX1" fmla="*/ 3687844 w 6872730"/>
              <a:gd name="connsiteY1" fmla="*/ 939474 h 949317"/>
              <a:gd name="connsiteX2" fmla="*/ 3699304 w 6872730"/>
              <a:gd name="connsiteY2" fmla="*/ 11975 h 949317"/>
              <a:gd name="connsiteX3" fmla="*/ 6872730 w 6872730"/>
              <a:gd name="connsiteY3" fmla="*/ 0 h 949317"/>
              <a:gd name="connsiteX0" fmla="*/ 0 w 6957407"/>
              <a:gd name="connsiteY0" fmla="*/ 932886 h 939474"/>
              <a:gd name="connsiteX1" fmla="*/ 3772521 w 6957407"/>
              <a:gd name="connsiteY1" fmla="*/ 939474 h 939474"/>
              <a:gd name="connsiteX2" fmla="*/ 3783981 w 6957407"/>
              <a:gd name="connsiteY2" fmla="*/ 11975 h 939474"/>
              <a:gd name="connsiteX3" fmla="*/ 6957407 w 6957407"/>
              <a:gd name="connsiteY3" fmla="*/ 0 h 939474"/>
              <a:gd name="connsiteX0" fmla="*/ 0 w 6558216"/>
              <a:gd name="connsiteY0" fmla="*/ 920911 h 927499"/>
              <a:gd name="connsiteX1" fmla="*/ 3772521 w 6558216"/>
              <a:gd name="connsiteY1" fmla="*/ 927499 h 927499"/>
              <a:gd name="connsiteX2" fmla="*/ 3783981 w 6558216"/>
              <a:gd name="connsiteY2" fmla="*/ 0 h 927499"/>
              <a:gd name="connsiteX3" fmla="*/ 6558216 w 6558216"/>
              <a:gd name="connsiteY3" fmla="*/ 4456 h 927499"/>
              <a:gd name="connsiteX0" fmla="*/ 0 w 6316282"/>
              <a:gd name="connsiteY0" fmla="*/ 957532 h 964120"/>
              <a:gd name="connsiteX1" fmla="*/ 3772521 w 6316282"/>
              <a:gd name="connsiteY1" fmla="*/ 964120 h 964120"/>
              <a:gd name="connsiteX2" fmla="*/ 3783981 w 6316282"/>
              <a:gd name="connsiteY2" fmla="*/ 36621 h 964120"/>
              <a:gd name="connsiteX3" fmla="*/ 6316282 w 6316282"/>
              <a:gd name="connsiteY3" fmla="*/ 0 h 964120"/>
              <a:gd name="connsiteX0" fmla="*/ 0 w 6328379"/>
              <a:gd name="connsiteY0" fmla="*/ 924670 h 931258"/>
              <a:gd name="connsiteX1" fmla="*/ 3772521 w 6328379"/>
              <a:gd name="connsiteY1" fmla="*/ 931258 h 931258"/>
              <a:gd name="connsiteX2" fmla="*/ 3783981 w 6328379"/>
              <a:gd name="connsiteY2" fmla="*/ 3759 h 931258"/>
              <a:gd name="connsiteX3" fmla="*/ 6328379 w 6328379"/>
              <a:gd name="connsiteY3" fmla="*/ 0 h 931258"/>
              <a:gd name="connsiteX0" fmla="*/ 0 w 9292275"/>
              <a:gd name="connsiteY0" fmla="*/ 920912 h 2488509"/>
              <a:gd name="connsiteX1" fmla="*/ 3772521 w 9292275"/>
              <a:gd name="connsiteY1" fmla="*/ 927500 h 2488509"/>
              <a:gd name="connsiteX2" fmla="*/ 3783981 w 9292275"/>
              <a:gd name="connsiteY2" fmla="*/ 1 h 2488509"/>
              <a:gd name="connsiteX3" fmla="*/ 9292275 w 9292275"/>
              <a:gd name="connsiteY3" fmla="*/ 2488509 h 2488509"/>
              <a:gd name="connsiteX0" fmla="*/ 0 w 9292275"/>
              <a:gd name="connsiteY0" fmla="*/ 284258 h 1851855"/>
              <a:gd name="connsiteX1" fmla="*/ 3772521 w 9292275"/>
              <a:gd name="connsiteY1" fmla="*/ 290846 h 1851855"/>
              <a:gd name="connsiteX2" fmla="*/ 7352279 w 9292275"/>
              <a:gd name="connsiteY2" fmla="*/ 1 h 1851855"/>
              <a:gd name="connsiteX3" fmla="*/ 9292275 w 9292275"/>
              <a:gd name="connsiteY3" fmla="*/ 1851855 h 1851855"/>
              <a:gd name="connsiteX0" fmla="*/ 0 w 9292275"/>
              <a:gd name="connsiteY0" fmla="*/ 87508 h 1655107"/>
              <a:gd name="connsiteX1" fmla="*/ 3772521 w 9292275"/>
              <a:gd name="connsiteY1" fmla="*/ 94096 h 1655107"/>
              <a:gd name="connsiteX2" fmla="*/ 7480132 w 9292275"/>
              <a:gd name="connsiteY2" fmla="*/ 1169728 h 1655107"/>
              <a:gd name="connsiteX3" fmla="*/ 9292275 w 9292275"/>
              <a:gd name="connsiteY3" fmla="*/ 1655105 h 1655107"/>
              <a:gd name="connsiteX0" fmla="*/ 0 w 7600841"/>
              <a:gd name="connsiteY0" fmla="*/ 87508 h 1802624"/>
              <a:gd name="connsiteX1" fmla="*/ 3772521 w 7600841"/>
              <a:gd name="connsiteY1" fmla="*/ 94096 h 1802624"/>
              <a:gd name="connsiteX2" fmla="*/ 7480132 w 7600841"/>
              <a:gd name="connsiteY2" fmla="*/ 1169728 h 1802624"/>
              <a:gd name="connsiteX3" fmla="*/ 5247430 w 7600841"/>
              <a:gd name="connsiteY3" fmla="*/ 1802623 h 1802624"/>
              <a:gd name="connsiteX0" fmla="*/ 0 w 9165486"/>
              <a:gd name="connsiteY0" fmla="*/ 69838 h 1818552"/>
              <a:gd name="connsiteX1" fmla="*/ 3772521 w 9165486"/>
              <a:gd name="connsiteY1" fmla="*/ 76426 h 1818552"/>
              <a:gd name="connsiteX2" fmla="*/ 9165485 w 9165486"/>
              <a:gd name="connsiteY2" fmla="*/ 1742127 h 1818552"/>
              <a:gd name="connsiteX3" fmla="*/ 5247430 w 9165486"/>
              <a:gd name="connsiteY3" fmla="*/ 1784953 h 1818552"/>
              <a:gd name="connsiteX0" fmla="*/ 0 w 9247010"/>
              <a:gd name="connsiteY0" fmla="*/ 62264 h 1811168"/>
              <a:gd name="connsiteX1" fmla="*/ 9247010 w 9247010"/>
              <a:gd name="connsiteY1" fmla="*/ 76615 h 1811168"/>
              <a:gd name="connsiteX2" fmla="*/ 9165485 w 9247010"/>
              <a:gd name="connsiteY2" fmla="*/ 1734553 h 1811168"/>
              <a:gd name="connsiteX3" fmla="*/ 5247430 w 9247010"/>
              <a:gd name="connsiteY3" fmla="*/ 1777379 h 1811168"/>
              <a:gd name="connsiteX0" fmla="*/ 0 w 9247010"/>
              <a:gd name="connsiteY0" fmla="*/ 61328 h 1848116"/>
              <a:gd name="connsiteX1" fmla="*/ 9247010 w 9247010"/>
              <a:gd name="connsiteY1" fmla="*/ 75679 h 1848116"/>
              <a:gd name="connsiteX2" fmla="*/ 9211979 w 9247010"/>
              <a:gd name="connsiteY2" fmla="*/ 1772438 h 1848116"/>
              <a:gd name="connsiteX3" fmla="*/ 5247430 w 9247010"/>
              <a:gd name="connsiteY3" fmla="*/ 1776443 h 1848116"/>
              <a:gd name="connsiteX0" fmla="*/ 0 w 9247010"/>
              <a:gd name="connsiteY0" fmla="*/ 246636 h 1961751"/>
              <a:gd name="connsiteX1" fmla="*/ 9247010 w 9247010"/>
              <a:gd name="connsiteY1" fmla="*/ 260987 h 1961751"/>
              <a:gd name="connsiteX2" fmla="*/ 9211979 w 9247010"/>
              <a:gd name="connsiteY2" fmla="*/ 1957746 h 1961751"/>
              <a:gd name="connsiteX3" fmla="*/ 5247430 w 9247010"/>
              <a:gd name="connsiteY3" fmla="*/ 1961751 h 1961751"/>
              <a:gd name="connsiteX0" fmla="*/ 0 w 9247010"/>
              <a:gd name="connsiteY0" fmla="*/ 243442 h 1970080"/>
              <a:gd name="connsiteX1" fmla="*/ 9247010 w 9247010"/>
              <a:gd name="connsiteY1" fmla="*/ 257793 h 1970080"/>
              <a:gd name="connsiteX2" fmla="*/ 9223603 w 9247010"/>
              <a:gd name="connsiteY2" fmla="*/ 1970080 h 1970080"/>
              <a:gd name="connsiteX3" fmla="*/ 5247430 w 9247010"/>
              <a:gd name="connsiteY3" fmla="*/ 1958557 h 1970080"/>
              <a:gd name="connsiteX0" fmla="*/ 0 w 9247010"/>
              <a:gd name="connsiteY0" fmla="*/ 102949 h 1829587"/>
              <a:gd name="connsiteX1" fmla="*/ 9247010 w 9247010"/>
              <a:gd name="connsiteY1" fmla="*/ 117300 h 1829587"/>
              <a:gd name="connsiteX2" fmla="*/ 9223603 w 9247010"/>
              <a:gd name="connsiteY2" fmla="*/ 1829587 h 1829587"/>
              <a:gd name="connsiteX3" fmla="*/ 5247430 w 9247010"/>
              <a:gd name="connsiteY3" fmla="*/ 1818064 h 1829587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5247430 w 9247010"/>
              <a:gd name="connsiteY3" fmla="*/ 1715115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968887 w 9247010"/>
              <a:gd name="connsiteY3" fmla="*/ 1707351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877965 w 9247010"/>
              <a:gd name="connsiteY3" fmla="*/ 1719801 h 1726638"/>
              <a:gd name="connsiteX4" fmla="*/ 3968887 w 9247010"/>
              <a:gd name="connsiteY4" fmla="*/ 1707351 h 1726638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447498 w 9247010"/>
              <a:gd name="connsiteY3" fmla="*/ 1727566 h 1727566"/>
              <a:gd name="connsiteX4" fmla="*/ 3877965 w 9247010"/>
              <a:gd name="connsiteY4" fmla="*/ 1719801 h 1727566"/>
              <a:gd name="connsiteX5" fmla="*/ 3968887 w 9247010"/>
              <a:gd name="connsiteY5" fmla="*/ 1707351 h 1727566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447498 w 9247010"/>
              <a:gd name="connsiteY3" fmla="*/ 1727566 h 1727566"/>
              <a:gd name="connsiteX4" fmla="*/ 3877965 w 9247010"/>
              <a:gd name="connsiteY4" fmla="*/ 1719801 h 1727566"/>
              <a:gd name="connsiteX5" fmla="*/ 4817374 w 9247010"/>
              <a:gd name="connsiteY5" fmla="*/ 1552070 h 1727566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447498 w 9247010"/>
              <a:gd name="connsiteY3" fmla="*/ 1727566 h 1727566"/>
              <a:gd name="connsiteX4" fmla="*/ 4296398 w 9247010"/>
              <a:gd name="connsiteY4" fmla="*/ 1611104 h 1727566"/>
              <a:gd name="connsiteX5" fmla="*/ 4817374 w 9247010"/>
              <a:gd name="connsiteY5" fmla="*/ 1552070 h 1727566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447498 w 9247010"/>
              <a:gd name="connsiteY3" fmla="*/ 1727566 h 1727566"/>
              <a:gd name="connsiteX4" fmla="*/ 4296398 w 9247010"/>
              <a:gd name="connsiteY4" fmla="*/ 1611104 h 1727566"/>
              <a:gd name="connsiteX5" fmla="*/ 4003755 w 9247010"/>
              <a:gd name="connsiteY5" fmla="*/ 1559834 h 1727566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017443 w 9247010"/>
              <a:gd name="connsiteY3" fmla="*/ 1727566 h 1727566"/>
              <a:gd name="connsiteX4" fmla="*/ 4296398 w 9247010"/>
              <a:gd name="connsiteY4" fmla="*/ 1611104 h 1727566"/>
              <a:gd name="connsiteX5" fmla="*/ 4003755 w 9247010"/>
              <a:gd name="connsiteY5" fmla="*/ 1559834 h 1727566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017443 w 9247010"/>
              <a:gd name="connsiteY3" fmla="*/ 1727566 h 1727566"/>
              <a:gd name="connsiteX4" fmla="*/ 3413042 w 9247010"/>
              <a:gd name="connsiteY4" fmla="*/ 1719801 h 1727566"/>
              <a:gd name="connsiteX5" fmla="*/ 4003755 w 9247010"/>
              <a:gd name="connsiteY5" fmla="*/ 1559834 h 1727566"/>
              <a:gd name="connsiteX0" fmla="*/ 0 w 9247010"/>
              <a:gd name="connsiteY0" fmla="*/ 0 h 1727566"/>
              <a:gd name="connsiteX1" fmla="*/ 9247010 w 9247010"/>
              <a:gd name="connsiteY1" fmla="*/ 14351 h 1727566"/>
              <a:gd name="connsiteX2" fmla="*/ 9223603 w 9247010"/>
              <a:gd name="connsiteY2" fmla="*/ 1726638 h 1727566"/>
              <a:gd name="connsiteX3" fmla="*/ 4017443 w 9247010"/>
              <a:gd name="connsiteY3" fmla="*/ 1727566 h 1727566"/>
              <a:gd name="connsiteX4" fmla="*/ 3413042 w 9247010"/>
              <a:gd name="connsiteY4" fmla="*/ 1719801 h 1727566"/>
              <a:gd name="connsiteX5" fmla="*/ 3724801 w 9247010"/>
              <a:gd name="connsiteY5" fmla="*/ 302054 h 1727566"/>
              <a:gd name="connsiteX0" fmla="*/ 0 w 9247010"/>
              <a:gd name="connsiteY0" fmla="*/ 0 h 1743094"/>
              <a:gd name="connsiteX1" fmla="*/ 9247010 w 9247010"/>
              <a:gd name="connsiteY1" fmla="*/ 14351 h 1743094"/>
              <a:gd name="connsiteX2" fmla="*/ 9223603 w 9247010"/>
              <a:gd name="connsiteY2" fmla="*/ 1726638 h 1743094"/>
              <a:gd name="connsiteX3" fmla="*/ 4889176 w 9247010"/>
              <a:gd name="connsiteY3" fmla="*/ 1743094 h 1743094"/>
              <a:gd name="connsiteX4" fmla="*/ 3413042 w 9247010"/>
              <a:gd name="connsiteY4" fmla="*/ 1719801 h 1743094"/>
              <a:gd name="connsiteX5" fmla="*/ 3724801 w 9247010"/>
              <a:gd name="connsiteY5" fmla="*/ 302054 h 1743094"/>
              <a:gd name="connsiteX0" fmla="*/ 0 w 9247010"/>
              <a:gd name="connsiteY0" fmla="*/ 0 h 1743094"/>
              <a:gd name="connsiteX1" fmla="*/ 9247010 w 9247010"/>
              <a:gd name="connsiteY1" fmla="*/ 14351 h 1743094"/>
              <a:gd name="connsiteX2" fmla="*/ 9223603 w 9247010"/>
              <a:gd name="connsiteY2" fmla="*/ 1726638 h 1743094"/>
              <a:gd name="connsiteX3" fmla="*/ 4889176 w 9247010"/>
              <a:gd name="connsiteY3" fmla="*/ 1743094 h 1743094"/>
              <a:gd name="connsiteX4" fmla="*/ 3738489 w 9247010"/>
              <a:gd name="connsiteY4" fmla="*/ 1696509 h 1743094"/>
              <a:gd name="connsiteX5" fmla="*/ 3724801 w 9247010"/>
              <a:gd name="connsiteY5" fmla="*/ 302054 h 1743094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4924045 w 9247010"/>
              <a:gd name="connsiteY3" fmla="*/ 1665454 h 1726638"/>
              <a:gd name="connsiteX4" fmla="*/ 3738489 w 9247010"/>
              <a:gd name="connsiteY4" fmla="*/ 1696509 h 1726638"/>
              <a:gd name="connsiteX5" fmla="*/ 3724801 w 9247010"/>
              <a:gd name="connsiteY5" fmla="*/ 30205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24801 w 9247010"/>
              <a:gd name="connsiteY4" fmla="*/ 30205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24801 w 9247010"/>
              <a:gd name="connsiteY4" fmla="*/ 30205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15242 w 9247010"/>
              <a:gd name="connsiteY4" fmla="*/ 1385946 h 1726638"/>
              <a:gd name="connsiteX5" fmla="*/ 3724801 w 9247010"/>
              <a:gd name="connsiteY5" fmla="*/ 30205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15242 w 9247010"/>
              <a:gd name="connsiteY4" fmla="*/ 1385946 h 1726638"/>
              <a:gd name="connsiteX5" fmla="*/ 2922806 w 9247010"/>
              <a:gd name="connsiteY5" fmla="*/ 131138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03619 w 9247010"/>
              <a:gd name="connsiteY4" fmla="*/ 1533464 h 1726638"/>
              <a:gd name="connsiteX5" fmla="*/ 2922806 w 9247010"/>
              <a:gd name="connsiteY5" fmla="*/ 131138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03619 w 9247010"/>
              <a:gd name="connsiteY4" fmla="*/ 1533464 h 1726638"/>
              <a:gd name="connsiteX5" fmla="*/ 2922806 w 9247010"/>
              <a:gd name="connsiteY5" fmla="*/ 131138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03619 w 9247010"/>
              <a:gd name="connsiteY4" fmla="*/ 1533464 h 1726638"/>
              <a:gd name="connsiteX5" fmla="*/ 2922806 w 9247010"/>
              <a:gd name="connsiteY5" fmla="*/ 1311384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03619 w 9247010"/>
              <a:gd name="connsiteY4" fmla="*/ 1533464 h 1726638"/>
              <a:gd name="connsiteX5" fmla="*/ 2887937 w 9247010"/>
              <a:gd name="connsiteY5" fmla="*/ 148995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03619 w 9247010"/>
              <a:gd name="connsiteY4" fmla="*/ 1533464 h 1726638"/>
              <a:gd name="connsiteX5" fmla="*/ 2887937 w 9247010"/>
              <a:gd name="connsiteY5" fmla="*/ 148995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680374 w 9247010"/>
              <a:gd name="connsiteY4" fmla="*/ 1486880 h 1726638"/>
              <a:gd name="connsiteX5" fmla="*/ 2887937 w 9247010"/>
              <a:gd name="connsiteY5" fmla="*/ 148995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680374 w 9247010"/>
              <a:gd name="connsiteY4" fmla="*/ 1486880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84984 w 9247010"/>
              <a:gd name="connsiteY4" fmla="*/ 1486880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50114 w 9247010"/>
              <a:gd name="connsiteY4" fmla="*/ 1510173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38489 w 9247010"/>
              <a:gd name="connsiteY3" fmla="*/ 1696509 h 1726638"/>
              <a:gd name="connsiteX4" fmla="*/ 3750114 w 9247010"/>
              <a:gd name="connsiteY4" fmla="*/ 1494645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61735 w 9247010"/>
              <a:gd name="connsiteY3" fmla="*/ 1712038 h 1726638"/>
              <a:gd name="connsiteX4" fmla="*/ 3750114 w 9247010"/>
              <a:gd name="connsiteY4" fmla="*/ 1494645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50114 w 9247010"/>
              <a:gd name="connsiteY4" fmla="*/ 1494645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808230 w 9247010"/>
              <a:gd name="connsiteY4" fmla="*/ 1471353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819853 w 9247010"/>
              <a:gd name="connsiteY4" fmla="*/ 1463588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97153 w 9247010"/>
              <a:gd name="connsiteY5" fmla="*/ 1497722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73907 w 9247010"/>
              <a:gd name="connsiteY5" fmla="*/ 1466665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85531 w 9247010"/>
              <a:gd name="connsiteY5" fmla="*/ 151324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97155 w 9247010"/>
              <a:gd name="connsiteY5" fmla="*/ 147442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97155 w 9247010"/>
              <a:gd name="connsiteY5" fmla="*/ 147442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50112 w 9247010"/>
              <a:gd name="connsiteY3" fmla="*/ 1712038 h 1726638"/>
              <a:gd name="connsiteX4" fmla="*/ 3784984 w 9247010"/>
              <a:gd name="connsiteY4" fmla="*/ 1479117 h 1726638"/>
              <a:gd name="connsiteX5" fmla="*/ 3097155 w 9247010"/>
              <a:gd name="connsiteY5" fmla="*/ 147442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3097155 w 9247010"/>
              <a:gd name="connsiteY5" fmla="*/ 1474429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4 w 9247010"/>
              <a:gd name="connsiteY3" fmla="*/ 1712038 h 1726638"/>
              <a:gd name="connsiteX4" fmla="*/ 3784984 w 9247010"/>
              <a:gd name="connsiteY4" fmla="*/ 1479117 h 1726638"/>
              <a:gd name="connsiteX5" fmla="*/ 2922808 w 9247010"/>
              <a:gd name="connsiteY5" fmla="*/ 1458900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73358 w 9247010"/>
              <a:gd name="connsiteY3" fmla="*/ 1712038 h 1726638"/>
              <a:gd name="connsiteX4" fmla="*/ 3784984 w 9247010"/>
              <a:gd name="connsiteY4" fmla="*/ 1479117 h 1726638"/>
              <a:gd name="connsiteX5" fmla="*/ 2922808 w 9247010"/>
              <a:gd name="connsiteY5" fmla="*/ 1458900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73358 w 9247010"/>
              <a:gd name="connsiteY3" fmla="*/ 1712038 h 1726638"/>
              <a:gd name="connsiteX4" fmla="*/ 3784984 w 9247010"/>
              <a:gd name="connsiteY4" fmla="*/ 1479117 h 1726638"/>
              <a:gd name="connsiteX5" fmla="*/ 2980924 w 9247010"/>
              <a:gd name="connsiteY5" fmla="*/ 1482193 h 1726638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73358 w 9247010"/>
              <a:gd name="connsiteY3" fmla="*/ 1712038 h 1726638"/>
              <a:gd name="connsiteX4" fmla="*/ 3784984 w 9247010"/>
              <a:gd name="connsiteY4" fmla="*/ 1479117 h 1726638"/>
              <a:gd name="connsiteX5" fmla="*/ 2969301 w 9247010"/>
              <a:gd name="connsiteY5" fmla="*/ 1474430 h 1726638"/>
              <a:gd name="connsiteX0" fmla="*/ 0 w 9247010"/>
              <a:gd name="connsiteY0" fmla="*/ 0 h 1727567"/>
              <a:gd name="connsiteX1" fmla="*/ 9247010 w 9247010"/>
              <a:gd name="connsiteY1" fmla="*/ 14351 h 1727567"/>
              <a:gd name="connsiteX2" fmla="*/ 9223603 w 9247010"/>
              <a:gd name="connsiteY2" fmla="*/ 1726638 h 1727567"/>
              <a:gd name="connsiteX3" fmla="*/ 3831475 w 9247010"/>
              <a:gd name="connsiteY3" fmla="*/ 1727567 h 1727567"/>
              <a:gd name="connsiteX4" fmla="*/ 3784984 w 9247010"/>
              <a:gd name="connsiteY4" fmla="*/ 1479117 h 1727567"/>
              <a:gd name="connsiteX5" fmla="*/ 2969301 w 9247010"/>
              <a:gd name="connsiteY5" fmla="*/ 1474430 h 1727567"/>
              <a:gd name="connsiteX0" fmla="*/ 0 w 9247010"/>
              <a:gd name="connsiteY0" fmla="*/ 0 h 1726638"/>
              <a:gd name="connsiteX1" fmla="*/ 9247010 w 9247010"/>
              <a:gd name="connsiteY1" fmla="*/ 14351 h 1726638"/>
              <a:gd name="connsiteX2" fmla="*/ 9223603 w 9247010"/>
              <a:gd name="connsiteY2" fmla="*/ 1726638 h 1726638"/>
              <a:gd name="connsiteX3" fmla="*/ 3796605 w 9247010"/>
              <a:gd name="connsiteY3" fmla="*/ 1719803 h 1726638"/>
              <a:gd name="connsiteX4" fmla="*/ 3784984 w 9247010"/>
              <a:gd name="connsiteY4" fmla="*/ 1479117 h 1726638"/>
              <a:gd name="connsiteX5" fmla="*/ 2969301 w 9247010"/>
              <a:gd name="connsiteY5" fmla="*/ 1474430 h 172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7010" h="1726638">
                <a:moveTo>
                  <a:pt x="0" y="0"/>
                </a:moveTo>
                <a:lnTo>
                  <a:pt x="9247010" y="14351"/>
                </a:lnTo>
                <a:cubicBezTo>
                  <a:pt x="9243466" y="339386"/>
                  <a:pt x="9227148" y="1091041"/>
                  <a:pt x="9223603" y="1726638"/>
                </a:cubicBezTo>
                <a:lnTo>
                  <a:pt x="3796605" y="1719803"/>
                </a:lnTo>
                <a:cubicBezTo>
                  <a:pt x="3792732" y="1642163"/>
                  <a:pt x="3777235" y="1634398"/>
                  <a:pt x="3784984" y="1479117"/>
                </a:cubicBezTo>
                <a:lnTo>
                  <a:pt x="2969301" y="147443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40C0B2-EB4C-4A3C-9AEB-649460768E06}"/>
              </a:ext>
            </a:extLst>
          </p:cNvPr>
          <p:cNvSpPr txBox="1"/>
          <p:nvPr/>
        </p:nvSpPr>
        <p:spPr bwMode="auto">
          <a:xfrm>
            <a:off x="9558649" y="3073075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0A102-5682-443A-ADC7-81A05CA12F4F}"/>
              </a:ext>
            </a:extLst>
          </p:cNvPr>
          <p:cNvSpPr txBox="1"/>
          <p:nvPr/>
        </p:nvSpPr>
        <p:spPr bwMode="auto">
          <a:xfrm>
            <a:off x="9548673" y="2715224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951BCA-2D7A-4AB8-8BA4-345A5188BDAC}"/>
              </a:ext>
            </a:extLst>
          </p:cNvPr>
          <p:cNvSpPr txBox="1"/>
          <p:nvPr/>
        </p:nvSpPr>
        <p:spPr bwMode="auto">
          <a:xfrm>
            <a:off x="6231448" y="4463081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B42A8A-9157-4C42-A4CF-8CE8F2D49B6F}"/>
              </a:ext>
            </a:extLst>
          </p:cNvPr>
          <p:cNvSpPr txBox="1"/>
          <p:nvPr/>
        </p:nvSpPr>
        <p:spPr>
          <a:xfrm>
            <a:off x="1480179" y="40091"/>
            <a:ext cx="571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1400" dirty="0"/>
              <a:t>Tenant Cloud Storage Consumption – Platform Native (Hypervisor Attached)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9B154C16-E061-4793-942F-A88DCC3F0707}"/>
              </a:ext>
            </a:extLst>
          </p:cNvPr>
          <p:cNvSpPr/>
          <p:nvPr/>
        </p:nvSpPr>
        <p:spPr>
          <a:xfrm>
            <a:off x="6527841" y="1603108"/>
            <a:ext cx="2892939" cy="2426266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282712"/>
              <a:gd name="connsiteY0" fmla="*/ 621945 h 621945"/>
              <a:gd name="connsiteX1" fmla="*/ 5045731 w 8282712"/>
              <a:gd name="connsiteY1" fmla="*/ 621465 h 621945"/>
              <a:gd name="connsiteX2" fmla="*/ 5046197 w 8282712"/>
              <a:gd name="connsiteY2" fmla="*/ 0 h 621945"/>
              <a:gd name="connsiteX3" fmla="*/ 8282712 w 8282712"/>
              <a:gd name="connsiteY3" fmla="*/ 5055 h 621945"/>
              <a:gd name="connsiteX0" fmla="*/ 0 w 7105008"/>
              <a:gd name="connsiteY0" fmla="*/ 621945 h 621945"/>
              <a:gd name="connsiteX1" fmla="*/ 5045731 w 7105008"/>
              <a:gd name="connsiteY1" fmla="*/ 621465 h 621945"/>
              <a:gd name="connsiteX2" fmla="*/ 5046197 w 7105008"/>
              <a:gd name="connsiteY2" fmla="*/ 0 h 621945"/>
              <a:gd name="connsiteX3" fmla="*/ 7105008 w 7105008"/>
              <a:gd name="connsiteY3" fmla="*/ 5055 h 621945"/>
              <a:gd name="connsiteX0" fmla="*/ 0 w 7105008"/>
              <a:gd name="connsiteY0" fmla="*/ 616890 h 616890"/>
              <a:gd name="connsiteX1" fmla="*/ 5045731 w 7105008"/>
              <a:gd name="connsiteY1" fmla="*/ 616410 h 616890"/>
              <a:gd name="connsiteX2" fmla="*/ 1762763 w 7105008"/>
              <a:gd name="connsiteY2" fmla="*/ 2635 h 616890"/>
              <a:gd name="connsiteX3" fmla="*/ 7105008 w 7105008"/>
              <a:gd name="connsiteY3" fmla="*/ 0 h 616890"/>
              <a:gd name="connsiteX0" fmla="*/ 0 w 7105008"/>
              <a:gd name="connsiteY0" fmla="*/ 616890 h 618974"/>
              <a:gd name="connsiteX1" fmla="*/ 2453546 w 7105008"/>
              <a:gd name="connsiteY1" fmla="*/ 618974 h 618974"/>
              <a:gd name="connsiteX2" fmla="*/ 1762763 w 7105008"/>
              <a:gd name="connsiteY2" fmla="*/ 2635 h 618974"/>
              <a:gd name="connsiteX3" fmla="*/ 7105008 w 7105008"/>
              <a:gd name="connsiteY3" fmla="*/ 0 h 618974"/>
              <a:gd name="connsiteX0" fmla="*/ 0 w 7105008"/>
              <a:gd name="connsiteY0" fmla="*/ 616890 h 624101"/>
              <a:gd name="connsiteX1" fmla="*/ 1762299 w 7105008"/>
              <a:gd name="connsiteY1" fmla="*/ 624101 h 624101"/>
              <a:gd name="connsiteX2" fmla="*/ 1762763 w 7105008"/>
              <a:gd name="connsiteY2" fmla="*/ 2635 h 624101"/>
              <a:gd name="connsiteX3" fmla="*/ 7105008 w 7105008"/>
              <a:gd name="connsiteY3" fmla="*/ 0 h 624101"/>
              <a:gd name="connsiteX0" fmla="*/ 0 w 7105008"/>
              <a:gd name="connsiteY0" fmla="*/ 616890 h 616890"/>
              <a:gd name="connsiteX1" fmla="*/ 1762299 w 7105008"/>
              <a:gd name="connsiteY1" fmla="*/ 606157 h 616890"/>
              <a:gd name="connsiteX2" fmla="*/ 1762763 w 7105008"/>
              <a:gd name="connsiteY2" fmla="*/ 2635 h 616890"/>
              <a:gd name="connsiteX3" fmla="*/ 7105008 w 7105008"/>
              <a:gd name="connsiteY3" fmla="*/ 0 h 616890"/>
              <a:gd name="connsiteX0" fmla="*/ 0 w 7105008"/>
              <a:gd name="connsiteY0" fmla="*/ 616890 h 621538"/>
              <a:gd name="connsiteX1" fmla="*/ 1762299 w 7105008"/>
              <a:gd name="connsiteY1" fmla="*/ 621538 h 621538"/>
              <a:gd name="connsiteX2" fmla="*/ 1762763 w 7105008"/>
              <a:gd name="connsiteY2" fmla="*/ 2635 h 621538"/>
              <a:gd name="connsiteX3" fmla="*/ 7105008 w 7105008"/>
              <a:gd name="connsiteY3" fmla="*/ 0 h 621538"/>
              <a:gd name="connsiteX0" fmla="*/ 0 w 7105008"/>
              <a:gd name="connsiteY0" fmla="*/ 616890 h 616890"/>
              <a:gd name="connsiteX1" fmla="*/ 1786985 w 7105008"/>
              <a:gd name="connsiteY1" fmla="*/ 611284 h 616890"/>
              <a:gd name="connsiteX2" fmla="*/ 1762763 w 7105008"/>
              <a:gd name="connsiteY2" fmla="*/ 2635 h 616890"/>
              <a:gd name="connsiteX3" fmla="*/ 7105008 w 7105008"/>
              <a:gd name="connsiteY3" fmla="*/ 0 h 616890"/>
              <a:gd name="connsiteX0" fmla="*/ 0 w 7105008"/>
              <a:gd name="connsiteY0" fmla="*/ 616890 h 621538"/>
              <a:gd name="connsiteX1" fmla="*/ 1786985 w 7105008"/>
              <a:gd name="connsiteY1" fmla="*/ 621538 h 621538"/>
              <a:gd name="connsiteX2" fmla="*/ 1762763 w 7105008"/>
              <a:gd name="connsiteY2" fmla="*/ 2635 h 621538"/>
              <a:gd name="connsiteX3" fmla="*/ 7105008 w 7105008"/>
              <a:gd name="connsiteY3" fmla="*/ 0 h 621538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  <a:gd name="connsiteX0" fmla="*/ 0 w 7105008"/>
              <a:gd name="connsiteY0" fmla="*/ 616890 h 618975"/>
              <a:gd name="connsiteX1" fmla="*/ 1688237 w 7105008"/>
              <a:gd name="connsiteY1" fmla="*/ 618975 h 618975"/>
              <a:gd name="connsiteX2" fmla="*/ 1762763 w 7105008"/>
              <a:gd name="connsiteY2" fmla="*/ 2635 h 618975"/>
              <a:gd name="connsiteX3" fmla="*/ 7105008 w 7105008"/>
              <a:gd name="connsiteY3" fmla="*/ 0 h 6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5008" h="618975">
                <a:moveTo>
                  <a:pt x="0" y="616890"/>
                </a:moveTo>
                <a:lnTo>
                  <a:pt x="1688237" y="618975"/>
                </a:lnTo>
                <a:cubicBezTo>
                  <a:pt x="1709378" y="389520"/>
                  <a:pt x="1790993" y="178257"/>
                  <a:pt x="1762763" y="2635"/>
                </a:cubicBezTo>
                <a:lnTo>
                  <a:pt x="7105008" y="0"/>
                </a:lnTo>
              </a:path>
            </a:pathLst>
          </a:custGeom>
          <a:noFill/>
          <a:ln w="38100">
            <a:solidFill>
              <a:srgbClr val="7030A0"/>
            </a:solidFill>
            <a:prstDash val="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994714-D965-40B1-9844-09F04A2FF397}"/>
              </a:ext>
            </a:extLst>
          </p:cNvPr>
          <p:cNvSpPr txBox="1"/>
          <p:nvPr/>
        </p:nvSpPr>
        <p:spPr bwMode="auto">
          <a:xfrm>
            <a:off x="9495252" y="1407654"/>
            <a:ext cx="468535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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E6E57-5A9A-4A61-A116-B0C6530B4CF1}"/>
              </a:ext>
            </a:extLst>
          </p:cNvPr>
          <p:cNvCxnSpPr/>
          <p:nvPr/>
        </p:nvCxnSpPr>
        <p:spPr>
          <a:xfrm flipV="1">
            <a:off x="6527841" y="4129480"/>
            <a:ext cx="0" cy="472518"/>
          </a:xfrm>
          <a:prstGeom prst="straightConnector1">
            <a:avLst/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0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588CBD8F-723F-460C-BECA-4BEB4DD7450B}"/>
              </a:ext>
            </a:extLst>
          </p:cNvPr>
          <p:cNvSpPr txBox="1"/>
          <p:nvPr/>
        </p:nvSpPr>
        <p:spPr>
          <a:xfrm>
            <a:off x="1480179" y="40091"/>
            <a:ext cx="5698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1400" dirty="0"/>
              <a:t>Tenant Cloud Storage Consumption – Platform Native (Container Persistent)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RAW / QCOW / VMDK)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 CIFS / NFS / Virtual NAS)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(CIFS / NFS /  Virtual  NAS)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3A17C19-1DD0-4B93-9315-880FF5AFA2F7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0C2E369-2FBC-4E41-A720-26AF974A14F2}"/>
              </a:ext>
            </a:extLst>
          </p:cNvPr>
          <p:cNvSpPr/>
          <p:nvPr/>
        </p:nvSpPr>
        <p:spPr>
          <a:xfrm>
            <a:off x="2624274" y="2910291"/>
            <a:ext cx="6863567" cy="476432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282712"/>
              <a:gd name="connsiteY0" fmla="*/ 621945 h 621945"/>
              <a:gd name="connsiteX1" fmla="*/ 5045731 w 8282712"/>
              <a:gd name="connsiteY1" fmla="*/ 621465 h 621945"/>
              <a:gd name="connsiteX2" fmla="*/ 5046197 w 8282712"/>
              <a:gd name="connsiteY2" fmla="*/ 0 h 621945"/>
              <a:gd name="connsiteX3" fmla="*/ 8282712 w 8282712"/>
              <a:gd name="connsiteY3" fmla="*/ 5055 h 621945"/>
              <a:gd name="connsiteX0" fmla="*/ 0 w 7105008"/>
              <a:gd name="connsiteY0" fmla="*/ 621945 h 621945"/>
              <a:gd name="connsiteX1" fmla="*/ 5045731 w 7105008"/>
              <a:gd name="connsiteY1" fmla="*/ 621465 h 621945"/>
              <a:gd name="connsiteX2" fmla="*/ 5046197 w 7105008"/>
              <a:gd name="connsiteY2" fmla="*/ 0 h 621945"/>
              <a:gd name="connsiteX3" fmla="*/ 7105008 w 7105008"/>
              <a:gd name="connsiteY3" fmla="*/ 5055 h 6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5008" h="621945">
                <a:moveTo>
                  <a:pt x="0" y="621945"/>
                </a:moveTo>
                <a:lnTo>
                  <a:pt x="5045731" y="621465"/>
                </a:lnTo>
                <a:cubicBezTo>
                  <a:pt x="5042187" y="53631"/>
                  <a:pt x="5049741" y="567834"/>
                  <a:pt x="5046197" y="0"/>
                </a:cubicBezTo>
                <a:lnTo>
                  <a:pt x="7105008" y="505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A4376C0-2BFC-46F5-9A62-D3D13E454D4D}"/>
              </a:ext>
            </a:extLst>
          </p:cNvPr>
          <p:cNvSpPr/>
          <p:nvPr/>
        </p:nvSpPr>
        <p:spPr>
          <a:xfrm>
            <a:off x="4012886" y="1561473"/>
            <a:ext cx="5470973" cy="1205245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7093534"/>
              <a:gd name="connsiteY0" fmla="*/ 939441 h 950959"/>
              <a:gd name="connsiteX1" fmla="*/ 3515403 w 7093534"/>
              <a:gd name="connsiteY1" fmla="*/ 950959 h 950959"/>
              <a:gd name="connsiteX2" fmla="*/ 3526966 w 7093534"/>
              <a:gd name="connsiteY2" fmla="*/ 43194 h 950959"/>
              <a:gd name="connsiteX3" fmla="*/ 7093534 w 7093534"/>
              <a:gd name="connsiteY3" fmla="*/ 0 h 950959"/>
              <a:gd name="connsiteX0" fmla="*/ 0 w 7093534"/>
              <a:gd name="connsiteY0" fmla="*/ 1537073 h 1548591"/>
              <a:gd name="connsiteX1" fmla="*/ 3515403 w 7093534"/>
              <a:gd name="connsiteY1" fmla="*/ 1548591 h 1548591"/>
              <a:gd name="connsiteX2" fmla="*/ 3504773 w 7093534"/>
              <a:gd name="connsiteY2" fmla="*/ 0 h 1548591"/>
              <a:gd name="connsiteX3" fmla="*/ 7093534 w 7093534"/>
              <a:gd name="connsiteY3" fmla="*/ 5976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106332 h 1548591"/>
              <a:gd name="connsiteX0" fmla="*/ 0 w 7071340"/>
              <a:gd name="connsiteY0" fmla="*/ 1537073 h 1548591"/>
              <a:gd name="connsiteX1" fmla="*/ 3515403 w 7071340"/>
              <a:gd name="connsiteY1" fmla="*/ 1548591 h 1548591"/>
              <a:gd name="connsiteX2" fmla="*/ 3504773 w 7071340"/>
              <a:gd name="connsiteY2" fmla="*/ 0 h 1548591"/>
              <a:gd name="connsiteX3" fmla="*/ 7071340 w 7071340"/>
              <a:gd name="connsiteY3" fmla="*/ 1063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20890 h 1548591"/>
              <a:gd name="connsiteX0" fmla="*/ 0 w 7015856"/>
              <a:gd name="connsiteY0" fmla="*/ 1537073 h 1548591"/>
              <a:gd name="connsiteX1" fmla="*/ 3515403 w 7015856"/>
              <a:gd name="connsiteY1" fmla="*/ 1548591 h 1548591"/>
              <a:gd name="connsiteX2" fmla="*/ 3504773 w 7015856"/>
              <a:gd name="connsiteY2" fmla="*/ 0 h 1548591"/>
              <a:gd name="connsiteX3" fmla="*/ 7015856 w 7015856"/>
              <a:gd name="connsiteY3" fmla="*/ 106332 h 1548591"/>
              <a:gd name="connsiteX0" fmla="*/ 0 w 7015856"/>
              <a:gd name="connsiteY0" fmla="*/ 1515711 h 1527229"/>
              <a:gd name="connsiteX1" fmla="*/ 3515403 w 7015856"/>
              <a:gd name="connsiteY1" fmla="*/ 1527229 h 1527229"/>
              <a:gd name="connsiteX2" fmla="*/ 3526862 w 7015856"/>
              <a:gd name="connsiteY2" fmla="*/ 0 h 1527229"/>
              <a:gd name="connsiteX3" fmla="*/ 7015856 w 7015856"/>
              <a:gd name="connsiteY3" fmla="*/ 84970 h 1527229"/>
              <a:gd name="connsiteX0" fmla="*/ 0 w 8506838"/>
              <a:gd name="connsiteY0" fmla="*/ 1472990 h 1527229"/>
              <a:gd name="connsiteX1" fmla="*/ 5006385 w 8506838"/>
              <a:gd name="connsiteY1" fmla="*/ 1527229 h 1527229"/>
              <a:gd name="connsiteX2" fmla="*/ 5017844 w 8506838"/>
              <a:gd name="connsiteY2" fmla="*/ 0 h 1527229"/>
              <a:gd name="connsiteX3" fmla="*/ 8506838 w 8506838"/>
              <a:gd name="connsiteY3" fmla="*/ 84970 h 1527229"/>
              <a:gd name="connsiteX0" fmla="*/ 0 w 8506838"/>
              <a:gd name="connsiteY0" fmla="*/ 1537071 h 1537071"/>
              <a:gd name="connsiteX1" fmla="*/ 5006385 w 8506838"/>
              <a:gd name="connsiteY1" fmla="*/ 1527229 h 1537071"/>
              <a:gd name="connsiteX2" fmla="*/ 5017844 w 8506838"/>
              <a:gd name="connsiteY2" fmla="*/ 0 h 1537071"/>
              <a:gd name="connsiteX3" fmla="*/ 8506838 w 8506838"/>
              <a:gd name="connsiteY3" fmla="*/ 84970 h 1537071"/>
              <a:gd name="connsiteX0" fmla="*/ 0 w 8539970"/>
              <a:gd name="connsiteY0" fmla="*/ 1558905 h 1558905"/>
              <a:gd name="connsiteX1" fmla="*/ 5006385 w 8539970"/>
              <a:gd name="connsiteY1" fmla="*/ 1549063 h 1558905"/>
              <a:gd name="connsiteX2" fmla="*/ 5017844 w 8539970"/>
              <a:gd name="connsiteY2" fmla="*/ 21834 h 1558905"/>
              <a:gd name="connsiteX3" fmla="*/ 8539970 w 8539970"/>
              <a:gd name="connsiteY3" fmla="*/ 0 h 1558905"/>
              <a:gd name="connsiteX0" fmla="*/ 0 w 8517881"/>
              <a:gd name="connsiteY0" fmla="*/ 1537071 h 1537071"/>
              <a:gd name="connsiteX1" fmla="*/ 5006385 w 8517881"/>
              <a:gd name="connsiteY1" fmla="*/ 1527229 h 1537071"/>
              <a:gd name="connsiteX2" fmla="*/ 5017844 w 8517881"/>
              <a:gd name="connsiteY2" fmla="*/ 0 h 1537071"/>
              <a:gd name="connsiteX3" fmla="*/ 8517881 w 8517881"/>
              <a:gd name="connsiteY3" fmla="*/ 20887 h 1537071"/>
              <a:gd name="connsiteX0" fmla="*/ 0 w 8505785"/>
              <a:gd name="connsiteY0" fmla="*/ 1528856 h 1528856"/>
              <a:gd name="connsiteX1" fmla="*/ 4994289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28856 h 1528856"/>
              <a:gd name="connsiteX1" fmla="*/ 5272512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163005 w 8505785"/>
              <a:gd name="connsiteY2" fmla="*/ 521335 h 1507969"/>
              <a:gd name="connsiteX3" fmla="*/ 8505785 w 8505785"/>
              <a:gd name="connsiteY3" fmla="*/ 0 h 1507969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247682 w 8505785"/>
              <a:gd name="connsiteY2" fmla="*/ 529550 h 1507969"/>
              <a:gd name="connsiteX3" fmla="*/ 8505785 w 8505785"/>
              <a:gd name="connsiteY3" fmla="*/ 0 h 1507969"/>
              <a:gd name="connsiteX0" fmla="*/ 0 w 8433205"/>
              <a:gd name="connsiteY0" fmla="*/ 978419 h 978419"/>
              <a:gd name="connsiteX1" fmla="*/ 5272512 w 8433205"/>
              <a:gd name="connsiteY1" fmla="*/ 976792 h 978419"/>
              <a:gd name="connsiteX2" fmla="*/ 5247682 w 8433205"/>
              <a:gd name="connsiteY2" fmla="*/ 0 h 978419"/>
              <a:gd name="connsiteX3" fmla="*/ 8433205 w 8433205"/>
              <a:gd name="connsiteY3" fmla="*/ 45533 h 978419"/>
              <a:gd name="connsiteX0" fmla="*/ 0 w 8433205"/>
              <a:gd name="connsiteY0" fmla="*/ 932886 h 932886"/>
              <a:gd name="connsiteX1" fmla="*/ 5272512 w 8433205"/>
              <a:gd name="connsiteY1" fmla="*/ 931259 h 932886"/>
              <a:gd name="connsiteX2" fmla="*/ 5259779 w 8433205"/>
              <a:gd name="connsiteY2" fmla="*/ 11975 h 932886"/>
              <a:gd name="connsiteX3" fmla="*/ 8433205 w 8433205"/>
              <a:gd name="connsiteY3" fmla="*/ 0 h 932886"/>
              <a:gd name="connsiteX0" fmla="*/ 0 w 8433205"/>
              <a:gd name="connsiteY0" fmla="*/ 932886 h 939474"/>
              <a:gd name="connsiteX1" fmla="*/ 5248319 w 8433205"/>
              <a:gd name="connsiteY1" fmla="*/ 939474 h 939474"/>
              <a:gd name="connsiteX2" fmla="*/ 5259779 w 8433205"/>
              <a:gd name="connsiteY2" fmla="*/ 11975 h 939474"/>
              <a:gd name="connsiteX3" fmla="*/ 8433205 w 8433205"/>
              <a:gd name="connsiteY3" fmla="*/ 0 h 939474"/>
              <a:gd name="connsiteX0" fmla="*/ 0 w 6872730"/>
              <a:gd name="connsiteY0" fmla="*/ 949317 h 949317"/>
              <a:gd name="connsiteX1" fmla="*/ 3687844 w 6872730"/>
              <a:gd name="connsiteY1" fmla="*/ 939474 h 949317"/>
              <a:gd name="connsiteX2" fmla="*/ 3699304 w 6872730"/>
              <a:gd name="connsiteY2" fmla="*/ 11975 h 949317"/>
              <a:gd name="connsiteX3" fmla="*/ 6872730 w 6872730"/>
              <a:gd name="connsiteY3" fmla="*/ 0 h 949317"/>
              <a:gd name="connsiteX0" fmla="*/ 0 w 6957407"/>
              <a:gd name="connsiteY0" fmla="*/ 932886 h 939474"/>
              <a:gd name="connsiteX1" fmla="*/ 3772521 w 6957407"/>
              <a:gd name="connsiteY1" fmla="*/ 939474 h 939474"/>
              <a:gd name="connsiteX2" fmla="*/ 3783981 w 6957407"/>
              <a:gd name="connsiteY2" fmla="*/ 11975 h 939474"/>
              <a:gd name="connsiteX3" fmla="*/ 6957407 w 6957407"/>
              <a:gd name="connsiteY3" fmla="*/ 0 h 939474"/>
              <a:gd name="connsiteX0" fmla="*/ 0 w 6558216"/>
              <a:gd name="connsiteY0" fmla="*/ 920911 h 927499"/>
              <a:gd name="connsiteX1" fmla="*/ 3772521 w 6558216"/>
              <a:gd name="connsiteY1" fmla="*/ 927499 h 927499"/>
              <a:gd name="connsiteX2" fmla="*/ 3783981 w 6558216"/>
              <a:gd name="connsiteY2" fmla="*/ 0 h 927499"/>
              <a:gd name="connsiteX3" fmla="*/ 6558216 w 6558216"/>
              <a:gd name="connsiteY3" fmla="*/ 4456 h 927499"/>
              <a:gd name="connsiteX0" fmla="*/ 0 w 6316282"/>
              <a:gd name="connsiteY0" fmla="*/ 957532 h 964120"/>
              <a:gd name="connsiteX1" fmla="*/ 3772521 w 6316282"/>
              <a:gd name="connsiteY1" fmla="*/ 964120 h 964120"/>
              <a:gd name="connsiteX2" fmla="*/ 3783981 w 6316282"/>
              <a:gd name="connsiteY2" fmla="*/ 36621 h 964120"/>
              <a:gd name="connsiteX3" fmla="*/ 6316282 w 6316282"/>
              <a:gd name="connsiteY3" fmla="*/ 0 h 964120"/>
              <a:gd name="connsiteX0" fmla="*/ 0 w 6328379"/>
              <a:gd name="connsiteY0" fmla="*/ 924670 h 931258"/>
              <a:gd name="connsiteX1" fmla="*/ 3772521 w 6328379"/>
              <a:gd name="connsiteY1" fmla="*/ 931258 h 931258"/>
              <a:gd name="connsiteX2" fmla="*/ 3783981 w 6328379"/>
              <a:gd name="connsiteY2" fmla="*/ 3759 h 931258"/>
              <a:gd name="connsiteX3" fmla="*/ 6328379 w 6328379"/>
              <a:gd name="connsiteY3" fmla="*/ 0 h 93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379" h="931258">
                <a:moveTo>
                  <a:pt x="0" y="924670"/>
                </a:moveTo>
                <a:lnTo>
                  <a:pt x="3772521" y="931258"/>
                </a:lnTo>
                <a:cubicBezTo>
                  <a:pt x="3768977" y="363424"/>
                  <a:pt x="3787525" y="571593"/>
                  <a:pt x="3783981" y="3759"/>
                </a:cubicBezTo>
                <a:lnTo>
                  <a:pt x="6328379" y="0"/>
                </a:lnTo>
              </a:path>
            </a:pathLst>
          </a:custGeom>
          <a:noFill/>
          <a:ln w="38100">
            <a:solidFill>
              <a:srgbClr val="7030A0"/>
            </a:solidFill>
            <a:prstDash val="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40C0B2-EB4C-4A3C-9AEB-649460768E06}"/>
              </a:ext>
            </a:extLst>
          </p:cNvPr>
          <p:cNvSpPr txBox="1"/>
          <p:nvPr/>
        </p:nvSpPr>
        <p:spPr bwMode="auto">
          <a:xfrm>
            <a:off x="9558649" y="3073075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0A102-5682-443A-ADC7-81A05CA12F4F}"/>
              </a:ext>
            </a:extLst>
          </p:cNvPr>
          <p:cNvSpPr txBox="1"/>
          <p:nvPr/>
        </p:nvSpPr>
        <p:spPr bwMode="auto">
          <a:xfrm>
            <a:off x="9548673" y="2715224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951BCA-2D7A-4AB8-8BA4-345A5188BDAC}"/>
              </a:ext>
            </a:extLst>
          </p:cNvPr>
          <p:cNvSpPr txBox="1"/>
          <p:nvPr/>
        </p:nvSpPr>
        <p:spPr bwMode="auto">
          <a:xfrm>
            <a:off x="9527881" y="1369458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</p:spTree>
    <p:extLst>
      <p:ext uri="{BB962C8B-B14F-4D97-AF65-F5344CB8AC3E}">
        <p14:creationId xmlns:p14="http://schemas.microsoft.com/office/powerpoint/2010/main" val="168439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A046827-E4E6-4E1B-90A0-DCBE41A8C119}"/>
              </a:ext>
            </a:extLst>
          </p:cNvPr>
          <p:cNvSpPr/>
          <p:nvPr/>
        </p:nvSpPr>
        <p:spPr>
          <a:xfrm>
            <a:off x="1560379" y="419074"/>
            <a:ext cx="10289630" cy="1656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53ACBB-0FF4-4FA7-9AF9-5DAEB1F99F86}"/>
              </a:ext>
            </a:extLst>
          </p:cNvPr>
          <p:cNvSpPr/>
          <p:nvPr/>
        </p:nvSpPr>
        <p:spPr>
          <a:xfrm>
            <a:off x="1560379" y="2106506"/>
            <a:ext cx="10289630" cy="1563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4242F-8584-483C-8F76-DC01A3A557B0}"/>
              </a:ext>
            </a:extLst>
          </p:cNvPr>
          <p:cNvSpPr/>
          <p:nvPr/>
        </p:nvSpPr>
        <p:spPr>
          <a:xfrm>
            <a:off x="1560379" y="3680168"/>
            <a:ext cx="10289630" cy="1214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38547" y="476500"/>
            <a:ext cx="539972" cy="43477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73049" y="4527957"/>
            <a:ext cx="552900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 err="1">
                <a:solidFill>
                  <a:schemeClr val="tx1"/>
                </a:solidFill>
              </a:rPr>
              <a:t>NVMe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66943" y="414985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SAS/SATA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97752" y="476498"/>
            <a:ext cx="500434" cy="4364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0395" y="3754578"/>
            <a:ext cx="552900" cy="1086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PCIe / HBA / RAID / Direct / SAN / NAS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642263" y="5047929"/>
            <a:ext cx="2405474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0379" y="5037803"/>
            <a:ext cx="1040683" cy="342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F794E101-6546-4196-9306-95EA70A8B0AA}"/>
              </a:ext>
            </a:extLst>
          </p:cNvPr>
          <p:cNvSpPr/>
          <p:nvPr/>
        </p:nvSpPr>
        <p:spPr>
          <a:xfrm>
            <a:off x="5145286" y="5054860"/>
            <a:ext cx="1870796" cy="32496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039E1EBF-2458-4032-ACA8-C1550D9A518B}"/>
              </a:ext>
            </a:extLst>
          </p:cNvPr>
          <p:cNvSpPr/>
          <p:nvPr/>
        </p:nvSpPr>
        <p:spPr>
          <a:xfrm>
            <a:off x="7949839" y="5042802"/>
            <a:ext cx="559603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047DEC22-4403-43D2-A431-C997A423C300}"/>
              </a:ext>
            </a:extLst>
          </p:cNvPr>
          <p:cNvSpPr/>
          <p:nvPr/>
        </p:nvSpPr>
        <p:spPr>
          <a:xfrm>
            <a:off x="7990286" y="494128"/>
            <a:ext cx="419841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iSCSI / FCIP</a:t>
            </a:r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DE538DB9-35A1-4CE8-856B-C8285FC783E8}"/>
              </a:ext>
            </a:extLst>
          </p:cNvPr>
          <p:cNvSpPr/>
          <p:nvPr/>
        </p:nvSpPr>
        <p:spPr>
          <a:xfrm>
            <a:off x="8576514" y="5046461"/>
            <a:ext cx="2148888" cy="3370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214AAF1B-9A89-4DAE-89A3-7A559FCEFA23}"/>
              </a:ext>
            </a:extLst>
          </p:cNvPr>
          <p:cNvSpPr/>
          <p:nvPr/>
        </p:nvSpPr>
        <p:spPr>
          <a:xfrm>
            <a:off x="10804021" y="5046460"/>
            <a:ext cx="1045988" cy="337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>
                <a:solidFill>
                  <a:schemeClr val="tx1"/>
                </a:solidFill>
              </a:rPr>
              <a:t>Object</a:t>
            </a:r>
            <a:endParaRPr lang="en-AU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3152A984-D84F-4950-8067-2408F99CBAA8}"/>
              </a:ext>
            </a:extLst>
          </p:cNvPr>
          <p:cNvSpPr/>
          <p:nvPr/>
        </p:nvSpPr>
        <p:spPr>
          <a:xfrm>
            <a:off x="3752727" y="494130"/>
            <a:ext cx="539972" cy="4340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RAW / QCOW / VMDK)</a:t>
            </a:r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C1125179-A83C-4315-A7C0-1C9221156C71}"/>
              </a:ext>
            </a:extLst>
          </p:cNvPr>
          <p:cNvSpPr/>
          <p:nvPr/>
        </p:nvSpPr>
        <p:spPr>
          <a:xfrm>
            <a:off x="9222891" y="476498"/>
            <a:ext cx="550694" cy="310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(FAT / </a:t>
            </a:r>
            <a:r>
              <a:rPr lang="en-AU" sz="800" dirty="0" err="1">
                <a:solidFill>
                  <a:schemeClr val="tx1"/>
                </a:solidFill>
              </a:rPr>
              <a:t>EXTx</a:t>
            </a:r>
            <a:r>
              <a:rPr lang="en-AU" sz="800" dirty="0">
                <a:solidFill>
                  <a:schemeClr val="tx1"/>
                </a:solidFill>
              </a:rPr>
              <a:t> / XFS / HPFS+ / NTFS / UFS2 / ZFS /  RAW / QCOW / VMDK)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A5964751-3BA8-4617-9F36-4E584E2E7E34}"/>
              </a:ext>
            </a:extLst>
          </p:cNvPr>
          <p:cNvSpPr/>
          <p:nvPr/>
        </p:nvSpPr>
        <p:spPr>
          <a:xfrm>
            <a:off x="9867948" y="472964"/>
            <a:ext cx="458056" cy="31091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 CIFS / NFS / Virtual NAS)</a:t>
            </a:r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0204DBAE-7F80-4EEE-BD8B-75B6B4503536}"/>
              </a:ext>
            </a:extLst>
          </p:cNvPr>
          <p:cNvSpPr/>
          <p:nvPr/>
        </p:nvSpPr>
        <p:spPr>
          <a:xfrm>
            <a:off x="1560379" y="5432629"/>
            <a:ext cx="5466997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D2C6A225-8806-4D9F-9B8C-40B6AA4AB7D8}"/>
              </a:ext>
            </a:extLst>
          </p:cNvPr>
          <p:cNvSpPr/>
          <p:nvPr/>
        </p:nvSpPr>
        <p:spPr>
          <a:xfrm>
            <a:off x="7949839" y="5431452"/>
            <a:ext cx="3900170" cy="350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Provides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D44BD0DE-9CAD-4325-BE59-3536F00AA72A}"/>
              </a:ext>
            </a:extLst>
          </p:cNvPr>
          <p:cNvSpPr/>
          <p:nvPr/>
        </p:nvSpPr>
        <p:spPr>
          <a:xfrm>
            <a:off x="3165765" y="494128"/>
            <a:ext cx="468709" cy="4340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(CIFS / NFS /  Virtual  NAS)</a:t>
            </a: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C9DED489-4987-419B-BF45-B13AE417441E}"/>
              </a:ext>
            </a:extLst>
          </p:cNvPr>
          <p:cNvSpPr/>
          <p:nvPr/>
        </p:nvSpPr>
        <p:spPr>
          <a:xfrm>
            <a:off x="5768071" y="3759208"/>
            <a:ext cx="552901" cy="3164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FC-AL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A4FA8E16-CA29-4F9A-BDB0-B2908947B2AD}"/>
              </a:ext>
            </a:extLst>
          </p:cNvPr>
          <p:cNvSpPr/>
          <p:nvPr/>
        </p:nvSpPr>
        <p:spPr>
          <a:xfrm>
            <a:off x="2367640" y="494129"/>
            <a:ext cx="562089" cy="3088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Defined Storage / NAS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/ </a:t>
            </a:r>
            <a:r>
              <a:rPr lang="en-AU" sz="800" dirty="0" err="1">
                <a:solidFill>
                  <a:schemeClr val="tx1"/>
                </a:solidFill>
              </a:rPr>
              <a:t>ScaleIO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Rounded Rectangle 9">
            <a:extLst>
              <a:ext uri="{FF2B5EF4-FFF2-40B4-BE49-F238E27FC236}">
                <a16:creationId xmlns:a16="http://schemas.microsoft.com/office/drawing/2014/main" id="{4A4F6644-9477-4D43-8463-74B89B21E820}"/>
              </a:ext>
            </a:extLst>
          </p:cNvPr>
          <p:cNvSpPr/>
          <p:nvPr/>
        </p:nvSpPr>
        <p:spPr>
          <a:xfrm>
            <a:off x="10493937" y="476498"/>
            <a:ext cx="587250" cy="3097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Software Define Storage / NAS 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(</a:t>
            </a:r>
            <a:r>
              <a:rPr lang="en-AU" sz="800" dirty="0" err="1">
                <a:solidFill>
                  <a:schemeClr val="tx1"/>
                </a:solidFill>
              </a:rPr>
              <a:t>Ceph</a:t>
            </a:r>
            <a:r>
              <a:rPr lang="en-AU" sz="800" dirty="0">
                <a:solidFill>
                  <a:schemeClr val="tx1"/>
                </a:solidFill>
              </a:rPr>
              <a:t> / RADOS  / </a:t>
            </a:r>
            <a:r>
              <a:rPr lang="en-AU" sz="800" dirty="0" err="1">
                <a:solidFill>
                  <a:schemeClr val="tx1"/>
                </a:solidFill>
              </a:rPr>
              <a:t>ScaleO</a:t>
            </a:r>
            <a:r>
              <a:rPr lang="en-AU" sz="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B436638C-9875-47E1-AFFE-D3563A0445EB}"/>
              </a:ext>
            </a:extLst>
          </p:cNvPr>
          <p:cNvSpPr/>
          <p:nvPr/>
        </p:nvSpPr>
        <p:spPr>
          <a:xfrm>
            <a:off x="11155659" y="472963"/>
            <a:ext cx="587250" cy="3116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CDE445-3766-4820-B280-45EF97ECC21F}"/>
              </a:ext>
            </a:extLst>
          </p:cNvPr>
          <p:cNvCxnSpPr>
            <a:cxnSpLocks/>
          </p:cNvCxnSpPr>
          <p:nvPr/>
        </p:nvCxnSpPr>
        <p:spPr>
          <a:xfrm flipH="1">
            <a:off x="8071328" y="6650347"/>
            <a:ext cx="684854" cy="21562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D40E6-A410-42A3-8DE4-B1DD80A270CA}"/>
              </a:ext>
            </a:extLst>
          </p:cNvPr>
          <p:cNvCxnSpPr>
            <a:cxnSpLocks/>
          </p:cNvCxnSpPr>
          <p:nvPr/>
        </p:nvCxnSpPr>
        <p:spPr>
          <a:xfrm>
            <a:off x="8865744" y="6650347"/>
            <a:ext cx="298426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28FF31-BC81-4A53-95A2-D3304DCF5B20}"/>
              </a:ext>
            </a:extLst>
          </p:cNvPr>
          <p:cNvSpPr txBox="1"/>
          <p:nvPr/>
        </p:nvSpPr>
        <p:spPr>
          <a:xfrm>
            <a:off x="8198581" y="6463862"/>
            <a:ext cx="430015" cy="372967"/>
          </a:xfrm>
          <a:prstGeom prst="rect">
            <a:avLst/>
          </a:prstGeom>
          <a:solidFill>
            <a:schemeClr val="bg1"/>
          </a:solidFill>
        </p:spPr>
        <p:txBody>
          <a:bodyPr wrap="squar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8505F4-581C-4E49-97A4-0B282EA084CD}"/>
              </a:ext>
            </a:extLst>
          </p:cNvPr>
          <p:cNvSpPr txBox="1"/>
          <p:nvPr/>
        </p:nvSpPr>
        <p:spPr>
          <a:xfrm>
            <a:off x="10467693" y="655601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F2941-466B-4C4E-AF12-43400EEA33A9}"/>
              </a:ext>
            </a:extLst>
          </p:cNvPr>
          <p:cNvCxnSpPr>
            <a:cxnSpLocks/>
          </p:cNvCxnSpPr>
          <p:nvPr/>
        </p:nvCxnSpPr>
        <p:spPr>
          <a:xfrm flipH="1">
            <a:off x="8071325" y="6433697"/>
            <a:ext cx="3778684" cy="2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4F5098-351D-437B-8EE8-A1C8CE3B28A2}"/>
              </a:ext>
            </a:extLst>
          </p:cNvPr>
          <p:cNvSpPr txBox="1"/>
          <p:nvPr/>
        </p:nvSpPr>
        <p:spPr>
          <a:xfrm>
            <a:off x="8576515" y="6332261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D866F-FD52-4B4B-B6C7-5C581C67BB08}"/>
              </a:ext>
            </a:extLst>
          </p:cNvPr>
          <p:cNvCxnSpPr>
            <a:cxnSpLocks/>
          </p:cNvCxnSpPr>
          <p:nvPr/>
        </p:nvCxnSpPr>
        <p:spPr>
          <a:xfrm>
            <a:off x="7979776" y="6262456"/>
            <a:ext cx="3870233" cy="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FA146-0382-4D16-864E-81CCA7899439}"/>
              </a:ext>
            </a:extLst>
          </p:cNvPr>
          <p:cNvSpPr txBox="1"/>
          <p:nvPr/>
        </p:nvSpPr>
        <p:spPr>
          <a:xfrm>
            <a:off x="9887095" y="615727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138795-D3C7-4385-8915-386C069CDBFF}"/>
              </a:ext>
            </a:extLst>
          </p:cNvPr>
          <p:cNvCxnSpPr>
            <a:cxnSpLocks/>
          </p:cNvCxnSpPr>
          <p:nvPr/>
        </p:nvCxnSpPr>
        <p:spPr>
          <a:xfrm flipH="1">
            <a:off x="1560380" y="6671909"/>
            <a:ext cx="33869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FA32CF-44D2-4D5A-B701-AF83E473B304}"/>
              </a:ext>
            </a:extLst>
          </p:cNvPr>
          <p:cNvCxnSpPr>
            <a:cxnSpLocks/>
          </p:cNvCxnSpPr>
          <p:nvPr/>
        </p:nvCxnSpPr>
        <p:spPr>
          <a:xfrm>
            <a:off x="5047737" y="6671909"/>
            <a:ext cx="1883431" cy="0"/>
          </a:xfrm>
          <a:prstGeom prst="straightConnector1">
            <a:avLst/>
          </a:prstGeom>
          <a:ln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24815-326A-452D-9E42-B21122F6E352}"/>
              </a:ext>
            </a:extLst>
          </p:cNvPr>
          <p:cNvSpPr txBox="1"/>
          <p:nvPr/>
        </p:nvSpPr>
        <p:spPr>
          <a:xfrm>
            <a:off x="5641538" y="6566526"/>
            <a:ext cx="71855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non-shared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D0B94F-2A1F-48D3-B4D0-970C79FB35B6}"/>
              </a:ext>
            </a:extLst>
          </p:cNvPr>
          <p:cNvSpPr txBox="1"/>
          <p:nvPr/>
        </p:nvSpPr>
        <p:spPr>
          <a:xfrm>
            <a:off x="2390173" y="6566526"/>
            <a:ext cx="43001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shared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8B4FE1-6AB2-4549-ADF8-37F7D88ED76C}"/>
              </a:ext>
            </a:extLst>
          </p:cNvPr>
          <p:cNvCxnSpPr>
            <a:cxnSpLocks/>
          </p:cNvCxnSpPr>
          <p:nvPr/>
        </p:nvCxnSpPr>
        <p:spPr>
          <a:xfrm flipH="1" flipV="1">
            <a:off x="1560382" y="6463028"/>
            <a:ext cx="5412828" cy="3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5F6FB11-66AC-4A89-8C52-A90241949798}"/>
              </a:ext>
            </a:extLst>
          </p:cNvPr>
          <p:cNvSpPr txBox="1"/>
          <p:nvPr/>
        </p:nvSpPr>
        <p:spPr>
          <a:xfrm>
            <a:off x="4806000" y="6345822"/>
            <a:ext cx="1524032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(to host)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6BB81-3A1B-4292-BB28-3E01CA79AFB3}"/>
              </a:ext>
            </a:extLst>
          </p:cNvPr>
          <p:cNvCxnSpPr>
            <a:cxnSpLocks/>
          </p:cNvCxnSpPr>
          <p:nvPr/>
        </p:nvCxnSpPr>
        <p:spPr>
          <a:xfrm>
            <a:off x="1560379" y="6279401"/>
            <a:ext cx="5370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B7560E-8E8A-42A5-81E1-58B9462AEDF9}"/>
              </a:ext>
            </a:extLst>
          </p:cNvPr>
          <p:cNvSpPr txBox="1"/>
          <p:nvPr/>
        </p:nvSpPr>
        <p:spPr>
          <a:xfrm>
            <a:off x="2274094" y="6169313"/>
            <a:ext cx="1154700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Latency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E0C0D-9803-4049-82D3-D796041B7BD1}"/>
              </a:ext>
            </a:extLst>
          </p:cNvPr>
          <p:cNvSpPr txBox="1"/>
          <p:nvPr/>
        </p:nvSpPr>
        <p:spPr>
          <a:xfrm>
            <a:off x="38901" y="595914"/>
            <a:ext cx="1477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VNF virtualization means consumes via all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CNF consumes via  Network and /or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Pass-Through allows for access to HW / Acceleration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7F2607C-EA19-4503-9081-1502257E3ED3}"/>
              </a:ext>
            </a:extLst>
          </p:cNvPr>
          <p:cNvSpPr/>
          <p:nvPr/>
        </p:nvSpPr>
        <p:spPr>
          <a:xfrm rot="16200000">
            <a:off x="6815862" y="3756397"/>
            <a:ext cx="1365831" cy="85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Physical / Compute / BIOS / UEFI</a:t>
            </a:r>
            <a:endParaRPr lang="en-US" sz="1000" dirty="0"/>
          </a:p>
        </p:txBody>
      </p:sp>
      <p:sp>
        <p:nvSpPr>
          <p:cNvPr id="61" name="Freeform 53">
            <a:extLst>
              <a:ext uri="{FF2B5EF4-FFF2-40B4-BE49-F238E27FC236}">
                <a16:creationId xmlns:a16="http://schemas.microsoft.com/office/drawing/2014/main" id="{9A9A4ABC-7018-4540-8661-39FED17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3924093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91B9BD2-A814-4045-93BB-A7B3F690D3E4}"/>
              </a:ext>
            </a:extLst>
          </p:cNvPr>
          <p:cNvSpPr/>
          <p:nvPr/>
        </p:nvSpPr>
        <p:spPr>
          <a:xfrm rot="16200000">
            <a:off x="6550964" y="2455201"/>
            <a:ext cx="1895627" cy="84252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OS / Hypervisor / Container Runtime</a:t>
            </a:r>
          </a:p>
        </p:txBody>
      </p:sp>
      <p:sp>
        <p:nvSpPr>
          <p:cNvPr id="62" name="Freeform 53">
            <a:extLst>
              <a:ext uri="{FF2B5EF4-FFF2-40B4-BE49-F238E27FC236}">
                <a16:creationId xmlns:a16="http://schemas.microsoft.com/office/drawing/2014/main" id="{B6560EB6-E357-481C-A1B5-DD4178BD8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2210314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8946A940-284D-414A-8308-7453188D696B}"/>
              </a:ext>
            </a:extLst>
          </p:cNvPr>
          <p:cNvSpPr/>
          <p:nvPr/>
        </p:nvSpPr>
        <p:spPr>
          <a:xfrm rot="16200000">
            <a:off x="6567713" y="910425"/>
            <a:ext cx="1862129" cy="84252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Tenant / App / VNF / CNF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Freeform 53">
            <a:extLst>
              <a:ext uri="{FF2B5EF4-FFF2-40B4-BE49-F238E27FC236}">
                <a16:creationId xmlns:a16="http://schemas.microsoft.com/office/drawing/2014/main" id="{32F31149-A5A7-41AB-B5DF-98833D19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47" y="823187"/>
            <a:ext cx="404060" cy="363694"/>
          </a:xfrm>
          <a:custGeom>
            <a:avLst/>
            <a:gdLst>
              <a:gd name="T0" fmla="*/ 535 w 1293"/>
              <a:gd name="T1" fmla="*/ 1129 h 1290"/>
              <a:gd name="T2" fmla="*/ 461 w 1293"/>
              <a:gd name="T3" fmla="*/ 1139 h 1290"/>
              <a:gd name="T4" fmla="*/ 413 w 1293"/>
              <a:gd name="T5" fmla="*/ 1262 h 1290"/>
              <a:gd name="T6" fmla="*/ 317 w 1293"/>
              <a:gd name="T7" fmla="*/ 1233 h 1290"/>
              <a:gd name="T8" fmla="*/ 223 w 1293"/>
              <a:gd name="T9" fmla="*/ 1284 h 1290"/>
              <a:gd name="T10" fmla="*/ 140 w 1293"/>
              <a:gd name="T11" fmla="*/ 1253 h 1290"/>
              <a:gd name="T12" fmla="*/ 102 w 1293"/>
              <a:gd name="T13" fmla="*/ 1153 h 1290"/>
              <a:gd name="T14" fmla="*/ 10 w 1293"/>
              <a:gd name="T15" fmla="*/ 1113 h 1290"/>
              <a:gd name="T16" fmla="*/ 53 w 1293"/>
              <a:gd name="T17" fmla="*/ 989 h 1290"/>
              <a:gd name="T18" fmla="*/ 3 w 1293"/>
              <a:gd name="T19" fmla="*/ 933 h 1290"/>
              <a:gd name="T20" fmla="*/ 91 w 1293"/>
              <a:gd name="T21" fmla="*/ 886 h 1290"/>
              <a:gd name="T22" fmla="*/ 140 w 1293"/>
              <a:gd name="T23" fmla="*/ 763 h 1290"/>
              <a:gd name="T24" fmla="*/ 235 w 1293"/>
              <a:gd name="T25" fmla="*/ 792 h 1290"/>
              <a:gd name="T26" fmla="*/ 356 w 1293"/>
              <a:gd name="T27" fmla="*/ 740 h 1290"/>
              <a:gd name="T28" fmla="*/ 403 w 1293"/>
              <a:gd name="T29" fmla="*/ 828 h 1290"/>
              <a:gd name="T30" fmla="*/ 525 w 1293"/>
              <a:gd name="T31" fmla="*/ 876 h 1290"/>
              <a:gd name="T32" fmla="*/ 496 w 1293"/>
              <a:gd name="T33" fmla="*/ 972 h 1290"/>
              <a:gd name="T34" fmla="*/ 334 w 1293"/>
              <a:gd name="T35" fmla="*/ 1139 h 1290"/>
              <a:gd name="T36" fmla="*/ 218 w 1293"/>
              <a:gd name="T37" fmla="*/ 886 h 1290"/>
              <a:gd name="T38" fmla="*/ 334 w 1293"/>
              <a:gd name="T39" fmla="*/ 1139 h 1290"/>
              <a:gd name="T40" fmla="*/ 736 w 1293"/>
              <a:gd name="T41" fmla="*/ 1051 h 1290"/>
              <a:gd name="T42" fmla="*/ 736 w 1293"/>
              <a:gd name="T43" fmla="*/ 1206 h 1290"/>
              <a:gd name="T44" fmla="*/ 888 w 1293"/>
              <a:gd name="T45" fmla="*/ 1173 h 1290"/>
              <a:gd name="T46" fmla="*/ 855 w 1293"/>
              <a:gd name="T47" fmla="*/ 1205 h 1290"/>
              <a:gd name="T48" fmla="*/ 822 w 1293"/>
              <a:gd name="T49" fmla="*/ 1242 h 1290"/>
              <a:gd name="T50" fmla="*/ 766 w 1293"/>
              <a:gd name="T51" fmla="*/ 1267 h 1290"/>
              <a:gd name="T52" fmla="*/ 717 w 1293"/>
              <a:gd name="T53" fmla="*/ 1269 h 1290"/>
              <a:gd name="T54" fmla="*/ 671 w 1293"/>
              <a:gd name="T55" fmla="*/ 1273 h 1290"/>
              <a:gd name="T56" fmla="*/ 666 w 1293"/>
              <a:gd name="T57" fmla="*/ 1232 h 1290"/>
              <a:gd name="T58" fmla="*/ 597 w 1293"/>
              <a:gd name="T59" fmla="*/ 1205 h 1290"/>
              <a:gd name="T60" fmla="*/ 613 w 1293"/>
              <a:gd name="T61" fmla="*/ 1152 h 1290"/>
              <a:gd name="T62" fmla="*/ 585 w 1293"/>
              <a:gd name="T63" fmla="*/ 1099 h 1290"/>
              <a:gd name="T64" fmla="*/ 617 w 1293"/>
              <a:gd name="T65" fmla="*/ 1052 h 1290"/>
              <a:gd name="T66" fmla="*/ 651 w 1293"/>
              <a:gd name="T67" fmla="*/ 1016 h 1290"/>
              <a:gd name="T68" fmla="*/ 706 w 1293"/>
              <a:gd name="T69" fmla="*/ 990 h 1290"/>
              <a:gd name="T70" fmla="*/ 755 w 1293"/>
              <a:gd name="T71" fmla="*/ 988 h 1290"/>
              <a:gd name="T72" fmla="*/ 813 w 1293"/>
              <a:gd name="T73" fmla="*/ 1010 h 1290"/>
              <a:gd name="T74" fmla="*/ 849 w 1293"/>
              <a:gd name="T75" fmla="*/ 1043 h 1290"/>
              <a:gd name="T76" fmla="*/ 875 w 1293"/>
              <a:gd name="T77" fmla="*/ 1099 h 1290"/>
              <a:gd name="T78" fmla="*/ 876 w 1293"/>
              <a:gd name="T79" fmla="*/ 1148 h 1290"/>
              <a:gd name="T80" fmla="*/ 822 w 1293"/>
              <a:gd name="T81" fmla="*/ 236 h 1290"/>
              <a:gd name="T82" fmla="*/ 822 w 1293"/>
              <a:gd name="T83" fmla="*/ 704 h 1290"/>
              <a:gd name="T84" fmla="*/ 1281 w 1293"/>
              <a:gd name="T85" fmla="*/ 604 h 1290"/>
              <a:gd name="T86" fmla="*/ 1182 w 1293"/>
              <a:gd name="T87" fmla="*/ 701 h 1290"/>
              <a:gd name="T88" fmla="*/ 1081 w 1293"/>
              <a:gd name="T89" fmla="*/ 811 h 1290"/>
              <a:gd name="T90" fmla="*/ 913 w 1293"/>
              <a:gd name="T91" fmla="*/ 888 h 1290"/>
              <a:gd name="T92" fmla="*/ 764 w 1293"/>
              <a:gd name="T93" fmla="*/ 894 h 1290"/>
              <a:gd name="T94" fmla="*/ 626 w 1293"/>
              <a:gd name="T95" fmla="*/ 906 h 1290"/>
              <a:gd name="T96" fmla="*/ 609 w 1293"/>
              <a:gd name="T97" fmla="*/ 780 h 1290"/>
              <a:gd name="T98" fmla="*/ 403 w 1293"/>
              <a:gd name="T99" fmla="*/ 700 h 1290"/>
              <a:gd name="T100" fmla="*/ 452 w 1293"/>
              <a:gd name="T101" fmla="*/ 539 h 1290"/>
              <a:gd name="T102" fmla="*/ 365 w 1293"/>
              <a:gd name="T103" fmla="*/ 381 h 1290"/>
              <a:gd name="T104" fmla="*/ 462 w 1293"/>
              <a:gd name="T105" fmla="*/ 239 h 1290"/>
              <a:gd name="T106" fmla="*/ 563 w 1293"/>
              <a:gd name="T107" fmla="*/ 129 h 1290"/>
              <a:gd name="T108" fmla="*/ 731 w 1293"/>
              <a:gd name="T109" fmla="*/ 52 h 1290"/>
              <a:gd name="T110" fmla="*/ 880 w 1293"/>
              <a:gd name="T111" fmla="*/ 46 h 1290"/>
              <a:gd name="T112" fmla="*/ 1053 w 1293"/>
              <a:gd name="T113" fmla="*/ 110 h 1290"/>
              <a:gd name="T114" fmla="*/ 1163 w 1293"/>
              <a:gd name="T115" fmla="*/ 211 h 1290"/>
              <a:gd name="T116" fmla="*/ 1240 w 1293"/>
              <a:gd name="T117" fmla="*/ 379 h 1290"/>
              <a:gd name="T118" fmla="*/ 1246 w 1293"/>
              <a:gd name="T119" fmla="*/ 528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3" h="1290">
                <a:moveTo>
                  <a:pt x="528" y="1047"/>
                </a:moveTo>
                <a:cubicBezTo>
                  <a:pt x="546" y="1054"/>
                  <a:pt x="556" y="1074"/>
                  <a:pt x="549" y="1092"/>
                </a:cubicBezTo>
                <a:lnTo>
                  <a:pt x="535" y="1129"/>
                </a:lnTo>
                <a:cubicBezTo>
                  <a:pt x="532" y="1138"/>
                  <a:pt x="526" y="1145"/>
                  <a:pt x="517" y="1149"/>
                </a:cubicBezTo>
                <a:cubicBezTo>
                  <a:pt x="508" y="1153"/>
                  <a:pt x="499" y="1153"/>
                  <a:pt x="490" y="1150"/>
                </a:cubicBezTo>
                <a:lnTo>
                  <a:pt x="461" y="1139"/>
                </a:lnTo>
                <a:cubicBezTo>
                  <a:pt x="449" y="1157"/>
                  <a:pt x="434" y="1173"/>
                  <a:pt x="417" y="1187"/>
                </a:cubicBezTo>
                <a:lnTo>
                  <a:pt x="430" y="1215"/>
                </a:lnTo>
                <a:cubicBezTo>
                  <a:pt x="438" y="1233"/>
                  <a:pt x="430" y="1254"/>
                  <a:pt x="413" y="1262"/>
                </a:cubicBezTo>
                <a:lnTo>
                  <a:pt x="377" y="1278"/>
                </a:lnTo>
                <a:cubicBezTo>
                  <a:pt x="359" y="1286"/>
                  <a:pt x="338" y="1279"/>
                  <a:pt x="330" y="1261"/>
                </a:cubicBezTo>
                <a:lnTo>
                  <a:pt x="317" y="1233"/>
                </a:lnTo>
                <a:cubicBezTo>
                  <a:pt x="295" y="1237"/>
                  <a:pt x="274" y="1238"/>
                  <a:pt x="252" y="1235"/>
                </a:cubicBezTo>
                <a:lnTo>
                  <a:pt x="242" y="1265"/>
                </a:lnTo>
                <a:cubicBezTo>
                  <a:pt x="238" y="1273"/>
                  <a:pt x="232" y="1280"/>
                  <a:pt x="223" y="1284"/>
                </a:cubicBezTo>
                <a:cubicBezTo>
                  <a:pt x="215" y="1288"/>
                  <a:pt x="205" y="1289"/>
                  <a:pt x="196" y="1285"/>
                </a:cubicBezTo>
                <a:lnTo>
                  <a:pt x="159" y="1272"/>
                </a:lnTo>
                <a:cubicBezTo>
                  <a:pt x="151" y="1268"/>
                  <a:pt x="144" y="1262"/>
                  <a:pt x="140" y="1253"/>
                </a:cubicBezTo>
                <a:cubicBezTo>
                  <a:pt x="136" y="1245"/>
                  <a:pt x="135" y="1235"/>
                  <a:pt x="139" y="1226"/>
                </a:cubicBezTo>
                <a:lnTo>
                  <a:pt x="149" y="1197"/>
                </a:lnTo>
                <a:cubicBezTo>
                  <a:pt x="132" y="1185"/>
                  <a:pt x="116" y="1170"/>
                  <a:pt x="102" y="1153"/>
                </a:cubicBezTo>
                <a:lnTo>
                  <a:pt x="74" y="1166"/>
                </a:lnTo>
                <a:cubicBezTo>
                  <a:pt x="56" y="1174"/>
                  <a:pt x="35" y="1167"/>
                  <a:pt x="27" y="1149"/>
                </a:cubicBezTo>
                <a:lnTo>
                  <a:pt x="10" y="1113"/>
                </a:lnTo>
                <a:cubicBezTo>
                  <a:pt x="2" y="1096"/>
                  <a:pt x="10" y="1075"/>
                  <a:pt x="28" y="1067"/>
                </a:cubicBezTo>
                <a:lnTo>
                  <a:pt x="56" y="1054"/>
                </a:lnTo>
                <a:cubicBezTo>
                  <a:pt x="52" y="1032"/>
                  <a:pt x="51" y="1010"/>
                  <a:pt x="53" y="989"/>
                </a:cubicBezTo>
                <a:lnTo>
                  <a:pt x="24" y="978"/>
                </a:lnTo>
                <a:cubicBezTo>
                  <a:pt x="15" y="975"/>
                  <a:pt x="8" y="968"/>
                  <a:pt x="4" y="960"/>
                </a:cubicBezTo>
                <a:cubicBezTo>
                  <a:pt x="0" y="951"/>
                  <a:pt x="0" y="942"/>
                  <a:pt x="3" y="933"/>
                </a:cubicBezTo>
                <a:lnTo>
                  <a:pt x="17" y="896"/>
                </a:lnTo>
                <a:cubicBezTo>
                  <a:pt x="23" y="878"/>
                  <a:pt x="45" y="868"/>
                  <a:pt x="62" y="875"/>
                </a:cubicBezTo>
                <a:lnTo>
                  <a:pt x="91" y="886"/>
                </a:lnTo>
                <a:cubicBezTo>
                  <a:pt x="104" y="868"/>
                  <a:pt x="118" y="852"/>
                  <a:pt x="135" y="838"/>
                </a:cubicBezTo>
                <a:lnTo>
                  <a:pt x="122" y="810"/>
                </a:lnTo>
                <a:cubicBezTo>
                  <a:pt x="114" y="792"/>
                  <a:pt x="122" y="771"/>
                  <a:pt x="140" y="763"/>
                </a:cubicBezTo>
                <a:lnTo>
                  <a:pt x="175" y="747"/>
                </a:lnTo>
                <a:cubicBezTo>
                  <a:pt x="193" y="739"/>
                  <a:pt x="214" y="746"/>
                  <a:pt x="222" y="764"/>
                </a:cubicBezTo>
                <a:lnTo>
                  <a:pt x="235" y="792"/>
                </a:lnTo>
                <a:cubicBezTo>
                  <a:pt x="257" y="788"/>
                  <a:pt x="278" y="788"/>
                  <a:pt x="300" y="790"/>
                </a:cubicBezTo>
                <a:lnTo>
                  <a:pt x="311" y="761"/>
                </a:lnTo>
                <a:cubicBezTo>
                  <a:pt x="317" y="743"/>
                  <a:pt x="338" y="733"/>
                  <a:pt x="356" y="740"/>
                </a:cubicBezTo>
                <a:lnTo>
                  <a:pt x="393" y="753"/>
                </a:lnTo>
                <a:cubicBezTo>
                  <a:pt x="411" y="760"/>
                  <a:pt x="420" y="780"/>
                  <a:pt x="414" y="799"/>
                </a:cubicBezTo>
                <a:lnTo>
                  <a:pt x="403" y="828"/>
                </a:lnTo>
                <a:cubicBezTo>
                  <a:pt x="421" y="840"/>
                  <a:pt x="437" y="855"/>
                  <a:pt x="450" y="872"/>
                </a:cubicBezTo>
                <a:lnTo>
                  <a:pt x="479" y="859"/>
                </a:lnTo>
                <a:cubicBezTo>
                  <a:pt x="496" y="851"/>
                  <a:pt x="517" y="858"/>
                  <a:pt x="525" y="876"/>
                </a:cubicBezTo>
                <a:lnTo>
                  <a:pt x="542" y="912"/>
                </a:lnTo>
                <a:cubicBezTo>
                  <a:pt x="550" y="929"/>
                  <a:pt x="542" y="950"/>
                  <a:pt x="525" y="959"/>
                </a:cubicBezTo>
                <a:lnTo>
                  <a:pt x="496" y="972"/>
                </a:lnTo>
                <a:cubicBezTo>
                  <a:pt x="500" y="993"/>
                  <a:pt x="501" y="1015"/>
                  <a:pt x="499" y="1036"/>
                </a:cubicBezTo>
                <a:lnTo>
                  <a:pt x="528" y="1047"/>
                </a:lnTo>
                <a:close/>
                <a:moveTo>
                  <a:pt x="334" y="1139"/>
                </a:moveTo>
                <a:cubicBezTo>
                  <a:pt x="404" y="1107"/>
                  <a:pt x="435" y="1024"/>
                  <a:pt x="403" y="954"/>
                </a:cubicBezTo>
                <a:cubicBezTo>
                  <a:pt x="380" y="905"/>
                  <a:pt x="330" y="873"/>
                  <a:pt x="276" y="873"/>
                </a:cubicBezTo>
                <a:cubicBezTo>
                  <a:pt x="256" y="873"/>
                  <a:pt x="236" y="878"/>
                  <a:pt x="218" y="886"/>
                </a:cubicBezTo>
                <a:cubicBezTo>
                  <a:pt x="148" y="918"/>
                  <a:pt x="117" y="1001"/>
                  <a:pt x="150" y="1071"/>
                </a:cubicBezTo>
                <a:cubicBezTo>
                  <a:pt x="172" y="1120"/>
                  <a:pt x="222" y="1152"/>
                  <a:pt x="276" y="1152"/>
                </a:cubicBezTo>
                <a:cubicBezTo>
                  <a:pt x="296" y="1152"/>
                  <a:pt x="316" y="1148"/>
                  <a:pt x="334" y="1139"/>
                </a:cubicBezTo>
                <a:close/>
                <a:moveTo>
                  <a:pt x="769" y="1199"/>
                </a:moveTo>
                <a:cubicBezTo>
                  <a:pt x="807" y="1181"/>
                  <a:pt x="824" y="1135"/>
                  <a:pt x="807" y="1096"/>
                </a:cubicBezTo>
                <a:cubicBezTo>
                  <a:pt x="794" y="1069"/>
                  <a:pt x="766" y="1051"/>
                  <a:pt x="736" y="1051"/>
                </a:cubicBezTo>
                <a:cubicBezTo>
                  <a:pt x="725" y="1051"/>
                  <a:pt x="714" y="1054"/>
                  <a:pt x="704" y="1058"/>
                </a:cubicBezTo>
                <a:cubicBezTo>
                  <a:pt x="665" y="1076"/>
                  <a:pt x="648" y="1122"/>
                  <a:pt x="666" y="1161"/>
                </a:cubicBezTo>
                <a:cubicBezTo>
                  <a:pt x="678" y="1189"/>
                  <a:pt x="706" y="1206"/>
                  <a:pt x="736" y="1206"/>
                </a:cubicBezTo>
                <a:cubicBezTo>
                  <a:pt x="747" y="1206"/>
                  <a:pt x="758" y="1204"/>
                  <a:pt x="769" y="1199"/>
                </a:cubicBezTo>
                <a:close/>
                <a:moveTo>
                  <a:pt x="876" y="1148"/>
                </a:moveTo>
                <a:cubicBezTo>
                  <a:pt x="887" y="1152"/>
                  <a:pt x="892" y="1163"/>
                  <a:pt x="888" y="1173"/>
                </a:cubicBezTo>
                <a:lnTo>
                  <a:pt x="880" y="1194"/>
                </a:lnTo>
                <a:cubicBezTo>
                  <a:pt x="879" y="1199"/>
                  <a:pt x="875" y="1203"/>
                  <a:pt x="870" y="1205"/>
                </a:cubicBezTo>
                <a:cubicBezTo>
                  <a:pt x="866" y="1207"/>
                  <a:pt x="860" y="1207"/>
                  <a:pt x="855" y="1205"/>
                </a:cubicBezTo>
                <a:lnTo>
                  <a:pt x="839" y="1199"/>
                </a:lnTo>
                <a:cubicBezTo>
                  <a:pt x="832" y="1209"/>
                  <a:pt x="824" y="1218"/>
                  <a:pt x="815" y="1226"/>
                </a:cubicBezTo>
                <a:lnTo>
                  <a:pt x="822" y="1242"/>
                </a:lnTo>
                <a:cubicBezTo>
                  <a:pt x="826" y="1251"/>
                  <a:pt x="822" y="1263"/>
                  <a:pt x="812" y="1268"/>
                </a:cubicBezTo>
                <a:lnTo>
                  <a:pt x="792" y="1277"/>
                </a:lnTo>
                <a:cubicBezTo>
                  <a:pt x="782" y="1281"/>
                  <a:pt x="771" y="1277"/>
                  <a:pt x="766" y="1267"/>
                </a:cubicBezTo>
                <a:lnTo>
                  <a:pt x="759" y="1251"/>
                </a:lnTo>
                <a:cubicBezTo>
                  <a:pt x="747" y="1254"/>
                  <a:pt x="735" y="1254"/>
                  <a:pt x="723" y="1253"/>
                </a:cubicBezTo>
                <a:lnTo>
                  <a:pt x="717" y="1269"/>
                </a:lnTo>
                <a:cubicBezTo>
                  <a:pt x="715" y="1274"/>
                  <a:pt x="712" y="1278"/>
                  <a:pt x="707" y="1280"/>
                </a:cubicBezTo>
                <a:cubicBezTo>
                  <a:pt x="702" y="1282"/>
                  <a:pt x="697" y="1282"/>
                  <a:pt x="692" y="1281"/>
                </a:cubicBezTo>
                <a:lnTo>
                  <a:pt x="671" y="1273"/>
                </a:lnTo>
                <a:cubicBezTo>
                  <a:pt x="666" y="1271"/>
                  <a:pt x="662" y="1268"/>
                  <a:pt x="660" y="1263"/>
                </a:cubicBezTo>
                <a:cubicBezTo>
                  <a:pt x="658" y="1258"/>
                  <a:pt x="658" y="1253"/>
                  <a:pt x="660" y="1248"/>
                </a:cubicBezTo>
                <a:lnTo>
                  <a:pt x="666" y="1232"/>
                </a:lnTo>
                <a:cubicBezTo>
                  <a:pt x="656" y="1225"/>
                  <a:pt x="647" y="1217"/>
                  <a:pt x="639" y="1207"/>
                </a:cubicBezTo>
                <a:lnTo>
                  <a:pt x="623" y="1214"/>
                </a:lnTo>
                <a:cubicBezTo>
                  <a:pt x="614" y="1219"/>
                  <a:pt x="602" y="1215"/>
                  <a:pt x="597" y="1205"/>
                </a:cubicBezTo>
                <a:lnTo>
                  <a:pt x="588" y="1185"/>
                </a:lnTo>
                <a:cubicBezTo>
                  <a:pt x="584" y="1175"/>
                  <a:pt x="588" y="1163"/>
                  <a:pt x="598" y="1159"/>
                </a:cubicBezTo>
                <a:lnTo>
                  <a:pt x="613" y="1152"/>
                </a:lnTo>
                <a:cubicBezTo>
                  <a:pt x="611" y="1139"/>
                  <a:pt x="611" y="1127"/>
                  <a:pt x="612" y="1115"/>
                </a:cubicBezTo>
                <a:lnTo>
                  <a:pt x="596" y="1109"/>
                </a:lnTo>
                <a:cubicBezTo>
                  <a:pt x="591" y="1108"/>
                  <a:pt x="587" y="1104"/>
                  <a:pt x="585" y="1099"/>
                </a:cubicBezTo>
                <a:cubicBezTo>
                  <a:pt x="583" y="1095"/>
                  <a:pt x="582" y="1089"/>
                  <a:pt x="584" y="1084"/>
                </a:cubicBezTo>
                <a:lnTo>
                  <a:pt x="592" y="1064"/>
                </a:lnTo>
                <a:cubicBezTo>
                  <a:pt x="595" y="1054"/>
                  <a:pt x="607" y="1048"/>
                  <a:pt x="617" y="1052"/>
                </a:cubicBezTo>
                <a:lnTo>
                  <a:pt x="633" y="1058"/>
                </a:lnTo>
                <a:cubicBezTo>
                  <a:pt x="640" y="1048"/>
                  <a:pt x="648" y="1039"/>
                  <a:pt x="658" y="1032"/>
                </a:cubicBezTo>
                <a:lnTo>
                  <a:pt x="651" y="1016"/>
                </a:lnTo>
                <a:cubicBezTo>
                  <a:pt x="646" y="1006"/>
                  <a:pt x="650" y="994"/>
                  <a:pt x="660" y="990"/>
                </a:cubicBezTo>
                <a:lnTo>
                  <a:pt x="680" y="981"/>
                </a:lnTo>
                <a:cubicBezTo>
                  <a:pt x="690" y="976"/>
                  <a:pt x="702" y="980"/>
                  <a:pt x="706" y="990"/>
                </a:cubicBezTo>
                <a:lnTo>
                  <a:pt x="713" y="1006"/>
                </a:lnTo>
                <a:cubicBezTo>
                  <a:pt x="725" y="1004"/>
                  <a:pt x="737" y="1003"/>
                  <a:pt x="749" y="1005"/>
                </a:cubicBezTo>
                <a:lnTo>
                  <a:pt x="755" y="988"/>
                </a:lnTo>
                <a:cubicBezTo>
                  <a:pt x="759" y="979"/>
                  <a:pt x="771" y="973"/>
                  <a:pt x="781" y="977"/>
                </a:cubicBezTo>
                <a:lnTo>
                  <a:pt x="801" y="984"/>
                </a:lnTo>
                <a:cubicBezTo>
                  <a:pt x="811" y="988"/>
                  <a:pt x="816" y="999"/>
                  <a:pt x="813" y="1010"/>
                </a:cubicBezTo>
                <a:lnTo>
                  <a:pt x="807" y="1026"/>
                </a:lnTo>
                <a:cubicBezTo>
                  <a:pt x="817" y="1033"/>
                  <a:pt x="826" y="1041"/>
                  <a:pt x="833" y="1050"/>
                </a:cubicBezTo>
                <a:lnTo>
                  <a:pt x="849" y="1043"/>
                </a:lnTo>
                <a:cubicBezTo>
                  <a:pt x="859" y="1038"/>
                  <a:pt x="870" y="1043"/>
                  <a:pt x="875" y="1053"/>
                </a:cubicBezTo>
                <a:lnTo>
                  <a:pt x="884" y="1073"/>
                </a:lnTo>
                <a:cubicBezTo>
                  <a:pt x="889" y="1082"/>
                  <a:pt x="884" y="1094"/>
                  <a:pt x="875" y="1099"/>
                </a:cubicBezTo>
                <a:lnTo>
                  <a:pt x="859" y="1106"/>
                </a:lnTo>
                <a:cubicBezTo>
                  <a:pt x="861" y="1118"/>
                  <a:pt x="861" y="1130"/>
                  <a:pt x="860" y="1142"/>
                </a:cubicBezTo>
                <a:lnTo>
                  <a:pt x="876" y="1148"/>
                </a:lnTo>
                <a:close/>
                <a:moveTo>
                  <a:pt x="920" y="683"/>
                </a:moveTo>
                <a:cubicBezTo>
                  <a:pt x="1037" y="629"/>
                  <a:pt x="1089" y="489"/>
                  <a:pt x="1035" y="372"/>
                </a:cubicBezTo>
                <a:cubicBezTo>
                  <a:pt x="997" y="289"/>
                  <a:pt x="913" y="236"/>
                  <a:pt x="822" y="236"/>
                </a:cubicBezTo>
                <a:cubicBezTo>
                  <a:pt x="788" y="236"/>
                  <a:pt x="755" y="243"/>
                  <a:pt x="724" y="257"/>
                </a:cubicBezTo>
                <a:cubicBezTo>
                  <a:pt x="607" y="311"/>
                  <a:pt x="555" y="451"/>
                  <a:pt x="609" y="568"/>
                </a:cubicBezTo>
                <a:cubicBezTo>
                  <a:pt x="648" y="651"/>
                  <a:pt x="731" y="704"/>
                  <a:pt x="822" y="704"/>
                </a:cubicBezTo>
                <a:cubicBezTo>
                  <a:pt x="856" y="704"/>
                  <a:pt x="889" y="697"/>
                  <a:pt x="920" y="683"/>
                </a:cubicBezTo>
                <a:close/>
                <a:moveTo>
                  <a:pt x="1246" y="528"/>
                </a:moveTo>
                <a:cubicBezTo>
                  <a:pt x="1276" y="539"/>
                  <a:pt x="1292" y="573"/>
                  <a:pt x="1281" y="604"/>
                </a:cubicBezTo>
                <a:lnTo>
                  <a:pt x="1258" y="666"/>
                </a:lnTo>
                <a:cubicBezTo>
                  <a:pt x="1252" y="681"/>
                  <a:pt x="1241" y="693"/>
                  <a:pt x="1227" y="699"/>
                </a:cubicBezTo>
                <a:cubicBezTo>
                  <a:pt x="1213" y="706"/>
                  <a:pt x="1197" y="707"/>
                  <a:pt x="1182" y="701"/>
                </a:cubicBezTo>
                <a:lnTo>
                  <a:pt x="1133" y="683"/>
                </a:lnTo>
                <a:cubicBezTo>
                  <a:pt x="1112" y="713"/>
                  <a:pt x="1088" y="740"/>
                  <a:pt x="1059" y="763"/>
                </a:cubicBezTo>
                <a:lnTo>
                  <a:pt x="1081" y="811"/>
                </a:lnTo>
                <a:cubicBezTo>
                  <a:pt x="1094" y="840"/>
                  <a:pt x="1081" y="875"/>
                  <a:pt x="1052" y="889"/>
                </a:cubicBezTo>
                <a:lnTo>
                  <a:pt x="991" y="917"/>
                </a:lnTo>
                <a:cubicBezTo>
                  <a:pt x="962" y="931"/>
                  <a:pt x="927" y="917"/>
                  <a:pt x="913" y="888"/>
                </a:cubicBezTo>
                <a:lnTo>
                  <a:pt x="891" y="840"/>
                </a:lnTo>
                <a:cubicBezTo>
                  <a:pt x="855" y="847"/>
                  <a:pt x="818" y="848"/>
                  <a:pt x="782" y="844"/>
                </a:cubicBezTo>
                <a:lnTo>
                  <a:pt x="764" y="894"/>
                </a:lnTo>
                <a:cubicBezTo>
                  <a:pt x="759" y="908"/>
                  <a:pt x="748" y="920"/>
                  <a:pt x="733" y="927"/>
                </a:cubicBezTo>
                <a:cubicBezTo>
                  <a:pt x="719" y="934"/>
                  <a:pt x="703" y="934"/>
                  <a:pt x="688" y="929"/>
                </a:cubicBezTo>
                <a:lnTo>
                  <a:pt x="626" y="906"/>
                </a:lnTo>
                <a:cubicBezTo>
                  <a:pt x="611" y="900"/>
                  <a:pt x="599" y="889"/>
                  <a:pt x="593" y="875"/>
                </a:cubicBezTo>
                <a:cubicBezTo>
                  <a:pt x="586" y="861"/>
                  <a:pt x="585" y="844"/>
                  <a:pt x="591" y="830"/>
                </a:cubicBezTo>
                <a:lnTo>
                  <a:pt x="609" y="780"/>
                </a:lnTo>
                <a:cubicBezTo>
                  <a:pt x="579" y="760"/>
                  <a:pt x="552" y="735"/>
                  <a:pt x="529" y="707"/>
                </a:cubicBezTo>
                <a:lnTo>
                  <a:pt x="481" y="729"/>
                </a:lnTo>
                <a:cubicBezTo>
                  <a:pt x="452" y="742"/>
                  <a:pt x="417" y="729"/>
                  <a:pt x="403" y="700"/>
                </a:cubicBezTo>
                <a:lnTo>
                  <a:pt x="375" y="639"/>
                </a:lnTo>
                <a:cubicBezTo>
                  <a:pt x="362" y="610"/>
                  <a:pt x="375" y="574"/>
                  <a:pt x="404" y="561"/>
                </a:cubicBezTo>
                <a:lnTo>
                  <a:pt x="452" y="539"/>
                </a:lnTo>
                <a:cubicBezTo>
                  <a:pt x="445" y="503"/>
                  <a:pt x="444" y="466"/>
                  <a:pt x="448" y="430"/>
                </a:cubicBezTo>
                <a:lnTo>
                  <a:pt x="398" y="412"/>
                </a:lnTo>
                <a:cubicBezTo>
                  <a:pt x="384" y="407"/>
                  <a:pt x="372" y="396"/>
                  <a:pt x="365" y="381"/>
                </a:cubicBezTo>
                <a:cubicBezTo>
                  <a:pt x="359" y="367"/>
                  <a:pt x="358" y="351"/>
                  <a:pt x="363" y="336"/>
                </a:cubicBezTo>
                <a:lnTo>
                  <a:pt x="386" y="274"/>
                </a:lnTo>
                <a:cubicBezTo>
                  <a:pt x="397" y="244"/>
                  <a:pt x="433" y="228"/>
                  <a:pt x="462" y="239"/>
                </a:cubicBezTo>
                <a:lnTo>
                  <a:pt x="512" y="257"/>
                </a:lnTo>
                <a:cubicBezTo>
                  <a:pt x="532" y="227"/>
                  <a:pt x="557" y="200"/>
                  <a:pt x="585" y="177"/>
                </a:cubicBezTo>
                <a:lnTo>
                  <a:pt x="563" y="129"/>
                </a:lnTo>
                <a:cubicBezTo>
                  <a:pt x="550" y="100"/>
                  <a:pt x="563" y="65"/>
                  <a:pt x="593" y="51"/>
                </a:cubicBezTo>
                <a:lnTo>
                  <a:pt x="653" y="23"/>
                </a:lnTo>
                <a:cubicBezTo>
                  <a:pt x="682" y="9"/>
                  <a:pt x="718" y="23"/>
                  <a:pt x="731" y="52"/>
                </a:cubicBezTo>
                <a:lnTo>
                  <a:pt x="753" y="100"/>
                </a:lnTo>
                <a:cubicBezTo>
                  <a:pt x="789" y="93"/>
                  <a:pt x="826" y="92"/>
                  <a:pt x="862" y="96"/>
                </a:cubicBezTo>
                <a:lnTo>
                  <a:pt x="880" y="46"/>
                </a:lnTo>
                <a:cubicBezTo>
                  <a:pt x="891" y="17"/>
                  <a:pt x="926" y="0"/>
                  <a:pt x="956" y="11"/>
                </a:cubicBezTo>
                <a:lnTo>
                  <a:pt x="1018" y="34"/>
                </a:lnTo>
                <a:cubicBezTo>
                  <a:pt x="1049" y="46"/>
                  <a:pt x="1065" y="80"/>
                  <a:pt x="1053" y="110"/>
                </a:cubicBezTo>
                <a:lnTo>
                  <a:pt x="1035" y="159"/>
                </a:lnTo>
                <a:cubicBezTo>
                  <a:pt x="1065" y="180"/>
                  <a:pt x="1092" y="205"/>
                  <a:pt x="1115" y="233"/>
                </a:cubicBezTo>
                <a:lnTo>
                  <a:pt x="1163" y="211"/>
                </a:lnTo>
                <a:cubicBezTo>
                  <a:pt x="1192" y="198"/>
                  <a:pt x="1228" y="211"/>
                  <a:pt x="1241" y="240"/>
                </a:cubicBezTo>
                <a:lnTo>
                  <a:pt x="1269" y="301"/>
                </a:lnTo>
                <a:cubicBezTo>
                  <a:pt x="1283" y="330"/>
                  <a:pt x="1270" y="366"/>
                  <a:pt x="1240" y="379"/>
                </a:cubicBezTo>
                <a:lnTo>
                  <a:pt x="1192" y="401"/>
                </a:lnTo>
                <a:cubicBezTo>
                  <a:pt x="1199" y="437"/>
                  <a:pt x="1200" y="474"/>
                  <a:pt x="1197" y="510"/>
                </a:cubicBezTo>
                <a:lnTo>
                  <a:pt x="1246" y="5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67" name="Rounded Rectangle 16">
            <a:extLst>
              <a:ext uri="{FF2B5EF4-FFF2-40B4-BE49-F238E27FC236}">
                <a16:creationId xmlns:a16="http://schemas.microsoft.com/office/drawing/2014/main" id="{7F6EA363-44EF-40BC-9CF2-9F201809082F}"/>
              </a:ext>
            </a:extLst>
          </p:cNvPr>
          <p:cNvSpPr/>
          <p:nvPr/>
        </p:nvSpPr>
        <p:spPr>
          <a:xfrm>
            <a:off x="7083154" y="504646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68" name="Rounded Rectangle 17">
            <a:extLst>
              <a:ext uri="{FF2B5EF4-FFF2-40B4-BE49-F238E27FC236}">
                <a16:creationId xmlns:a16="http://schemas.microsoft.com/office/drawing/2014/main" id="{6CC938E7-8348-469D-9B4A-0FC43E53D94B}"/>
              </a:ext>
            </a:extLst>
          </p:cNvPr>
          <p:cNvSpPr/>
          <p:nvPr/>
        </p:nvSpPr>
        <p:spPr>
          <a:xfrm>
            <a:off x="7083154" y="543740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3" name="Rounded Rectangle 5">
            <a:extLst>
              <a:ext uri="{FF2B5EF4-FFF2-40B4-BE49-F238E27FC236}">
                <a16:creationId xmlns:a16="http://schemas.microsoft.com/office/drawing/2014/main" id="{3803739D-0072-4152-AD28-21AAF603A1F8}"/>
              </a:ext>
            </a:extLst>
          </p:cNvPr>
          <p:cNvSpPr/>
          <p:nvPr/>
        </p:nvSpPr>
        <p:spPr>
          <a:xfrm>
            <a:off x="8593522" y="494129"/>
            <a:ext cx="539972" cy="30793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BOOTP / PXE / TFTP / HTTP</a:t>
            </a:r>
          </a:p>
        </p:txBody>
      </p:sp>
      <p:sp>
        <p:nvSpPr>
          <p:cNvPr id="89" name="Rounded Rectangle 17">
            <a:extLst>
              <a:ext uri="{FF2B5EF4-FFF2-40B4-BE49-F238E27FC236}">
                <a16:creationId xmlns:a16="http://schemas.microsoft.com/office/drawing/2014/main" id="{C8C383AE-C5A4-41D2-A0DD-B312763BF855}"/>
              </a:ext>
            </a:extLst>
          </p:cNvPr>
          <p:cNvSpPr/>
          <p:nvPr/>
        </p:nvSpPr>
        <p:spPr>
          <a:xfrm>
            <a:off x="7072694" y="5843166"/>
            <a:ext cx="818108" cy="9932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90E4B64-C822-4745-A100-E66770199A81}"/>
              </a:ext>
            </a:extLst>
          </p:cNvPr>
          <p:cNvCxnSpPr>
            <a:stCxn id="63" idx="0"/>
            <a:endCxn id="15" idx="0"/>
          </p:cNvCxnSpPr>
          <p:nvPr/>
        </p:nvCxnSpPr>
        <p:spPr>
          <a:xfrm rot="10800000" flipV="1">
            <a:off x="6666846" y="1542320"/>
            <a:ext cx="410669" cy="2212258"/>
          </a:xfrm>
          <a:prstGeom prst="bentConnector4">
            <a:avLst>
              <a:gd name="adj1" fmla="val 99173"/>
              <a:gd name="adj2" fmla="val 54761"/>
            </a:avLst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D262C46-BDB2-45D3-B332-7EF9378EA69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 rot="16200000" flipH="1">
            <a:off x="5266391" y="2633010"/>
            <a:ext cx="4464773" cy="12700"/>
          </a:xfrm>
          <a:prstGeom prst="bentConnector5">
            <a:avLst>
              <a:gd name="adj1" fmla="val -2060"/>
              <a:gd name="adj2" fmla="val 35613992"/>
              <a:gd name="adj3" fmla="val 102531"/>
            </a:avLst>
          </a:prstGeom>
          <a:ln>
            <a:solidFill>
              <a:schemeClr val="tx1"/>
            </a:solidFill>
            <a:prstDash val="lgDashDot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E434089-9E42-4444-ABD8-C2D12C226A74}"/>
              </a:ext>
            </a:extLst>
          </p:cNvPr>
          <p:cNvSpPr txBox="1"/>
          <p:nvPr/>
        </p:nvSpPr>
        <p:spPr>
          <a:xfrm>
            <a:off x="8162315" y="109842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Virtualization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61F856-F43E-4F76-9E9B-5D497AF5D454}"/>
              </a:ext>
            </a:extLst>
          </p:cNvPr>
          <p:cNvSpPr txBox="1"/>
          <p:nvPr/>
        </p:nvSpPr>
        <p:spPr>
          <a:xfrm>
            <a:off x="5840198" y="1595071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Pass-Through</a:t>
            </a:r>
          </a:p>
        </p:txBody>
      </p:sp>
      <p:sp>
        <p:nvSpPr>
          <p:cNvPr id="111" name="Rounded Rectangle 9">
            <a:extLst>
              <a:ext uri="{FF2B5EF4-FFF2-40B4-BE49-F238E27FC236}">
                <a16:creationId xmlns:a16="http://schemas.microsoft.com/office/drawing/2014/main" id="{68053025-3021-41CB-A482-78FE74AB3302}"/>
              </a:ext>
            </a:extLst>
          </p:cNvPr>
          <p:cNvSpPr/>
          <p:nvPr/>
        </p:nvSpPr>
        <p:spPr>
          <a:xfrm>
            <a:off x="1654281" y="498994"/>
            <a:ext cx="587250" cy="3074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App  Server / Registry  / HTTP/S / XML / JSON / BLOB / Image</a:t>
            </a:r>
          </a:p>
        </p:txBody>
      </p:sp>
      <p:sp>
        <p:nvSpPr>
          <p:cNvPr id="113" name="Arrow: Pentagon 112">
            <a:extLst>
              <a:ext uri="{FF2B5EF4-FFF2-40B4-BE49-F238E27FC236}">
                <a16:creationId xmlns:a16="http://schemas.microsoft.com/office/drawing/2014/main" id="{671CAC24-08E0-4024-A9C8-54875BD80697}"/>
              </a:ext>
            </a:extLst>
          </p:cNvPr>
          <p:cNvSpPr/>
          <p:nvPr/>
        </p:nvSpPr>
        <p:spPr>
          <a:xfrm>
            <a:off x="6752476" y="2578124"/>
            <a:ext cx="296254" cy="347256"/>
          </a:xfrm>
          <a:prstGeom prst="homePlat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815F2E62-EBB6-407A-9FB8-5845E4F5B992}"/>
              </a:ext>
            </a:extLst>
          </p:cNvPr>
          <p:cNvSpPr/>
          <p:nvPr/>
        </p:nvSpPr>
        <p:spPr>
          <a:xfrm>
            <a:off x="6747226" y="1080402"/>
            <a:ext cx="296254" cy="347256"/>
          </a:xfrm>
          <a:prstGeom prst="homePlat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9">
            <a:extLst>
              <a:ext uri="{FF2B5EF4-FFF2-40B4-BE49-F238E27FC236}">
                <a16:creationId xmlns:a16="http://schemas.microsoft.com/office/drawing/2014/main" id="{7E171D17-E0B4-4697-B287-87B56D4A79B3}"/>
              </a:ext>
            </a:extLst>
          </p:cNvPr>
          <p:cNvSpPr/>
          <p:nvPr/>
        </p:nvSpPr>
        <p:spPr>
          <a:xfrm>
            <a:off x="305868" y="2385724"/>
            <a:ext cx="807260" cy="6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Technologies (Examples)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09E6C-A8E6-4178-9E62-8CD328FAA3AD}"/>
              </a:ext>
            </a:extLst>
          </p:cNvPr>
          <p:cNvSpPr/>
          <p:nvPr/>
        </p:nvSpPr>
        <p:spPr>
          <a:xfrm>
            <a:off x="506274" y="3100508"/>
            <a:ext cx="549453" cy="32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App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17C6A4-9837-4CBC-9BD1-1B13AEBC1716}"/>
              </a:ext>
            </a:extLst>
          </p:cNvPr>
          <p:cNvSpPr/>
          <p:nvPr/>
        </p:nvSpPr>
        <p:spPr>
          <a:xfrm>
            <a:off x="506274" y="3483956"/>
            <a:ext cx="551713" cy="2945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OS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1BD7E4-9E30-4484-955E-F1C4F26F0265}"/>
              </a:ext>
            </a:extLst>
          </p:cNvPr>
          <p:cNvSpPr/>
          <p:nvPr/>
        </p:nvSpPr>
        <p:spPr>
          <a:xfrm>
            <a:off x="507674" y="3834936"/>
            <a:ext cx="549454" cy="2945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sz="1000" dirty="0"/>
              <a:t>Physical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50273-A337-4893-8751-BE722ED630EF}"/>
              </a:ext>
            </a:extLst>
          </p:cNvPr>
          <p:cNvSpPr txBox="1"/>
          <p:nvPr/>
        </p:nvSpPr>
        <p:spPr>
          <a:xfrm rot="5400000">
            <a:off x="-62126" y="34442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Cloud Layers</a:t>
            </a:r>
          </a:p>
        </p:txBody>
      </p:sp>
      <p:sp>
        <p:nvSpPr>
          <p:cNvPr id="75" name="Rounded Rectangle 16">
            <a:extLst>
              <a:ext uri="{FF2B5EF4-FFF2-40B4-BE49-F238E27FC236}">
                <a16:creationId xmlns:a16="http://schemas.microsoft.com/office/drawing/2014/main" id="{EC9044BB-E411-4744-B289-21824D3A54EF}"/>
              </a:ext>
            </a:extLst>
          </p:cNvPr>
          <p:cNvSpPr/>
          <p:nvPr/>
        </p:nvSpPr>
        <p:spPr>
          <a:xfrm>
            <a:off x="307315" y="4211051"/>
            <a:ext cx="807647" cy="3294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Storage Interface</a:t>
            </a:r>
          </a:p>
        </p:txBody>
      </p: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A7CF219B-4920-4AC3-8AA5-4BA86EBB3AA8}"/>
              </a:ext>
            </a:extLst>
          </p:cNvPr>
          <p:cNvSpPr/>
          <p:nvPr/>
        </p:nvSpPr>
        <p:spPr>
          <a:xfrm>
            <a:off x="307315" y="4601998"/>
            <a:ext cx="807647" cy="3442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1000" b="1" dirty="0">
                <a:solidFill>
                  <a:schemeClr val="tx1"/>
                </a:solidFill>
              </a:rPr>
              <a:t>Uses / Exposes</a:t>
            </a:r>
          </a:p>
        </p:txBody>
      </p:sp>
      <p:sp>
        <p:nvSpPr>
          <p:cNvPr id="77" name="Rounded Rectangle 17">
            <a:extLst>
              <a:ext uri="{FF2B5EF4-FFF2-40B4-BE49-F238E27FC236}">
                <a16:creationId xmlns:a16="http://schemas.microsoft.com/office/drawing/2014/main" id="{A68B91DC-477E-4741-BBC6-E7E8E1ABE3AB}"/>
              </a:ext>
            </a:extLst>
          </p:cNvPr>
          <p:cNvSpPr/>
          <p:nvPr/>
        </p:nvSpPr>
        <p:spPr>
          <a:xfrm>
            <a:off x="307315" y="5080550"/>
            <a:ext cx="807647" cy="3916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Qualities /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DF5E3-E5EF-4C99-85A6-50E0896F88F0}"/>
              </a:ext>
            </a:extLst>
          </p:cNvPr>
          <p:cNvSpPr/>
          <p:nvPr/>
        </p:nvSpPr>
        <p:spPr>
          <a:xfrm>
            <a:off x="204948" y="2259262"/>
            <a:ext cx="977018" cy="3447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Dimensions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02D5F5-697F-4933-A385-0E93709A6D6E}"/>
              </a:ext>
            </a:extLst>
          </p:cNvPr>
          <p:cNvCxnSpPr>
            <a:cxnSpLocks/>
          </p:cNvCxnSpPr>
          <p:nvPr/>
        </p:nvCxnSpPr>
        <p:spPr>
          <a:xfrm>
            <a:off x="7985036" y="6078527"/>
            <a:ext cx="3864973" cy="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8AA0A3-449D-45DE-9A31-239E96898A51}"/>
              </a:ext>
            </a:extLst>
          </p:cNvPr>
          <p:cNvSpPr txBox="1"/>
          <p:nvPr/>
        </p:nvSpPr>
        <p:spPr>
          <a:xfrm>
            <a:off x="8284274" y="597334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6257549-6E78-4381-97E0-00756E123EA1}"/>
              </a:ext>
            </a:extLst>
          </p:cNvPr>
          <p:cNvCxnSpPr>
            <a:cxnSpLocks/>
          </p:cNvCxnSpPr>
          <p:nvPr/>
        </p:nvCxnSpPr>
        <p:spPr>
          <a:xfrm>
            <a:off x="1555129" y="6095472"/>
            <a:ext cx="541808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32AF7C-3FFE-456D-A57F-CC6C7857AECA}"/>
              </a:ext>
            </a:extLst>
          </p:cNvPr>
          <p:cNvSpPr txBox="1"/>
          <p:nvPr/>
        </p:nvSpPr>
        <p:spPr>
          <a:xfrm>
            <a:off x="3645694" y="5985384"/>
            <a:ext cx="1728254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Increasing IOPS (Aggregate)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F2C352-BD1E-4F9D-A0C0-95C46E0658A8}"/>
              </a:ext>
            </a:extLst>
          </p:cNvPr>
          <p:cNvCxnSpPr>
            <a:cxnSpLocks/>
          </p:cNvCxnSpPr>
          <p:nvPr/>
        </p:nvCxnSpPr>
        <p:spPr>
          <a:xfrm>
            <a:off x="1591499" y="5904500"/>
            <a:ext cx="5370789" cy="0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420FE9C-B4B7-4FE6-8F97-1D7472F0BB74}"/>
              </a:ext>
            </a:extLst>
          </p:cNvPr>
          <p:cNvSpPr txBox="1"/>
          <p:nvPr/>
        </p:nvSpPr>
        <p:spPr>
          <a:xfrm>
            <a:off x="1906220" y="5801544"/>
            <a:ext cx="3103439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Data Security - Redundancy / Snapshoot / Archive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2D1FF-DD82-48F8-8C90-5030E20C32E7}"/>
              </a:ext>
            </a:extLst>
          </p:cNvPr>
          <p:cNvCxnSpPr>
            <a:cxnSpLocks/>
          </p:cNvCxnSpPr>
          <p:nvPr/>
        </p:nvCxnSpPr>
        <p:spPr>
          <a:xfrm flipH="1" flipV="1">
            <a:off x="7990286" y="5903764"/>
            <a:ext cx="3828196" cy="736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18627E-F35C-48AC-A660-8E8BB77AF426}"/>
              </a:ext>
            </a:extLst>
          </p:cNvPr>
          <p:cNvSpPr txBox="1"/>
          <p:nvPr/>
        </p:nvSpPr>
        <p:spPr>
          <a:xfrm>
            <a:off x="10491864" y="5795799"/>
            <a:ext cx="537865" cy="191936"/>
          </a:xfrm>
          <a:prstGeom prst="rect">
            <a:avLst/>
          </a:prstGeom>
          <a:solidFill>
            <a:schemeClr val="bg1"/>
          </a:solidFill>
        </p:spPr>
        <p:txBody>
          <a:bodyPr wrap="none" lIns="3600" tIns="3600" rIns="3600" bIns="3600" rtlCol="0">
            <a:spAutoFit/>
          </a:bodyPr>
          <a:lstStyle/>
          <a:p>
            <a:r>
              <a:rPr lang="en-AU" sz="1200" dirty="0"/>
              <a:t>Capacity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3A17C19-1DD0-4B93-9315-880FF5AFA2F7}"/>
              </a:ext>
            </a:extLst>
          </p:cNvPr>
          <p:cNvSpPr/>
          <p:nvPr/>
        </p:nvSpPr>
        <p:spPr>
          <a:xfrm>
            <a:off x="6720759" y="3240807"/>
            <a:ext cx="2759995" cy="142492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08129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70562 h 1770562"/>
              <a:gd name="connsiteX1" fmla="*/ 1029740 w 1488558"/>
              <a:gd name="connsiteY1" fmla="*/ 1730326 h 1770562"/>
              <a:gd name="connsiteX2" fmla="*/ 1041067 w 1488558"/>
              <a:gd name="connsiteY2" fmla="*/ 0 h 1770562"/>
              <a:gd name="connsiteX3" fmla="*/ 1488558 w 1488558"/>
              <a:gd name="connsiteY3" fmla="*/ 26823 h 1770562"/>
              <a:gd name="connsiteX0" fmla="*/ 0 w 1488558"/>
              <a:gd name="connsiteY0" fmla="*/ 1757151 h 1757151"/>
              <a:gd name="connsiteX1" fmla="*/ 1029740 w 1488558"/>
              <a:gd name="connsiteY1" fmla="*/ 1716915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29740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43740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3412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5204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74005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1 h 1757151"/>
              <a:gd name="connsiteX1" fmla="*/ 1062677 w 1488558"/>
              <a:gd name="connsiteY1" fmla="*/ 1757151 h 1757151"/>
              <a:gd name="connsiteX2" fmla="*/ 1041067 w 1488558"/>
              <a:gd name="connsiteY2" fmla="*/ 0 h 1757151"/>
              <a:gd name="connsiteX3" fmla="*/ 1488558 w 1488558"/>
              <a:gd name="connsiteY3" fmla="*/ 1 h 1757151"/>
              <a:gd name="connsiteX0" fmla="*/ 0 w 1488558"/>
              <a:gd name="connsiteY0" fmla="*/ 1757150 h 1757150"/>
              <a:gd name="connsiteX1" fmla="*/ 1062677 w 1488558"/>
              <a:gd name="connsiteY1" fmla="*/ 1757150 h 1757150"/>
              <a:gd name="connsiteX2" fmla="*/ 1052045 w 1488558"/>
              <a:gd name="connsiteY2" fmla="*/ 13410 h 1757150"/>
              <a:gd name="connsiteX3" fmla="*/ 1488558 w 1488558"/>
              <a:gd name="connsiteY3" fmla="*/ 0 h 1757150"/>
              <a:gd name="connsiteX0" fmla="*/ 0 w 1488558"/>
              <a:gd name="connsiteY0" fmla="*/ 1797387 h 1797387"/>
              <a:gd name="connsiteX1" fmla="*/ 1062677 w 1488558"/>
              <a:gd name="connsiteY1" fmla="*/ 1797387 h 1797387"/>
              <a:gd name="connsiteX2" fmla="*/ 1052045 w 1488558"/>
              <a:gd name="connsiteY2" fmla="*/ 0 h 1797387"/>
              <a:gd name="connsiteX3" fmla="*/ 1488558 w 1488558"/>
              <a:gd name="connsiteY3" fmla="*/ 40237 h 1797387"/>
              <a:gd name="connsiteX0" fmla="*/ 0 w 1499538"/>
              <a:gd name="connsiteY0" fmla="*/ 1837620 h 1837620"/>
              <a:gd name="connsiteX1" fmla="*/ 1062677 w 1499538"/>
              <a:gd name="connsiteY1" fmla="*/ 1837620 h 1837620"/>
              <a:gd name="connsiteX2" fmla="*/ 1052045 w 1499538"/>
              <a:gd name="connsiteY2" fmla="*/ 40233 h 1837620"/>
              <a:gd name="connsiteX3" fmla="*/ 1499538 w 1499538"/>
              <a:gd name="connsiteY3" fmla="*/ 0 h 1837620"/>
              <a:gd name="connsiteX0" fmla="*/ 0 w 1510517"/>
              <a:gd name="connsiteY0" fmla="*/ 1797387 h 1797387"/>
              <a:gd name="connsiteX1" fmla="*/ 1062677 w 1510517"/>
              <a:gd name="connsiteY1" fmla="*/ 1797387 h 1797387"/>
              <a:gd name="connsiteX2" fmla="*/ 1052045 w 1510517"/>
              <a:gd name="connsiteY2" fmla="*/ 0 h 1797387"/>
              <a:gd name="connsiteX3" fmla="*/ 1510517 w 1510517"/>
              <a:gd name="connsiteY3" fmla="*/ 3 h 1797387"/>
              <a:gd name="connsiteX0" fmla="*/ 0 w 1510517"/>
              <a:gd name="connsiteY0" fmla="*/ 1797384 h 1797384"/>
              <a:gd name="connsiteX1" fmla="*/ 1062677 w 1510517"/>
              <a:gd name="connsiteY1" fmla="*/ 1797384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95615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1510517"/>
              <a:gd name="connsiteY0" fmla="*/ 1797384 h 1797384"/>
              <a:gd name="connsiteX1" fmla="*/ 1084636 w 1510517"/>
              <a:gd name="connsiteY1" fmla="*/ 1783972 h 1797384"/>
              <a:gd name="connsiteX2" fmla="*/ 1074003 w 1510517"/>
              <a:gd name="connsiteY2" fmla="*/ 13408 h 1797384"/>
              <a:gd name="connsiteX3" fmla="*/ 1510517 w 1510517"/>
              <a:gd name="connsiteY3" fmla="*/ 0 h 1797384"/>
              <a:gd name="connsiteX0" fmla="*/ 0 w 2849984"/>
              <a:gd name="connsiteY0" fmla="*/ 1797384 h 1797384"/>
              <a:gd name="connsiteX1" fmla="*/ 1084636 w 2849984"/>
              <a:gd name="connsiteY1" fmla="*/ 1783972 h 1797384"/>
              <a:gd name="connsiteX2" fmla="*/ 1074003 w 2849984"/>
              <a:gd name="connsiteY2" fmla="*/ 13408 h 1797384"/>
              <a:gd name="connsiteX3" fmla="*/ 2849984 w 2849984"/>
              <a:gd name="connsiteY3" fmla="*/ 0 h 17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9984" h="1797384">
                <a:moveTo>
                  <a:pt x="0" y="1797384"/>
                </a:moveTo>
                <a:lnTo>
                  <a:pt x="1084636" y="1783972"/>
                </a:lnTo>
                <a:cubicBezTo>
                  <a:pt x="1081092" y="1216138"/>
                  <a:pt x="1077547" y="581242"/>
                  <a:pt x="1074003" y="13408"/>
                </a:cubicBezTo>
                <a:lnTo>
                  <a:pt x="2849984" y="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0C2E369-2FBC-4E41-A720-26AF974A14F2}"/>
              </a:ext>
            </a:extLst>
          </p:cNvPr>
          <p:cNvSpPr/>
          <p:nvPr/>
        </p:nvSpPr>
        <p:spPr>
          <a:xfrm>
            <a:off x="1870648" y="2910291"/>
            <a:ext cx="7617193" cy="486480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896720 h 908238"/>
              <a:gd name="connsiteX1" fmla="*/ 3360049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6216893"/>
              <a:gd name="connsiteY0" fmla="*/ 1782557 h 1794075"/>
              <a:gd name="connsiteX1" fmla="*/ 3360049 w 6216893"/>
              <a:gd name="connsiteY1" fmla="*/ 1794075 h 1794075"/>
              <a:gd name="connsiteX2" fmla="*/ 3415998 w 6216893"/>
              <a:gd name="connsiteY2" fmla="*/ 0 h 1794075"/>
              <a:gd name="connsiteX3" fmla="*/ 6216893 w 6216893"/>
              <a:gd name="connsiteY3" fmla="*/ 885837 h 1794075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415998 w 6250183"/>
              <a:gd name="connsiteY2" fmla="*/ 473 h 1794548"/>
              <a:gd name="connsiteX3" fmla="*/ 6250183 w 6250183"/>
              <a:gd name="connsiteY3" fmla="*/ 0 h 1794548"/>
              <a:gd name="connsiteX0" fmla="*/ 0 w 6250183"/>
              <a:gd name="connsiteY0" fmla="*/ 1783030 h 1794548"/>
              <a:gd name="connsiteX1" fmla="*/ 3360049 w 6250183"/>
              <a:gd name="connsiteY1" fmla="*/ 1794548 h 1794548"/>
              <a:gd name="connsiteX2" fmla="*/ 3360514 w 6250183"/>
              <a:gd name="connsiteY2" fmla="*/ 473 h 1794548"/>
              <a:gd name="connsiteX3" fmla="*/ 6250183 w 6250183"/>
              <a:gd name="connsiteY3" fmla="*/ 0 h 1794548"/>
              <a:gd name="connsiteX0" fmla="*/ 0 w 6227990"/>
              <a:gd name="connsiteY0" fmla="*/ 1815377 h 1815377"/>
              <a:gd name="connsiteX1" fmla="*/ 3337856 w 6227990"/>
              <a:gd name="connsiteY1" fmla="*/ 1794548 h 1815377"/>
              <a:gd name="connsiteX2" fmla="*/ 3338321 w 6227990"/>
              <a:gd name="connsiteY2" fmla="*/ 473 h 1815377"/>
              <a:gd name="connsiteX3" fmla="*/ 6227990 w 6227990"/>
              <a:gd name="connsiteY3" fmla="*/ 0 h 1815377"/>
              <a:gd name="connsiteX0" fmla="*/ 0 w 6227990"/>
              <a:gd name="connsiteY0" fmla="*/ 1776560 h 1794548"/>
              <a:gd name="connsiteX1" fmla="*/ 3337856 w 6227990"/>
              <a:gd name="connsiteY1" fmla="*/ 1794548 h 1794548"/>
              <a:gd name="connsiteX2" fmla="*/ 3338321 w 6227990"/>
              <a:gd name="connsiteY2" fmla="*/ 473 h 1794548"/>
              <a:gd name="connsiteX3" fmla="*/ 6227990 w 6227990"/>
              <a:gd name="connsiteY3" fmla="*/ 0 h 1794548"/>
              <a:gd name="connsiteX0" fmla="*/ 0 w 6261280"/>
              <a:gd name="connsiteY0" fmla="*/ 1789499 h 1794548"/>
              <a:gd name="connsiteX1" fmla="*/ 3371146 w 6261280"/>
              <a:gd name="connsiteY1" fmla="*/ 1794548 h 1794548"/>
              <a:gd name="connsiteX2" fmla="*/ 3371611 w 6261280"/>
              <a:gd name="connsiteY2" fmla="*/ 473 h 1794548"/>
              <a:gd name="connsiteX3" fmla="*/ 6261280 w 6261280"/>
              <a:gd name="connsiteY3" fmla="*/ 0 h 1794548"/>
              <a:gd name="connsiteX0" fmla="*/ 0 w 7726046"/>
              <a:gd name="connsiteY0" fmla="*/ 1239599 h 1794548"/>
              <a:gd name="connsiteX1" fmla="*/ 4835912 w 7726046"/>
              <a:gd name="connsiteY1" fmla="*/ 1794548 h 1794548"/>
              <a:gd name="connsiteX2" fmla="*/ 4836377 w 7726046"/>
              <a:gd name="connsiteY2" fmla="*/ 473 h 1794548"/>
              <a:gd name="connsiteX3" fmla="*/ 7726046 w 7726046"/>
              <a:gd name="connsiteY3" fmla="*/ 0 h 1794548"/>
              <a:gd name="connsiteX0" fmla="*/ 0 w 7726046"/>
              <a:gd name="connsiteY0" fmla="*/ 1239599 h 1264056"/>
              <a:gd name="connsiteX1" fmla="*/ 4847008 w 7726046"/>
              <a:gd name="connsiteY1" fmla="*/ 1264056 h 1264056"/>
              <a:gd name="connsiteX2" fmla="*/ 4836377 w 7726046"/>
              <a:gd name="connsiteY2" fmla="*/ 473 h 1264056"/>
              <a:gd name="connsiteX3" fmla="*/ 7726046 w 7726046"/>
              <a:gd name="connsiteY3" fmla="*/ 0 h 1264056"/>
              <a:gd name="connsiteX0" fmla="*/ 0 w 7726046"/>
              <a:gd name="connsiteY0" fmla="*/ 1239599 h 1239599"/>
              <a:gd name="connsiteX1" fmla="*/ 4869201 w 7726046"/>
              <a:gd name="connsiteY1" fmla="*/ 112819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26046"/>
              <a:gd name="connsiteY0" fmla="*/ 1239599 h 1239599"/>
              <a:gd name="connsiteX1" fmla="*/ 4824814 w 7726046"/>
              <a:gd name="connsiteY1" fmla="*/ 1134668 h 1239599"/>
              <a:gd name="connsiteX2" fmla="*/ 4836377 w 7726046"/>
              <a:gd name="connsiteY2" fmla="*/ 473 h 1239599"/>
              <a:gd name="connsiteX3" fmla="*/ 7726046 w 7726046"/>
              <a:gd name="connsiteY3" fmla="*/ 0 h 1239599"/>
              <a:gd name="connsiteX0" fmla="*/ 0 w 7748240"/>
              <a:gd name="connsiteY0" fmla="*/ 1155497 h 1155497"/>
              <a:gd name="connsiteX1" fmla="*/ 4847008 w 7748240"/>
              <a:gd name="connsiteY1" fmla="*/ 1134668 h 1155497"/>
              <a:gd name="connsiteX2" fmla="*/ 4858571 w 7748240"/>
              <a:gd name="connsiteY2" fmla="*/ 473 h 1155497"/>
              <a:gd name="connsiteX3" fmla="*/ 7748240 w 7748240"/>
              <a:gd name="connsiteY3" fmla="*/ 0 h 1155497"/>
              <a:gd name="connsiteX0" fmla="*/ 0 w 7759337"/>
              <a:gd name="connsiteY0" fmla="*/ 1149028 h 1149028"/>
              <a:gd name="connsiteX1" fmla="*/ 4858105 w 7759337"/>
              <a:gd name="connsiteY1" fmla="*/ 1134668 h 1149028"/>
              <a:gd name="connsiteX2" fmla="*/ 4869668 w 7759337"/>
              <a:gd name="connsiteY2" fmla="*/ 473 h 1149028"/>
              <a:gd name="connsiteX3" fmla="*/ 7759337 w 7759337"/>
              <a:gd name="connsiteY3" fmla="*/ 0 h 1149028"/>
              <a:gd name="connsiteX0" fmla="*/ 0 w 8458430"/>
              <a:gd name="connsiteY0" fmla="*/ 1161967 h 1161967"/>
              <a:gd name="connsiteX1" fmla="*/ 4858105 w 8458430"/>
              <a:gd name="connsiteY1" fmla="*/ 1147607 h 1161967"/>
              <a:gd name="connsiteX2" fmla="*/ 4869668 w 8458430"/>
              <a:gd name="connsiteY2" fmla="*/ 13412 h 1161967"/>
              <a:gd name="connsiteX3" fmla="*/ 8458430 w 8458430"/>
              <a:gd name="connsiteY3" fmla="*/ 0 h 1161967"/>
              <a:gd name="connsiteX0" fmla="*/ 0 w 8458430"/>
              <a:gd name="connsiteY0" fmla="*/ 1148555 h 1148555"/>
              <a:gd name="connsiteX1" fmla="*/ 4858105 w 8458430"/>
              <a:gd name="connsiteY1" fmla="*/ 1134195 h 1148555"/>
              <a:gd name="connsiteX2" fmla="*/ 4869668 w 8458430"/>
              <a:gd name="connsiteY2" fmla="*/ 0 h 1148555"/>
              <a:gd name="connsiteX3" fmla="*/ 8458430 w 8458430"/>
              <a:gd name="connsiteY3" fmla="*/ 12466 h 1148555"/>
              <a:gd name="connsiteX0" fmla="*/ 0 w 8491720"/>
              <a:gd name="connsiteY0" fmla="*/ 1155497 h 1155497"/>
              <a:gd name="connsiteX1" fmla="*/ 4858105 w 8491720"/>
              <a:gd name="connsiteY1" fmla="*/ 1141137 h 1155497"/>
              <a:gd name="connsiteX2" fmla="*/ 4869668 w 8491720"/>
              <a:gd name="connsiteY2" fmla="*/ 6942 h 1155497"/>
              <a:gd name="connsiteX3" fmla="*/ 8491720 w 8491720"/>
              <a:gd name="connsiteY3" fmla="*/ 0 h 1155497"/>
              <a:gd name="connsiteX0" fmla="*/ 0 w 8558300"/>
              <a:gd name="connsiteY0" fmla="*/ 1155497 h 1155497"/>
              <a:gd name="connsiteX1" fmla="*/ 4858105 w 8558300"/>
              <a:gd name="connsiteY1" fmla="*/ 1141137 h 1155497"/>
              <a:gd name="connsiteX2" fmla="*/ 4869668 w 8558300"/>
              <a:gd name="connsiteY2" fmla="*/ 6942 h 1155497"/>
              <a:gd name="connsiteX3" fmla="*/ 8558300 w 8558300"/>
              <a:gd name="connsiteY3" fmla="*/ 0 h 1155497"/>
              <a:gd name="connsiteX0" fmla="*/ 0 w 8536107"/>
              <a:gd name="connsiteY0" fmla="*/ 1148555 h 1148555"/>
              <a:gd name="connsiteX1" fmla="*/ 4858105 w 8536107"/>
              <a:gd name="connsiteY1" fmla="*/ 1134195 h 1148555"/>
              <a:gd name="connsiteX2" fmla="*/ 4869668 w 8536107"/>
              <a:gd name="connsiteY2" fmla="*/ 0 h 1148555"/>
              <a:gd name="connsiteX3" fmla="*/ 8536107 w 8536107"/>
              <a:gd name="connsiteY3" fmla="*/ 238896 h 1148555"/>
              <a:gd name="connsiteX0" fmla="*/ 0 w 8536107"/>
              <a:gd name="connsiteY0" fmla="*/ 922125 h 922125"/>
              <a:gd name="connsiteX1" fmla="*/ 4858105 w 8536107"/>
              <a:gd name="connsiteY1" fmla="*/ 907765 h 922125"/>
              <a:gd name="connsiteX2" fmla="*/ 4880765 w 8536107"/>
              <a:gd name="connsiteY2" fmla="*/ 0 h 922125"/>
              <a:gd name="connsiteX3" fmla="*/ 8536107 w 8536107"/>
              <a:gd name="connsiteY3" fmla="*/ 12466 h 922125"/>
              <a:gd name="connsiteX0" fmla="*/ 0 w 8536107"/>
              <a:gd name="connsiteY0" fmla="*/ 909659 h 909659"/>
              <a:gd name="connsiteX1" fmla="*/ 4858105 w 8536107"/>
              <a:gd name="connsiteY1" fmla="*/ 895299 h 909659"/>
              <a:gd name="connsiteX2" fmla="*/ 4858571 w 8536107"/>
              <a:gd name="connsiteY2" fmla="*/ 440393 h 909659"/>
              <a:gd name="connsiteX3" fmla="*/ 8536107 w 8536107"/>
              <a:gd name="connsiteY3" fmla="*/ 0 h 909659"/>
              <a:gd name="connsiteX0" fmla="*/ 0 w 8569396"/>
              <a:gd name="connsiteY0" fmla="*/ 469266 h 469266"/>
              <a:gd name="connsiteX1" fmla="*/ 4858105 w 8569396"/>
              <a:gd name="connsiteY1" fmla="*/ 454906 h 469266"/>
              <a:gd name="connsiteX2" fmla="*/ 4858571 w 8569396"/>
              <a:gd name="connsiteY2" fmla="*/ 0 h 469266"/>
              <a:gd name="connsiteX3" fmla="*/ 8569396 w 8569396"/>
              <a:gd name="connsiteY3" fmla="*/ 18936 h 469266"/>
              <a:gd name="connsiteX0" fmla="*/ 0 w 8502816"/>
              <a:gd name="connsiteY0" fmla="*/ 469266 h 469266"/>
              <a:gd name="connsiteX1" fmla="*/ 4858105 w 8502816"/>
              <a:gd name="connsiteY1" fmla="*/ 454906 h 469266"/>
              <a:gd name="connsiteX2" fmla="*/ 4858571 w 8502816"/>
              <a:gd name="connsiteY2" fmla="*/ 0 h 469266"/>
              <a:gd name="connsiteX3" fmla="*/ 8502816 w 8502816"/>
              <a:gd name="connsiteY3" fmla="*/ 18936 h 469266"/>
              <a:gd name="connsiteX0" fmla="*/ 0 w 8502816"/>
              <a:gd name="connsiteY0" fmla="*/ 469266 h 607586"/>
              <a:gd name="connsiteX1" fmla="*/ 5045702 w 8502816"/>
              <a:gd name="connsiteY1" fmla="*/ 607586 h 607586"/>
              <a:gd name="connsiteX2" fmla="*/ 4858571 w 8502816"/>
              <a:gd name="connsiteY2" fmla="*/ 0 h 607586"/>
              <a:gd name="connsiteX3" fmla="*/ 8502816 w 8502816"/>
              <a:gd name="connsiteY3" fmla="*/ 18936 h 607586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4858571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63585 h 663585"/>
              <a:gd name="connsiteX1" fmla="*/ 5045702 w 8502816"/>
              <a:gd name="connsiteY1" fmla="*/ 607586 h 663585"/>
              <a:gd name="connsiteX2" fmla="*/ 5057203 w 8502816"/>
              <a:gd name="connsiteY2" fmla="*/ 0 h 663585"/>
              <a:gd name="connsiteX3" fmla="*/ 8502816 w 8502816"/>
              <a:gd name="connsiteY3" fmla="*/ 18936 h 663585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13062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68237 w 8502816"/>
              <a:gd name="connsiteY2" fmla="*/ 0 h 677464"/>
              <a:gd name="connsiteX3" fmla="*/ 8502816 w 8502816"/>
              <a:gd name="connsiteY3" fmla="*/ 32815 h 677464"/>
              <a:gd name="connsiteX0" fmla="*/ 0 w 8502816"/>
              <a:gd name="connsiteY0" fmla="*/ 677464 h 677464"/>
              <a:gd name="connsiteX1" fmla="*/ 5045702 w 8502816"/>
              <a:gd name="connsiteY1" fmla="*/ 621465 h 677464"/>
              <a:gd name="connsiteX2" fmla="*/ 5046168 w 8502816"/>
              <a:gd name="connsiteY2" fmla="*/ 0 h 677464"/>
              <a:gd name="connsiteX3" fmla="*/ 8502816 w 8502816"/>
              <a:gd name="connsiteY3" fmla="*/ 32815 h 677464"/>
              <a:gd name="connsiteX0" fmla="*/ 0 w 8513852"/>
              <a:gd name="connsiteY0" fmla="*/ 649704 h 649704"/>
              <a:gd name="connsiteX1" fmla="*/ 5056738 w 8513852"/>
              <a:gd name="connsiteY1" fmla="*/ 621465 h 649704"/>
              <a:gd name="connsiteX2" fmla="*/ 5057204 w 8513852"/>
              <a:gd name="connsiteY2" fmla="*/ 0 h 649704"/>
              <a:gd name="connsiteX3" fmla="*/ 8513852 w 8513852"/>
              <a:gd name="connsiteY3" fmla="*/ 32815 h 649704"/>
              <a:gd name="connsiteX0" fmla="*/ 0 w 8480832"/>
              <a:gd name="connsiteY0" fmla="*/ 608065 h 621465"/>
              <a:gd name="connsiteX1" fmla="*/ 5023718 w 8480832"/>
              <a:gd name="connsiteY1" fmla="*/ 621465 h 621465"/>
              <a:gd name="connsiteX2" fmla="*/ 5024184 w 8480832"/>
              <a:gd name="connsiteY2" fmla="*/ 0 h 621465"/>
              <a:gd name="connsiteX3" fmla="*/ 8480832 w 8480832"/>
              <a:gd name="connsiteY3" fmla="*/ 32815 h 621465"/>
              <a:gd name="connsiteX0" fmla="*/ 0 w 8491839"/>
              <a:gd name="connsiteY0" fmla="*/ 635825 h 635825"/>
              <a:gd name="connsiteX1" fmla="*/ 5034725 w 8491839"/>
              <a:gd name="connsiteY1" fmla="*/ 621465 h 635825"/>
              <a:gd name="connsiteX2" fmla="*/ 5035191 w 8491839"/>
              <a:gd name="connsiteY2" fmla="*/ 0 h 635825"/>
              <a:gd name="connsiteX3" fmla="*/ 8491839 w 8491839"/>
              <a:gd name="connsiteY3" fmla="*/ 32815 h 635825"/>
              <a:gd name="connsiteX0" fmla="*/ 0 w 8502845"/>
              <a:gd name="connsiteY0" fmla="*/ 594185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02845"/>
              <a:gd name="connsiteY0" fmla="*/ 594186 h 621465"/>
              <a:gd name="connsiteX1" fmla="*/ 5045731 w 8502845"/>
              <a:gd name="connsiteY1" fmla="*/ 621465 h 621465"/>
              <a:gd name="connsiteX2" fmla="*/ 5046197 w 8502845"/>
              <a:gd name="connsiteY2" fmla="*/ 0 h 621465"/>
              <a:gd name="connsiteX3" fmla="*/ 8502845 w 8502845"/>
              <a:gd name="connsiteY3" fmla="*/ 32815 h 621465"/>
              <a:gd name="connsiteX0" fmla="*/ 0 w 8535864"/>
              <a:gd name="connsiteY0" fmla="*/ 621945 h 621945"/>
              <a:gd name="connsiteX1" fmla="*/ 5078750 w 8535864"/>
              <a:gd name="connsiteY1" fmla="*/ 621465 h 621945"/>
              <a:gd name="connsiteX2" fmla="*/ 5079216 w 8535864"/>
              <a:gd name="connsiteY2" fmla="*/ 0 h 621945"/>
              <a:gd name="connsiteX3" fmla="*/ 8535864 w 8535864"/>
              <a:gd name="connsiteY3" fmla="*/ 32815 h 621945"/>
              <a:gd name="connsiteX0" fmla="*/ 0 w 8502845"/>
              <a:gd name="connsiteY0" fmla="*/ 635826 h 635826"/>
              <a:gd name="connsiteX1" fmla="*/ 5045731 w 8502845"/>
              <a:gd name="connsiteY1" fmla="*/ 621465 h 635826"/>
              <a:gd name="connsiteX2" fmla="*/ 5046197 w 8502845"/>
              <a:gd name="connsiteY2" fmla="*/ 0 h 635826"/>
              <a:gd name="connsiteX3" fmla="*/ 8502845 w 8502845"/>
              <a:gd name="connsiteY3" fmla="*/ 32815 h 635826"/>
              <a:gd name="connsiteX0" fmla="*/ 0 w 8491838"/>
              <a:gd name="connsiteY0" fmla="*/ 580306 h 621465"/>
              <a:gd name="connsiteX1" fmla="*/ 5034724 w 8491838"/>
              <a:gd name="connsiteY1" fmla="*/ 621465 h 621465"/>
              <a:gd name="connsiteX2" fmla="*/ 5035190 w 8491838"/>
              <a:gd name="connsiteY2" fmla="*/ 0 h 621465"/>
              <a:gd name="connsiteX3" fmla="*/ 8491838 w 8491838"/>
              <a:gd name="connsiteY3" fmla="*/ 32815 h 621465"/>
              <a:gd name="connsiteX0" fmla="*/ 0 w 8502845"/>
              <a:gd name="connsiteY0" fmla="*/ 621945 h 621945"/>
              <a:gd name="connsiteX1" fmla="*/ 5045731 w 8502845"/>
              <a:gd name="connsiteY1" fmla="*/ 621465 h 621945"/>
              <a:gd name="connsiteX2" fmla="*/ 5046197 w 8502845"/>
              <a:gd name="connsiteY2" fmla="*/ 0 h 621945"/>
              <a:gd name="connsiteX3" fmla="*/ 8502845 w 8502845"/>
              <a:gd name="connsiteY3" fmla="*/ 32815 h 621945"/>
              <a:gd name="connsiteX0" fmla="*/ 0 w 8282712"/>
              <a:gd name="connsiteY0" fmla="*/ 621945 h 621945"/>
              <a:gd name="connsiteX1" fmla="*/ 5045731 w 8282712"/>
              <a:gd name="connsiteY1" fmla="*/ 621465 h 621945"/>
              <a:gd name="connsiteX2" fmla="*/ 5046197 w 8282712"/>
              <a:gd name="connsiteY2" fmla="*/ 0 h 621945"/>
              <a:gd name="connsiteX3" fmla="*/ 8282712 w 8282712"/>
              <a:gd name="connsiteY3" fmla="*/ 5055 h 621945"/>
              <a:gd name="connsiteX0" fmla="*/ 0 w 7105008"/>
              <a:gd name="connsiteY0" fmla="*/ 621945 h 621945"/>
              <a:gd name="connsiteX1" fmla="*/ 5045731 w 7105008"/>
              <a:gd name="connsiteY1" fmla="*/ 621465 h 621945"/>
              <a:gd name="connsiteX2" fmla="*/ 5046197 w 7105008"/>
              <a:gd name="connsiteY2" fmla="*/ 0 h 621945"/>
              <a:gd name="connsiteX3" fmla="*/ 7105008 w 7105008"/>
              <a:gd name="connsiteY3" fmla="*/ 5055 h 621945"/>
              <a:gd name="connsiteX0" fmla="*/ 0 w 7105008"/>
              <a:gd name="connsiteY0" fmla="*/ 621945 h 621945"/>
              <a:gd name="connsiteX1" fmla="*/ 5045731 w 7105008"/>
              <a:gd name="connsiteY1" fmla="*/ 621465 h 621945"/>
              <a:gd name="connsiteX2" fmla="*/ 5046197 w 7105008"/>
              <a:gd name="connsiteY2" fmla="*/ 0 h 621945"/>
              <a:gd name="connsiteX3" fmla="*/ 7105008 w 7105008"/>
              <a:gd name="connsiteY3" fmla="*/ 5055 h 621945"/>
              <a:gd name="connsiteX0" fmla="*/ 0 w 7885144"/>
              <a:gd name="connsiteY0" fmla="*/ 635062 h 635062"/>
              <a:gd name="connsiteX1" fmla="*/ 5825867 w 7885144"/>
              <a:gd name="connsiteY1" fmla="*/ 621465 h 635062"/>
              <a:gd name="connsiteX2" fmla="*/ 5826333 w 7885144"/>
              <a:gd name="connsiteY2" fmla="*/ 0 h 635062"/>
              <a:gd name="connsiteX3" fmla="*/ 7885144 w 7885144"/>
              <a:gd name="connsiteY3" fmla="*/ 5055 h 63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5144" h="635062">
                <a:moveTo>
                  <a:pt x="0" y="635062"/>
                </a:moveTo>
                <a:lnTo>
                  <a:pt x="5825867" y="621465"/>
                </a:lnTo>
                <a:cubicBezTo>
                  <a:pt x="5822323" y="53631"/>
                  <a:pt x="5829877" y="567834"/>
                  <a:pt x="5826333" y="0"/>
                </a:cubicBezTo>
                <a:lnTo>
                  <a:pt x="7885144" y="5055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A4376C0-2BFC-46F5-9A62-D3D13E454D4D}"/>
              </a:ext>
            </a:extLst>
          </p:cNvPr>
          <p:cNvSpPr/>
          <p:nvPr/>
        </p:nvSpPr>
        <p:spPr>
          <a:xfrm>
            <a:off x="4012886" y="2511144"/>
            <a:ext cx="4878121" cy="253766"/>
          </a:xfrm>
          <a:custGeom>
            <a:avLst/>
            <a:gdLst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35396"/>
              <a:gd name="connsiteY0" fmla="*/ 1755659 h 1755659"/>
              <a:gd name="connsiteX1" fmla="*/ 744279 w 1435396"/>
              <a:gd name="connsiteY1" fmla="*/ 1755659 h 1755659"/>
              <a:gd name="connsiteX2" fmla="*/ 733647 w 1435396"/>
              <a:gd name="connsiteY2" fmla="*/ 11920 h 1755659"/>
              <a:gd name="connsiteX3" fmla="*/ 1435396 w 1435396"/>
              <a:gd name="connsiteY3" fmla="*/ 1287 h 1755659"/>
              <a:gd name="connsiteX0" fmla="*/ 0 w 1456661"/>
              <a:gd name="connsiteY0" fmla="*/ 1743739 h 1743739"/>
              <a:gd name="connsiteX1" fmla="*/ 744279 w 1456661"/>
              <a:gd name="connsiteY1" fmla="*/ 1743739 h 1743739"/>
              <a:gd name="connsiteX2" fmla="*/ 733647 w 1456661"/>
              <a:gd name="connsiteY2" fmla="*/ 0 h 1743739"/>
              <a:gd name="connsiteX3" fmla="*/ 1456661 w 1456661"/>
              <a:gd name="connsiteY3" fmla="*/ 21265 h 1743739"/>
              <a:gd name="connsiteX0" fmla="*/ 0 w 1488558"/>
              <a:gd name="connsiteY0" fmla="*/ 1743739 h 1743739"/>
              <a:gd name="connsiteX1" fmla="*/ 744279 w 1488558"/>
              <a:gd name="connsiteY1" fmla="*/ 1743739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733647 w 1488558"/>
              <a:gd name="connsiteY2" fmla="*/ 0 h 1743739"/>
              <a:gd name="connsiteX3" fmla="*/ 1488558 w 1488558"/>
              <a:gd name="connsiteY3" fmla="*/ 0 h 1743739"/>
              <a:gd name="connsiteX0" fmla="*/ 0 w 1488558"/>
              <a:gd name="connsiteY0" fmla="*/ 1770563 h 1770563"/>
              <a:gd name="connsiteX1" fmla="*/ 1029740 w 1488558"/>
              <a:gd name="connsiteY1" fmla="*/ 1730327 h 1770563"/>
              <a:gd name="connsiteX2" fmla="*/ 986169 w 1488558"/>
              <a:gd name="connsiteY2" fmla="*/ 0 h 1770563"/>
              <a:gd name="connsiteX3" fmla="*/ 1488558 w 1488558"/>
              <a:gd name="connsiteY3" fmla="*/ 26824 h 1770563"/>
              <a:gd name="connsiteX0" fmla="*/ 0 w 1488558"/>
              <a:gd name="connsiteY0" fmla="*/ 1743739 h 1743739"/>
              <a:gd name="connsiteX1" fmla="*/ 1029740 w 1488558"/>
              <a:gd name="connsiteY1" fmla="*/ 1703503 h 1743739"/>
              <a:gd name="connsiteX2" fmla="*/ 1019107 w 1488558"/>
              <a:gd name="connsiteY2" fmla="*/ 0 h 1743739"/>
              <a:gd name="connsiteX3" fmla="*/ 1488558 w 1488558"/>
              <a:gd name="connsiteY3" fmla="*/ 0 h 1743739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1019107 w 3520391"/>
              <a:gd name="connsiteY2" fmla="*/ 13412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1029740 w 3520391"/>
              <a:gd name="connsiteY1" fmla="*/ 1716915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68671"/>
              <a:gd name="connsiteX1" fmla="*/ 552581 w 3520391"/>
              <a:gd name="connsiteY1" fmla="*/ 1768671 h 1768671"/>
              <a:gd name="connsiteX2" fmla="*/ 553045 w 3520391"/>
              <a:gd name="connsiteY2" fmla="*/ 473 h 1768671"/>
              <a:gd name="connsiteX3" fmla="*/ 3520391 w 3520391"/>
              <a:gd name="connsiteY3" fmla="*/ 0 h 1768671"/>
              <a:gd name="connsiteX0" fmla="*/ 0 w 3520391"/>
              <a:gd name="connsiteY0" fmla="*/ 1757151 h 1775140"/>
              <a:gd name="connsiteX1" fmla="*/ 530387 w 3520391"/>
              <a:gd name="connsiteY1" fmla="*/ 1775140 h 1775140"/>
              <a:gd name="connsiteX2" fmla="*/ 553045 w 3520391"/>
              <a:gd name="connsiteY2" fmla="*/ 473 h 1775140"/>
              <a:gd name="connsiteX3" fmla="*/ 3520391 w 3520391"/>
              <a:gd name="connsiteY3" fmla="*/ 0 h 1775140"/>
              <a:gd name="connsiteX0" fmla="*/ 0 w 3520391"/>
              <a:gd name="connsiteY0" fmla="*/ 1757151 h 1757151"/>
              <a:gd name="connsiteX1" fmla="*/ 563677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3520391"/>
              <a:gd name="connsiteY0" fmla="*/ 1757151 h 1757151"/>
              <a:gd name="connsiteX1" fmla="*/ 519290 w 3520391"/>
              <a:gd name="connsiteY1" fmla="*/ 1749262 h 1757151"/>
              <a:gd name="connsiteX2" fmla="*/ 553045 w 3520391"/>
              <a:gd name="connsiteY2" fmla="*/ 473 h 1757151"/>
              <a:gd name="connsiteX3" fmla="*/ 3520391 w 3520391"/>
              <a:gd name="connsiteY3" fmla="*/ 0 h 1757151"/>
              <a:gd name="connsiteX0" fmla="*/ 0 w 6305667"/>
              <a:gd name="connsiteY0" fmla="*/ 1808907 h 1808907"/>
              <a:gd name="connsiteX1" fmla="*/ 3304566 w 6305667"/>
              <a:gd name="connsiteY1" fmla="*/ 1749262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46303"/>
              <a:gd name="connsiteX1" fmla="*/ 3326760 w 6305667"/>
              <a:gd name="connsiteY1" fmla="*/ 1846303 h 1846303"/>
              <a:gd name="connsiteX2" fmla="*/ 3338321 w 6305667"/>
              <a:gd name="connsiteY2" fmla="*/ 473 h 1846303"/>
              <a:gd name="connsiteX3" fmla="*/ 6305667 w 6305667"/>
              <a:gd name="connsiteY3" fmla="*/ 0 h 1846303"/>
              <a:gd name="connsiteX0" fmla="*/ 0 w 6305667"/>
              <a:gd name="connsiteY0" fmla="*/ 1808907 h 1808907"/>
              <a:gd name="connsiteX1" fmla="*/ 3348954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305667"/>
              <a:gd name="connsiteY0" fmla="*/ 1808907 h 1839833"/>
              <a:gd name="connsiteX1" fmla="*/ 3371147 w 6305667"/>
              <a:gd name="connsiteY1" fmla="*/ 1839833 h 1839833"/>
              <a:gd name="connsiteX2" fmla="*/ 3338321 w 6305667"/>
              <a:gd name="connsiteY2" fmla="*/ 473 h 1839833"/>
              <a:gd name="connsiteX3" fmla="*/ 6305667 w 6305667"/>
              <a:gd name="connsiteY3" fmla="*/ 0 h 1839833"/>
              <a:gd name="connsiteX0" fmla="*/ 0 w 6305667"/>
              <a:gd name="connsiteY0" fmla="*/ 1808907 h 1808907"/>
              <a:gd name="connsiteX1" fmla="*/ 3382243 w 6305667"/>
              <a:gd name="connsiteY1" fmla="*/ 1801017 h 1808907"/>
              <a:gd name="connsiteX2" fmla="*/ 3338321 w 6305667"/>
              <a:gd name="connsiteY2" fmla="*/ 473 h 1808907"/>
              <a:gd name="connsiteX3" fmla="*/ 6305667 w 6305667"/>
              <a:gd name="connsiteY3" fmla="*/ 0 h 1808907"/>
              <a:gd name="connsiteX0" fmla="*/ 0 w 6216893"/>
              <a:gd name="connsiteY0" fmla="*/ 1808434 h 1808434"/>
              <a:gd name="connsiteX1" fmla="*/ 3382243 w 6216893"/>
              <a:gd name="connsiteY1" fmla="*/ 1800544 h 1808434"/>
              <a:gd name="connsiteX2" fmla="*/ 3338321 w 6216893"/>
              <a:gd name="connsiteY2" fmla="*/ 0 h 1808434"/>
              <a:gd name="connsiteX3" fmla="*/ 6216893 w 6216893"/>
              <a:gd name="connsiteY3" fmla="*/ 892306 h 1808434"/>
              <a:gd name="connsiteX0" fmla="*/ 0 w 6216893"/>
              <a:gd name="connsiteY0" fmla="*/ 916128 h 916128"/>
              <a:gd name="connsiteX1" fmla="*/ 3382243 w 6216893"/>
              <a:gd name="connsiteY1" fmla="*/ 908238 h 916128"/>
              <a:gd name="connsiteX2" fmla="*/ 3526966 w 6216893"/>
              <a:gd name="connsiteY2" fmla="*/ 19881 h 916128"/>
              <a:gd name="connsiteX3" fmla="*/ 6216893 w 6216893"/>
              <a:gd name="connsiteY3" fmla="*/ 0 h 916128"/>
              <a:gd name="connsiteX0" fmla="*/ 0 w 6216893"/>
              <a:gd name="connsiteY0" fmla="*/ 916128 h 927646"/>
              <a:gd name="connsiteX1" fmla="*/ 3515403 w 6216893"/>
              <a:gd name="connsiteY1" fmla="*/ 927646 h 927646"/>
              <a:gd name="connsiteX2" fmla="*/ 3526966 w 6216893"/>
              <a:gd name="connsiteY2" fmla="*/ 19881 h 927646"/>
              <a:gd name="connsiteX3" fmla="*/ 6216893 w 6216893"/>
              <a:gd name="connsiteY3" fmla="*/ 0 h 927646"/>
              <a:gd name="connsiteX0" fmla="*/ 0 w 6216893"/>
              <a:gd name="connsiteY0" fmla="*/ 896720 h 908238"/>
              <a:gd name="connsiteX1" fmla="*/ 3515403 w 6216893"/>
              <a:gd name="connsiteY1" fmla="*/ 908238 h 908238"/>
              <a:gd name="connsiteX2" fmla="*/ 3526966 w 6216893"/>
              <a:gd name="connsiteY2" fmla="*/ 473 h 908238"/>
              <a:gd name="connsiteX3" fmla="*/ 6216893 w 6216893"/>
              <a:gd name="connsiteY3" fmla="*/ 0 h 908238"/>
              <a:gd name="connsiteX0" fmla="*/ 0 w 7093534"/>
              <a:gd name="connsiteY0" fmla="*/ 939441 h 950959"/>
              <a:gd name="connsiteX1" fmla="*/ 3515403 w 7093534"/>
              <a:gd name="connsiteY1" fmla="*/ 950959 h 950959"/>
              <a:gd name="connsiteX2" fmla="*/ 3526966 w 7093534"/>
              <a:gd name="connsiteY2" fmla="*/ 43194 h 950959"/>
              <a:gd name="connsiteX3" fmla="*/ 7093534 w 7093534"/>
              <a:gd name="connsiteY3" fmla="*/ 0 h 950959"/>
              <a:gd name="connsiteX0" fmla="*/ 0 w 7093534"/>
              <a:gd name="connsiteY0" fmla="*/ 1537073 h 1548591"/>
              <a:gd name="connsiteX1" fmla="*/ 3515403 w 7093534"/>
              <a:gd name="connsiteY1" fmla="*/ 1548591 h 1548591"/>
              <a:gd name="connsiteX2" fmla="*/ 3504773 w 7093534"/>
              <a:gd name="connsiteY2" fmla="*/ 0 h 1548591"/>
              <a:gd name="connsiteX3" fmla="*/ 7093534 w 7093534"/>
              <a:gd name="connsiteY3" fmla="*/ 5976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106332 h 1548591"/>
              <a:gd name="connsiteX0" fmla="*/ 0 w 7071340"/>
              <a:gd name="connsiteY0" fmla="*/ 1537073 h 1548591"/>
              <a:gd name="connsiteX1" fmla="*/ 3515403 w 7071340"/>
              <a:gd name="connsiteY1" fmla="*/ 1548591 h 1548591"/>
              <a:gd name="connsiteX2" fmla="*/ 3504773 w 7071340"/>
              <a:gd name="connsiteY2" fmla="*/ 0 h 1548591"/>
              <a:gd name="connsiteX3" fmla="*/ 7071340 w 7071340"/>
              <a:gd name="connsiteY3" fmla="*/ 106332 h 1548591"/>
              <a:gd name="connsiteX0" fmla="*/ 0 w 6982566"/>
              <a:gd name="connsiteY0" fmla="*/ 1537073 h 1548591"/>
              <a:gd name="connsiteX1" fmla="*/ 3515403 w 6982566"/>
              <a:gd name="connsiteY1" fmla="*/ 1548591 h 1548591"/>
              <a:gd name="connsiteX2" fmla="*/ 3504773 w 6982566"/>
              <a:gd name="connsiteY2" fmla="*/ 0 h 1548591"/>
              <a:gd name="connsiteX3" fmla="*/ 6982566 w 6982566"/>
              <a:gd name="connsiteY3" fmla="*/ 20890 h 1548591"/>
              <a:gd name="connsiteX0" fmla="*/ 0 w 7015856"/>
              <a:gd name="connsiteY0" fmla="*/ 1537073 h 1548591"/>
              <a:gd name="connsiteX1" fmla="*/ 3515403 w 7015856"/>
              <a:gd name="connsiteY1" fmla="*/ 1548591 h 1548591"/>
              <a:gd name="connsiteX2" fmla="*/ 3504773 w 7015856"/>
              <a:gd name="connsiteY2" fmla="*/ 0 h 1548591"/>
              <a:gd name="connsiteX3" fmla="*/ 7015856 w 7015856"/>
              <a:gd name="connsiteY3" fmla="*/ 106332 h 1548591"/>
              <a:gd name="connsiteX0" fmla="*/ 0 w 7015856"/>
              <a:gd name="connsiteY0" fmla="*/ 1515711 h 1527229"/>
              <a:gd name="connsiteX1" fmla="*/ 3515403 w 7015856"/>
              <a:gd name="connsiteY1" fmla="*/ 1527229 h 1527229"/>
              <a:gd name="connsiteX2" fmla="*/ 3526862 w 7015856"/>
              <a:gd name="connsiteY2" fmla="*/ 0 h 1527229"/>
              <a:gd name="connsiteX3" fmla="*/ 7015856 w 7015856"/>
              <a:gd name="connsiteY3" fmla="*/ 84970 h 1527229"/>
              <a:gd name="connsiteX0" fmla="*/ 0 w 8506838"/>
              <a:gd name="connsiteY0" fmla="*/ 1472990 h 1527229"/>
              <a:gd name="connsiteX1" fmla="*/ 5006385 w 8506838"/>
              <a:gd name="connsiteY1" fmla="*/ 1527229 h 1527229"/>
              <a:gd name="connsiteX2" fmla="*/ 5017844 w 8506838"/>
              <a:gd name="connsiteY2" fmla="*/ 0 h 1527229"/>
              <a:gd name="connsiteX3" fmla="*/ 8506838 w 8506838"/>
              <a:gd name="connsiteY3" fmla="*/ 84970 h 1527229"/>
              <a:gd name="connsiteX0" fmla="*/ 0 w 8506838"/>
              <a:gd name="connsiteY0" fmla="*/ 1537071 h 1537071"/>
              <a:gd name="connsiteX1" fmla="*/ 5006385 w 8506838"/>
              <a:gd name="connsiteY1" fmla="*/ 1527229 h 1537071"/>
              <a:gd name="connsiteX2" fmla="*/ 5017844 w 8506838"/>
              <a:gd name="connsiteY2" fmla="*/ 0 h 1537071"/>
              <a:gd name="connsiteX3" fmla="*/ 8506838 w 8506838"/>
              <a:gd name="connsiteY3" fmla="*/ 84970 h 1537071"/>
              <a:gd name="connsiteX0" fmla="*/ 0 w 8539970"/>
              <a:gd name="connsiteY0" fmla="*/ 1558905 h 1558905"/>
              <a:gd name="connsiteX1" fmla="*/ 5006385 w 8539970"/>
              <a:gd name="connsiteY1" fmla="*/ 1549063 h 1558905"/>
              <a:gd name="connsiteX2" fmla="*/ 5017844 w 8539970"/>
              <a:gd name="connsiteY2" fmla="*/ 21834 h 1558905"/>
              <a:gd name="connsiteX3" fmla="*/ 8539970 w 8539970"/>
              <a:gd name="connsiteY3" fmla="*/ 0 h 1558905"/>
              <a:gd name="connsiteX0" fmla="*/ 0 w 8517881"/>
              <a:gd name="connsiteY0" fmla="*/ 1537071 h 1537071"/>
              <a:gd name="connsiteX1" fmla="*/ 5006385 w 8517881"/>
              <a:gd name="connsiteY1" fmla="*/ 1527229 h 1537071"/>
              <a:gd name="connsiteX2" fmla="*/ 5017844 w 8517881"/>
              <a:gd name="connsiteY2" fmla="*/ 0 h 1537071"/>
              <a:gd name="connsiteX3" fmla="*/ 8517881 w 8517881"/>
              <a:gd name="connsiteY3" fmla="*/ 20887 h 1537071"/>
              <a:gd name="connsiteX0" fmla="*/ 0 w 8505785"/>
              <a:gd name="connsiteY0" fmla="*/ 1528856 h 1528856"/>
              <a:gd name="connsiteX1" fmla="*/ 4994289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28856 h 1528856"/>
              <a:gd name="connsiteX1" fmla="*/ 5272512 w 8505785"/>
              <a:gd name="connsiteY1" fmla="*/ 1527229 h 1528856"/>
              <a:gd name="connsiteX2" fmla="*/ 5005748 w 8505785"/>
              <a:gd name="connsiteY2" fmla="*/ 0 h 1528856"/>
              <a:gd name="connsiteX3" fmla="*/ 8505785 w 8505785"/>
              <a:gd name="connsiteY3" fmla="*/ 20887 h 1528856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163005 w 8505785"/>
              <a:gd name="connsiteY2" fmla="*/ 521335 h 1507969"/>
              <a:gd name="connsiteX3" fmla="*/ 8505785 w 8505785"/>
              <a:gd name="connsiteY3" fmla="*/ 0 h 1507969"/>
              <a:gd name="connsiteX0" fmla="*/ 0 w 8505785"/>
              <a:gd name="connsiteY0" fmla="*/ 1507969 h 1507969"/>
              <a:gd name="connsiteX1" fmla="*/ 5272512 w 8505785"/>
              <a:gd name="connsiteY1" fmla="*/ 1506342 h 1507969"/>
              <a:gd name="connsiteX2" fmla="*/ 5247682 w 8505785"/>
              <a:gd name="connsiteY2" fmla="*/ 529550 h 1507969"/>
              <a:gd name="connsiteX3" fmla="*/ 8505785 w 8505785"/>
              <a:gd name="connsiteY3" fmla="*/ 0 h 1507969"/>
              <a:gd name="connsiteX0" fmla="*/ 0 w 8433205"/>
              <a:gd name="connsiteY0" fmla="*/ 978419 h 978419"/>
              <a:gd name="connsiteX1" fmla="*/ 5272512 w 8433205"/>
              <a:gd name="connsiteY1" fmla="*/ 976792 h 978419"/>
              <a:gd name="connsiteX2" fmla="*/ 5247682 w 8433205"/>
              <a:gd name="connsiteY2" fmla="*/ 0 h 978419"/>
              <a:gd name="connsiteX3" fmla="*/ 8433205 w 8433205"/>
              <a:gd name="connsiteY3" fmla="*/ 45533 h 978419"/>
              <a:gd name="connsiteX0" fmla="*/ 0 w 8433205"/>
              <a:gd name="connsiteY0" fmla="*/ 932886 h 932886"/>
              <a:gd name="connsiteX1" fmla="*/ 5272512 w 8433205"/>
              <a:gd name="connsiteY1" fmla="*/ 931259 h 932886"/>
              <a:gd name="connsiteX2" fmla="*/ 5259779 w 8433205"/>
              <a:gd name="connsiteY2" fmla="*/ 11975 h 932886"/>
              <a:gd name="connsiteX3" fmla="*/ 8433205 w 8433205"/>
              <a:gd name="connsiteY3" fmla="*/ 0 h 932886"/>
              <a:gd name="connsiteX0" fmla="*/ 0 w 8433205"/>
              <a:gd name="connsiteY0" fmla="*/ 932886 h 939474"/>
              <a:gd name="connsiteX1" fmla="*/ 5248319 w 8433205"/>
              <a:gd name="connsiteY1" fmla="*/ 939474 h 939474"/>
              <a:gd name="connsiteX2" fmla="*/ 5259779 w 8433205"/>
              <a:gd name="connsiteY2" fmla="*/ 11975 h 939474"/>
              <a:gd name="connsiteX3" fmla="*/ 8433205 w 8433205"/>
              <a:gd name="connsiteY3" fmla="*/ 0 h 939474"/>
              <a:gd name="connsiteX0" fmla="*/ 0 w 6872730"/>
              <a:gd name="connsiteY0" fmla="*/ 949317 h 949317"/>
              <a:gd name="connsiteX1" fmla="*/ 3687844 w 6872730"/>
              <a:gd name="connsiteY1" fmla="*/ 939474 h 949317"/>
              <a:gd name="connsiteX2" fmla="*/ 3699304 w 6872730"/>
              <a:gd name="connsiteY2" fmla="*/ 11975 h 949317"/>
              <a:gd name="connsiteX3" fmla="*/ 6872730 w 6872730"/>
              <a:gd name="connsiteY3" fmla="*/ 0 h 949317"/>
              <a:gd name="connsiteX0" fmla="*/ 0 w 6957407"/>
              <a:gd name="connsiteY0" fmla="*/ 932886 h 939474"/>
              <a:gd name="connsiteX1" fmla="*/ 3772521 w 6957407"/>
              <a:gd name="connsiteY1" fmla="*/ 939474 h 939474"/>
              <a:gd name="connsiteX2" fmla="*/ 3783981 w 6957407"/>
              <a:gd name="connsiteY2" fmla="*/ 11975 h 939474"/>
              <a:gd name="connsiteX3" fmla="*/ 6957407 w 6957407"/>
              <a:gd name="connsiteY3" fmla="*/ 0 h 939474"/>
              <a:gd name="connsiteX0" fmla="*/ 0 w 6558216"/>
              <a:gd name="connsiteY0" fmla="*/ 920911 h 927499"/>
              <a:gd name="connsiteX1" fmla="*/ 3772521 w 6558216"/>
              <a:gd name="connsiteY1" fmla="*/ 927499 h 927499"/>
              <a:gd name="connsiteX2" fmla="*/ 3783981 w 6558216"/>
              <a:gd name="connsiteY2" fmla="*/ 0 h 927499"/>
              <a:gd name="connsiteX3" fmla="*/ 6558216 w 6558216"/>
              <a:gd name="connsiteY3" fmla="*/ 4456 h 927499"/>
              <a:gd name="connsiteX0" fmla="*/ 0 w 6316282"/>
              <a:gd name="connsiteY0" fmla="*/ 957532 h 964120"/>
              <a:gd name="connsiteX1" fmla="*/ 3772521 w 6316282"/>
              <a:gd name="connsiteY1" fmla="*/ 964120 h 964120"/>
              <a:gd name="connsiteX2" fmla="*/ 3783981 w 6316282"/>
              <a:gd name="connsiteY2" fmla="*/ 36621 h 964120"/>
              <a:gd name="connsiteX3" fmla="*/ 6316282 w 6316282"/>
              <a:gd name="connsiteY3" fmla="*/ 0 h 964120"/>
              <a:gd name="connsiteX0" fmla="*/ 0 w 6328379"/>
              <a:gd name="connsiteY0" fmla="*/ 924670 h 931258"/>
              <a:gd name="connsiteX1" fmla="*/ 3772521 w 6328379"/>
              <a:gd name="connsiteY1" fmla="*/ 931258 h 931258"/>
              <a:gd name="connsiteX2" fmla="*/ 3783981 w 6328379"/>
              <a:gd name="connsiteY2" fmla="*/ 3759 h 931258"/>
              <a:gd name="connsiteX3" fmla="*/ 6328379 w 6328379"/>
              <a:gd name="connsiteY3" fmla="*/ 0 h 931258"/>
              <a:gd name="connsiteX0" fmla="*/ 0 w 5642616"/>
              <a:gd name="connsiteY0" fmla="*/ 924670 h 931258"/>
              <a:gd name="connsiteX1" fmla="*/ 3772521 w 5642616"/>
              <a:gd name="connsiteY1" fmla="*/ 931258 h 931258"/>
              <a:gd name="connsiteX2" fmla="*/ 3783981 w 5642616"/>
              <a:gd name="connsiteY2" fmla="*/ 3759 h 931258"/>
              <a:gd name="connsiteX3" fmla="*/ 5642616 w 5642616"/>
              <a:gd name="connsiteY3" fmla="*/ 0 h 931258"/>
              <a:gd name="connsiteX0" fmla="*/ 0 w 5642616"/>
              <a:gd name="connsiteY0" fmla="*/ 957522 h 964110"/>
              <a:gd name="connsiteX1" fmla="*/ 3772521 w 5642616"/>
              <a:gd name="connsiteY1" fmla="*/ 964110 h 964110"/>
              <a:gd name="connsiteX2" fmla="*/ 3725865 w 5642616"/>
              <a:gd name="connsiteY2" fmla="*/ 0 h 964110"/>
              <a:gd name="connsiteX3" fmla="*/ 5642616 w 5642616"/>
              <a:gd name="connsiteY3" fmla="*/ 32852 h 964110"/>
              <a:gd name="connsiteX0" fmla="*/ 0 w 5642616"/>
              <a:gd name="connsiteY0" fmla="*/ 924670 h 931258"/>
              <a:gd name="connsiteX1" fmla="*/ 3772521 w 5642616"/>
              <a:gd name="connsiteY1" fmla="*/ 931258 h 931258"/>
              <a:gd name="connsiteX2" fmla="*/ 3760735 w 5642616"/>
              <a:gd name="connsiteY2" fmla="*/ 40377 h 931258"/>
              <a:gd name="connsiteX3" fmla="*/ 5642616 w 5642616"/>
              <a:gd name="connsiteY3" fmla="*/ 0 h 931258"/>
              <a:gd name="connsiteX0" fmla="*/ 0 w 5642616"/>
              <a:gd name="connsiteY0" fmla="*/ 924670 h 931258"/>
              <a:gd name="connsiteX1" fmla="*/ 3772521 w 5642616"/>
              <a:gd name="connsiteY1" fmla="*/ 931258 h 931258"/>
              <a:gd name="connsiteX2" fmla="*/ 3795604 w 5642616"/>
              <a:gd name="connsiteY2" fmla="*/ 40377 h 931258"/>
              <a:gd name="connsiteX3" fmla="*/ 5642616 w 5642616"/>
              <a:gd name="connsiteY3" fmla="*/ 0 h 931258"/>
              <a:gd name="connsiteX0" fmla="*/ 0 w 5642616"/>
              <a:gd name="connsiteY0" fmla="*/ 924670 h 931258"/>
              <a:gd name="connsiteX1" fmla="*/ 3772521 w 5642616"/>
              <a:gd name="connsiteY1" fmla="*/ 931258 h 931258"/>
              <a:gd name="connsiteX2" fmla="*/ 3749111 w 5642616"/>
              <a:gd name="connsiteY2" fmla="*/ 3760 h 931258"/>
              <a:gd name="connsiteX3" fmla="*/ 5642616 w 5642616"/>
              <a:gd name="connsiteY3" fmla="*/ 0 h 931258"/>
              <a:gd name="connsiteX0" fmla="*/ 0 w 5642616"/>
              <a:gd name="connsiteY0" fmla="*/ 924670 h 924670"/>
              <a:gd name="connsiteX1" fmla="*/ 3749276 w 5642616"/>
              <a:gd name="connsiteY1" fmla="*/ 894645 h 924670"/>
              <a:gd name="connsiteX2" fmla="*/ 3749111 w 5642616"/>
              <a:gd name="connsiteY2" fmla="*/ 3760 h 924670"/>
              <a:gd name="connsiteX3" fmla="*/ 5642616 w 5642616"/>
              <a:gd name="connsiteY3" fmla="*/ 0 h 92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616" h="924670">
                <a:moveTo>
                  <a:pt x="0" y="924670"/>
                </a:moveTo>
                <a:lnTo>
                  <a:pt x="3749276" y="894645"/>
                </a:lnTo>
                <a:cubicBezTo>
                  <a:pt x="3745732" y="326811"/>
                  <a:pt x="3752655" y="571594"/>
                  <a:pt x="3749111" y="3760"/>
                </a:cubicBezTo>
                <a:lnTo>
                  <a:pt x="5642616" y="0"/>
                </a:lnTo>
              </a:path>
            </a:pathLst>
          </a:custGeom>
          <a:noFill/>
          <a:ln w="38100">
            <a:solidFill>
              <a:srgbClr val="7030A0"/>
            </a:solidFill>
            <a:prstDash val="dashDot"/>
            <a:headEnd type="diamond" w="lg" len="med"/>
            <a:tailEnd type="oval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40C0B2-EB4C-4A3C-9AEB-649460768E06}"/>
              </a:ext>
            </a:extLst>
          </p:cNvPr>
          <p:cNvSpPr txBox="1"/>
          <p:nvPr/>
        </p:nvSpPr>
        <p:spPr bwMode="auto">
          <a:xfrm>
            <a:off x="9558649" y="3073075"/>
            <a:ext cx="404500" cy="366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0A102-5682-443A-ADC7-81A05CA12F4F}"/>
              </a:ext>
            </a:extLst>
          </p:cNvPr>
          <p:cNvSpPr txBox="1"/>
          <p:nvPr/>
        </p:nvSpPr>
        <p:spPr bwMode="auto">
          <a:xfrm>
            <a:off x="9548673" y="2715224"/>
            <a:ext cx="448936" cy="4297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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951BCA-2D7A-4AB8-8BA4-345A5188BDAC}"/>
              </a:ext>
            </a:extLst>
          </p:cNvPr>
          <p:cNvSpPr txBox="1"/>
          <p:nvPr/>
        </p:nvSpPr>
        <p:spPr bwMode="auto">
          <a:xfrm>
            <a:off x="8935034" y="2303945"/>
            <a:ext cx="437997" cy="3720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Wingdings" panose="05000000000000000000" pitchFamily="2" charset="2"/>
              </a:rPr>
              <a:t>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D4179A-8E40-4860-AF6A-C09EBD9774E6}"/>
              </a:ext>
            </a:extLst>
          </p:cNvPr>
          <p:cNvSpPr txBox="1"/>
          <p:nvPr/>
        </p:nvSpPr>
        <p:spPr>
          <a:xfrm>
            <a:off x="1480179" y="40091"/>
            <a:ext cx="352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1400" dirty="0"/>
              <a:t>Infrastructure Automation – PXE Boot Storage</a:t>
            </a:r>
          </a:p>
        </p:txBody>
      </p:sp>
    </p:spTree>
    <p:extLst>
      <p:ext uri="{BB962C8B-B14F-4D97-AF65-F5344CB8AC3E}">
        <p14:creationId xmlns:p14="http://schemas.microsoft.com/office/powerpoint/2010/main" val="258697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1760</Words>
  <Application>Microsoft Office PowerPoint</Application>
  <PresentationFormat>Widescreen</PresentationFormat>
  <Paragraphs>411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Anuket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19</cp:revision>
  <dcterms:created xsi:type="dcterms:W3CDTF">2021-05-31T05:49:58Z</dcterms:created>
  <dcterms:modified xsi:type="dcterms:W3CDTF">2021-10-23T23:56:59Z</dcterms:modified>
</cp:coreProperties>
</file>