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5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ECDC-663D-413D-9FE8-776B4C711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85FE2-E183-4164-B5DB-B50FBCB0F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26D25-6DB9-424D-A38B-67B6DE5E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7F1DD-8DAE-440E-808D-3FFC72DA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B02B-55C6-4F41-AFEE-A259EE6C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9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C2E4-C997-4393-8F54-EF206061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CA7D8-0D4A-42D2-8C5D-36EA841FF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0C24-E51D-4377-B3AC-65D4D462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9133-42B7-4EEE-924A-752355D7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06065-25CA-4B70-B77D-AF4C9F19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2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13191-1CC0-4322-8AB2-574D5E5AC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F01A3-F09B-4D92-AE15-11B8EF4E7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F06B-4D11-4609-BE1D-6FDA03E8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86E67-CE17-4ED6-B412-C3676455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B0A7-5FCE-4290-BC2D-CB00E0B6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C3E0-55D3-4C6E-BF4F-3A00D4DD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2255-E691-487F-878E-3D75A2C4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82297-7F53-4349-AA59-137235A5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E1E43-07CC-4863-A25B-ABE4ADBF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4C69B-3B9A-43F9-A344-D8DD6BC5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8DFA-D247-416A-838F-2A1947CA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CADE8-B9A8-4E33-B101-BB969411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FC62-2C40-4CA6-8CA7-D20E1DE5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BEC9-FA02-4FD9-BF5A-7680BBDD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CEEF-F8C5-4805-8549-758A394F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7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B09B-0321-406B-B190-B92B4C43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01DB-8CD9-433C-9577-631CD8467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C2D1A-0126-4093-9BA7-A10B79A6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0477-B5DB-44FE-B49A-F2F52158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2AB53-7140-4E5C-8111-2DD4BDC6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3CE37-5A5F-4DB1-A5CD-A4A09358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9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2C34-710A-4044-8E87-53A85140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5F990-97F5-4CC9-80A9-639B627B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B062B-4681-47DA-8A72-69A808C2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CCA0F-2CDB-4F6F-BC39-3F138A20E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3D408-BECA-4F8B-9A34-D5DFF69A8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CE485-4DD6-4F95-ACA7-695D278D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D0FE4-F0D0-4496-AA7F-8A45253E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4417-B732-4E30-9D7A-333D53D0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0560-C07F-4268-B0D4-5962C141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4C247-E6D1-484B-829C-44AA3F09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FAD4C-09EA-4658-9D5A-075E4F5E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89DA2-CD38-4A75-82DE-C863754C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4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CB604-6D89-4392-8093-1F834E18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C89FE-A827-4562-8D39-50EB92C1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435B3-F736-4F87-AF9E-129539DA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DFE2-35A8-466D-9D00-C6138CBE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B11D-E396-4FC7-A4FD-71F2B8C2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3A4FB-EE89-4284-B6B3-EA59DA55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FEF3D-0750-4973-B4F9-97A9F207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D740B-5E6C-47CE-B55F-82C94A25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1A26B-8EA7-428D-A4C6-B3726B5B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5017-294E-4B24-8215-DE57DF85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8A196-30DA-4348-AE33-937F277FD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965F6-4781-48F4-B06D-B4120CB29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6C7F6-B9A4-4C06-A493-632DFDEB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1EAD7-3688-4BC1-898C-6C5BBE82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0BA7-D7F7-4054-A238-77DBB51C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2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70150-9D38-4CD3-9CFD-6586516C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301F-65C1-45F7-8CFF-5D988E51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59895-467E-4E0F-B5A6-272301DA5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5281-FE42-46CB-A5DB-7084A30F5174}" type="datetimeFigureOut">
              <a:rPr lang="en-US" smtClean="0"/>
              <a:t>2021-05-12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5E64-F5FF-4D36-9939-5A05B520F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C30C7-DF93-4A0D-9993-43CE369F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A12ED-32E8-4962-992E-0B5A5E230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8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506FC1-BD7F-4B6F-9525-7BF182663E17}"/>
              </a:ext>
            </a:extLst>
          </p:cNvPr>
          <p:cNvSpPr/>
          <p:nvPr/>
        </p:nvSpPr>
        <p:spPr>
          <a:xfrm>
            <a:off x="975360" y="396240"/>
            <a:ext cx="10312400" cy="5709920"/>
          </a:xfrm>
          <a:prstGeom prst="roundRect">
            <a:avLst>
              <a:gd name="adj" fmla="val 493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IntelOne Display Regular" panose="020B0503020203020204" pitchFamily="34" charset="0"/>
              </a:rPr>
              <a:t>Kubernetes Node</a:t>
            </a:r>
          </a:p>
          <a:p>
            <a:pPr algn="ctr"/>
            <a:endParaRPr lang="en-US" sz="4000" dirty="0">
              <a:latin typeface="IntelOne Display Regular" panose="020B0503020203020204" pitchFamily="34" charset="0"/>
            </a:endParaRPr>
          </a:p>
          <a:p>
            <a:pPr algn="ctr"/>
            <a:endParaRPr lang="en-US" sz="4000" dirty="0">
              <a:latin typeface="IntelOne Display Regular" panose="020B0503020203020204" pitchFamily="34" charset="0"/>
            </a:endParaRPr>
          </a:p>
          <a:p>
            <a:pPr algn="ctr"/>
            <a:endParaRPr lang="en-US" sz="4000" dirty="0">
              <a:latin typeface="IntelOne Display Regular" panose="020B0503020203020204" pitchFamily="34" charset="0"/>
            </a:endParaRPr>
          </a:p>
          <a:p>
            <a:pPr algn="ctr"/>
            <a:endParaRPr lang="en-US" sz="4000" dirty="0">
              <a:latin typeface="IntelOne Display Regular" panose="020B0503020203020204" pitchFamily="34" charset="0"/>
            </a:endParaRPr>
          </a:p>
          <a:p>
            <a:pPr algn="ctr"/>
            <a:endParaRPr lang="en-US" sz="4000" dirty="0">
              <a:latin typeface="IntelOne Display Regular" panose="020B0503020203020204" pitchFamily="34" charset="0"/>
            </a:endParaRPr>
          </a:p>
          <a:p>
            <a:pPr algn="ctr"/>
            <a:endParaRPr lang="en-US" sz="4000" dirty="0">
              <a:latin typeface="IntelOne Display Regular" panose="020B0503020203020204" pitchFamily="34" charset="0"/>
            </a:endParaRPr>
          </a:p>
          <a:p>
            <a:pPr algn="ctr"/>
            <a:endParaRPr lang="en-US" sz="4000" dirty="0">
              <a:latin typeface="IntelOne Display Regular" panose="020B0503020203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DC16C-05AC-4613-AFD8-CE07AA3B4F01}"/>
              </a:ext>
            </a:extLst>
          </p:cNvPr>
          <p:cNvSpPr/>
          <p:nvPr/>
        </p:nvSpPr>
        <p:spPr>
          <a:xfrm>
            <a:off x="1706880" y="3205480"/>
            <a:ext cx="4033520" cy="2331720"/>
          </a:xfrm>
          <a:prstGeom prst="roundRect">
            <a:avLst>
              <a:gd name="adj" fmla="val 885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white"/>
                </a:solidFill>
                <a:latin typeface="IntelOne Display Regular" panose="020B0503020203020204" pitchFamily="34" charset="0"/>
              </a:rPr>
              <a:t>Workload</a:t>
            </a:r>
          </a:p>
          <a:p>
            <a:pPr lvl="0" algn="ctr"/>
            <a:endParaRPr lang="en-US" sz="3200" dirty="0">
              <a:solidFill>
                <a:prstClr val="white"/>
              </a:solidFill>
              <a:latin typeface="IntelOne Display Regular" panose="020B0503020203020204" pitchFamily="34" charset="0"/>
            </a:endParaRPr>
          </a:p>
          <a:p>
            <a:pPr lvl="0" algn="ctr"/>
            <a:endParaRPr lang="en-US" sz="3200" dirty="0">
              <a:solidFill>
                <a:prstClr val="white"/>
              </a:solidFill>
              <a:latin typeface="IntelOne Display Regular" panose="020B0503020203020204" pitchFamily="34" charset="0"/>
            </a:endParaRPr>
          </a:p>
          <a:p>
            <a:pPr lvl="0" algn="ctr"/>
            <a:endParaRPr lang="en-US" sz="3200" dirty="0">
              <a:solidFill>
                <a:prstClr val="white"/>
              </a:solidFill>
              <a:latin typeface="IntelOne Display Regular" panose="020B0503020203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1BAEF9-AF6C-4E43-9F2A-6E500B5EF72E}"/>
              </a:ext>
            </a:extLst>
          </p:cNvPr>
          <p:cNvSpPr/>
          <p:nvPr/>
        </p:nvSpPr>
        <p:spPr>
          <a:xfrm>
            <a:off x="6497320" y="4876800"/>
            <a:ext cx="4033520" cy="660400"/>
          </a:xfrm>
          <a:prstGeom prst="roundRect">
            <a:avLst>
              <a:gd name="adj" fmla="val 3416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white"/>
                </a:solidFill>
                <a:latin typeface="IntelOne Display Regular" panose="020B0503020203020204" pitchFamily="34" charset="0"/>
              </a:rPr>
              <a:t>Device 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6F9131-1F60-4159-B3B1-6EE29BD6EBC3}"/>
              </a:ext>
            </a:extLst>
          </p:cNvPr>
          <p:cNvSpPr/>
          <p:nvPr/>
        </p:nvSpPr>
        <p:spPr>
          <a:xfrm>
            <a:off x="6497320" y="4041140"/>
            <a:ext cx="4033520" cy="660400"/>
          </a:xfrm>
          <a:prstGeom prst="roundRect">
            <a:avLst>
              <a:gd name="adj" fmla="val 3416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white"/>
                </a:solidFill>
                <a:latin typeface="IntelOne Display Regular" panose="020B0503020203020204" pitchFamily="34" charset="0"/>
              </a:rPr>
              <a:t>Device B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4DE8EF-6774-485D-8CC7-4DE23A292589}"/>
              </a:ext>
            </a:extLst>
          </p:cNvPr>
          <p:cNvSpPr/>
          <p:nvPr/>
        </p:nvSpPr>
        <p:spPr>
          <a:xfrm>
            <a:off x="6497320" y="3205480"/>
            <a:ext cx="4033520" cy="660400"/>
          </a:xfrm>
          <a:prstGeom prst="roundRect">
            <a:avLst>
              <a:gd name="adj" fmla="val 3416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ntelOne Display Regular" panose="020B0503020203020204" pitchFamily="34" charset="0"/>
              </a:rPr>
              <a:t>Device 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B16960-1287-4AD0-B0C4-99F1BA74424F}"/>
              </a:ext>
            </a:extLst>
          </p:cNvPr>
          <p:cNvSpPr/>
          <p:nvPr/>
        </p:nvSpPr>
        <p:spPr>
          <a:xfrm>
            <a:off x="2062480" y="4546600"/>
            <a:ext cx="3362960" cy="660400"/>
          </a:xfrm>
          <a:prstGeom prst="roundRect">
            <a:avLst>
              <a:gd name="adj" fmla="val 3416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ntelOne Display Regular" panose="020B0503020203020204" pitchFamily="34" charset="0"/>
              </a:rPr>
              <a:t>       Device 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159328-16DE-4261-B01F-5D09FEFDC29E}"/>
              </a:ext>
            </a:extLst>
          </p:cNvPr>
          <p:cNvSpPr/>
          <p:nvPr/>
        </p:nvSpPr>
        <p:spPr>
          <a:xfrm>
            <a:off x="1706880" y="1920240"/>
            <a:ext cx="4033520" cy="955040"/>
          </a:xfrm>
          <a:prstGeom prst="roundRect">
            <a:avLst>
              <a:gd name="adj" fmla="val 2588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white"/>
                </a:solidFill>
                <a:latin typeface="IntelOne Display Regular" panose="020B0503020203020204" pitchFamily="34" charset="0"/>
              </a:rPr>
              <a:t>Kubelet</a:t>
            </a:r>
          </a:p>
          <a:p>
            <a:pPr lvl="0" algn="ctr"/>
            <a:r>
              <a:rPr lang="en-US" sz="3200" dirty="0">
                <a:solidFill>
                  <a:prstClr val="white"/>
                </a:solidFill>
                <a:latin typeface="IntelOne Display Regular" panose="020B0503020203020204" pitchFamily="34" charset="0"/>
              </a:rPr>
              <a:t>– Device Manager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31D217-4620-4B1D-B298-5B15607B6678}"/>
              </a:ext>
            </a:extLst>
          </p:cNvPr>
          <p:cNvSpPr/>
          <p:nvPr/>
        </p:nvSpPr>
        <p:spPr>
          <a:xfrm>
            <a:off x="6497320" y="1920240"/>
            <a:ext cx="4033520" cy="955040"/>
          </a:xfrm>
          <a:prstGeom prst="roundRect">
            <a:avLst>
              <a:gd name="adj" fmla="val 2588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200" dirty="0">
                <a:solidFill>
                  <a:prstClr val="white"/>
                </a:solidFill>
                <a:latin typeface="IntelOne Display Regular" panose="020B0503020203020204" pitchFamily="34" charset="0"/>
              </a:rPr>
              <a:t>Device Plugin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4937D63-0F9C-41A9-B4AA-FB0660302CC9}"/>
              </a:ext>
            </a:extLst>
          </p:cNvPr>
          <p:cNvSpPr/>
          <p:nvPr/>
        </p:nvSpPr>
        <p:spPr>
          <a:xfrm>
            <a:off x="5344160" y="1920240"/>
            <a:ext cx="1524000" cy="955040"/>
          </a:xfrm>
          <a:prstGeom prst="leftRightArrow">
            <a:avLst>
              <a:gd name="adj1" fmla="val 47872"/>
              <a:gd name="adj2" fmla="val 34043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ntelOne Display Regular" panose="020B0503020203020204" pitchFamily="34" charset="0"/>
              </a:rPr>
              <a:t>GRPC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BEBCB1-4EFC-40CE-8FDB-84ADACB9EC1F}"/>
              </a:ext>
            </a:extLst>
          </p:cNvPr>
          <p:cNvSpPr/>
          <p:nvPr/>
        </p:nvSpPr>
        <p:spPr>
          <a:xfrm>
            <a:off x="2158999" y="4445000"/>
            <a:ext cx="833120" cy="82296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ntelOne Display Regular" panose="020B0503020203020204" pitchFamily="34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5728F0-5B6D-4784-9D94-7B7B768FFEB5}"/>
              </a:ext>
            </a:extLst>
          </p:cNvPr>
          <p:cNvSpPr/>
          <p:nvPr/>
        </p:nvSpPr>
        <p:spPr>
          <a:xfrm>
            <a:off x="5694681" y="1421130"/>
            <a:ext cx="833120" cy="82296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ntelOne Display Regular" panose="020B0503020203020204" pitchFamily="34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683445-4D30-4DAC-94DB-224BE869C2D1}"/>
              </a:ext>
            </a:extLst>
          </p:cNvPr>
          <p:cNvSpPr/>
          <p:nvPr/>
        </p:nvSpPr>
        <p:spPr>
          <a:xfrm>
            <a:off x="1737360" y="3094990"/>
            <a:ext cx="833120" cy="82296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ntelOne Display Regular" panose="020B0503020203020204" pitchFamily="34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2527D9-9E88-4E81-A228-CFE41BF17707}"/>
              </a:ext>
            </a:extLst>
          </p:cNvPr>
          <p:cNvSpPr/>
          <p:nvPr/>
        </p:nvSpPr>
        <p:spPr>
          <a:xfrm>
            <a:off x="9814560" y="1513840"/>
            <a:ext cx="833120" cy="822960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IntelOne Display Regular" panose="020B0503020203020204" pitchFamily="34" charset="0"/>
              </a:rPr>
              <a:t>1</a:t>
            </a: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9579C16B-F332-4B27-97E8-0326FDB25298}"/>
              </a:ext>
            </a:extLst>
          </p:cNvPr>
          <p:cNvSpPr/>
          <p:nvPr/>
        </p:nvSpPr>
        <p:spPr>
          <a:xfrm>
            <a:off x="10530840" y="2296160"/>
            <a:ext cx="1295400" cy="3241040"/>
          </a:xfrm>
          <a:prstGeom prst="curved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17C03EE0-7A52-486B-A15B-49023CC3D545}"/>
              </a:ext>
            </a:extLst>
          </p:cNvPr>
          <p:cNvSpPr/>
          <p:nvPr/>
        </p:nvSpPr>
        <p:spPr>
          <a:xfrm>
            <a:off x="10530840" y="2296160"/>
            <a:ext cx="1295400" cy="2405380"/>
          </a:xfrm>
          <a:prstGeom prst="curved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A3CED64D-C02A-4608-9F08-750CBA23B67B}"/>
              </a:ext>
            </a:extLst>
          </p:cNvPr>
          <p:cNvSpPr/>
          <p:nvPr/>
        </p:nvSpPr>
        <p:spPr>
          <a:xfrm>
            <a:off x="10530840" y="2296160"/>
            <a:ext cx="1295400" cy="1564640"/>
          </a:xfrm>
          <a:prstGeom prst="curved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270D28E8-0887-425D-85B4-D888D575818E}"/>
              </a:ext>
            </a:extLst>
          </p:cNvPr>
          <p:cNvSpPr/>
          <p:nvPr/>
        </p:nvSpPr>
        <p:spPr>
          <a:xfrm>
            <a:off x="467360" y="2258060"/>
            <a:ext cx="1224280" cy="2435860"/>
          </a:xfrm>
          <a:prstGeom prst="curv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0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IntelOne Display 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Torre, Petar</dc:creator>
  <cp:lastModifiedBy>Torre, Petar</cp:lastModifiedBy>
  <cp:revision>3</cp:revision>
  <dcterms:created xsi:type="dcterms:W3CDTF">2021-05-12T10:22:08Z</dcterms:created>
  <dcterms:modified xsi:type="dcterms:W3CDTF">2021-05-12T10:32:13Z</dcterms:modified>
</cp:coreProperties>
</file>