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24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64" r:id="rId11"/>
    <p:sldId id="265" r:id="rId12"/>
    <p:sldId id="266" r:id="rId13"/>
    <p:sldId id="271" r:id="rId14"/>
    <p:sldId id="28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57" r:id="rId23"/>
  </p:sldIdLst>
  <p:sldSz cx="12192000" cy="6858000"/>
  <p:notesSz cx="6858000" cy="9144000"/>
  <p:embeddedFontLst>
    <p:embeddedFont>
      <p:font typeface="Tahoma" panose="020B0604030504040204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mic Sans MS" panose="030F0702030302020204" pitchFamily="66" charset="0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Wingdings 3" panose="05040102010807070707" pitchFamily="18" charset="2"/>
      <p:regular r:id="rId35"/>
    </p:embeddedFont>
    <p:embeddedFont>
      <p:font typeface="Vodafone Rg" panose="020B0604020202020204" charset="0"/>
      <p:regular r:id="rId36"/>
      <p:bold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 autoAdjust="0"/>
    <p:restoredTop sz="95097" autoAdjust="0"/>
  </p:normalViewPr>
  <p:slideViewPr>
    <p:cSldViewPr snapToGrid="0">
      <p:cViewPr>
        <p:scale>
          <a:sx n="128" d="100"/>
          <a:sy n="128" d="100"/>
        </p:scale>
        <p:origin x="-102" y="-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5 November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=""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=""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=""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=""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=""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=""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=""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=""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=""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=""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=""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=""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=""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=""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=""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=""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=""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=""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=""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=""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=""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=""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=""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=""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=""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=""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=""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=""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=""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708369"/>
            <a:ext cx="2430967" cy="1543967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82921" y="2708369"/>
            <a:ext cx="2408664" cy="1543168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90355" y="3646216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0244" y="2981180"/>
            <a:ext cx="2430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Regular resources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82921" y="2981746"/>
            <a:ext cx="240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Computing-oriented resources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82922" y="3284434"/>
            <a:ext cx="240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Fast computing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708369"/>
            <a:ext cx="2437400" cy="1543967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7" name="TextBox 45"/>
          <p:cNvSpPr txBox="1"/>
          <p:nvPr/>
        </p:nvSpPr>
        <p:spPr>
          <a:xfrm>
            <a:off x="5100325" y="2983128"/>
            <a:ext cx="243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Networking-oriented resources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3208289"/>
            <a:ext cx="256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900" b="1" dirty="0" smtClean="0">
                <a:solidFill>
                  <a:srgbClr val="262626"/>
                </a:solidFill>
                <a:latin typeface="Arial"/>
              </a:rPr>
              <a:t>Fast &amp; specific </a:t>
            </a:r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computing</a:t>
            </a:r>
          </a:p>
          <a:p>
            <a:pPr algn="ctr" defTabSz="914400"/>
            <a:r>
              <a:rPr lang="en-GB" sz="900" b="1" dirty="0" smtClean="0">
                <a:solidFill>
                  <a:srgbClr val="262626"/>
                </a:solidFill>
                <a:latin typeface="Arial"/>
              </a:rPr>
              <a:t>High throughput &amp; low latency </a:t>
            </a:r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networking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TextBox 49"/>
          <p:cNvSpPr txBox="1"/>
          <p:nvPr/>
        </p:nvSpPr>
        <p:spPr>
          <a:xfrm>
            <a:off x="2230244" y="3293762"/>
            <a:ext cx="2430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Standard computing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28"/>
          <p:cNvSpPr/>
          <p:nvPr/>
        </p:nvSpPr>
        <p:spPr>
          <a:xfrm>
            <a:off x="8052812" y="3879827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9665090" y="3877792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28"/>
          <p:cNvSpPr/>
          <p:nvPr/>
        </p:nvSpPr>
        <p:spPr>
          <a:xfrm>
            <a:off x="8868685" y="387982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1105</Words>
  <Application>Microsoft Office PowerPoint</Application>
  <PresentationFormat>Personnalisé</PresentationFormat>
  <Paragraphs>496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Times New Roman</vt:lpstr>
      <vt:lpstr>Tahoma</vt:lpstr>
      <vt:lpstr>Calibri</vt:lpstr>
      <vt:lpstr>Comic Sans MS</vt:lpstr>
      <vt:lpstr>Courier New</vt:lpstr>
      <vt:lpstr>ATT Aleck Sans Black</vt:lpstr>
      <vt:lpstr>Calibri Light</vt:lpstr>
      <vt:lpstr>Wingdings 3</vt:lpstr>
      <vt:lpstr>Vodafone Rg</vt:lpstr>
      <vt:lpstr>Century Gothic</vt:lpstr>
      <vt:lpstr>Slice</vt:lpstr>
      <vt:lpstr>Office Theme</vt:lpstr>
      <vt:lpstr>1_Office Theme</vt:lpstr>
      <vt:lpstr>CREATING A COMMON TELCO NFVi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based on Terminology</vt:lpstr>
      <vt:lpstr>Software Terminologies</vt:lpstr>
      <vt:lpstr>Hardware Layers Terminologies</vt:lpstr>
      <vt:lpstr>Présentation PowerPoint</vt:lpstr>
      <vt:lpstr>Thank you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GRALL Xavier IMT/OLN</cp:lastModifiedBy>
  <cp:revision>204</cp:revision>
  <dcterms:created xsi:type="dcterms:W3CDTF">2019-04-17T12:51:25Z</dcterms:created>
  <dcterms:modified xsi:type="dcterms:W3CDTF">2019-11-05T12:55:45Z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